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266" r:id="rId2"/>
    <p:sldId id="263" r:id="rId3"/>
    <p:sldId id="275" r:id="rId4"/>
    <p:sldId id="265" r:id="rId5"/>
    <p:sldId id="267" r:id="rId6"/>
    <p:sldId id="268" r:id="rId7"/>
    <p:sldId id="273" r:id="rId8"/>
    <p:sldId id="269" r:id="rId9"/>
    <p:sldId id="270" r:id="rId10"/>
    <p:sldId id="272" r:id="rId11"/>
    <p:sldId id="271" r:id="rId12"/>
    <p:sldId id="274" r:id="rId13"/>
  </p:sldIdLst>
  <p:sldSz cx="6858000" cy="9144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80"/>
    <p:restoredTop sz="94540"/>
  </p:normalViewPr>
  <p:slideViewPr>
    <p:cSldViewPr snapToGrid="0" snapToObjects="1">
      <p:cViewPr varScale="1">
        <p:scale>
          <a:sx n="75" d="100"/>
          <a:sy n="75" d="100"/>
        </p:scale>
        <p:origin x="26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E7D7A-74A1-D247-BFCF-25FEFF128642}" type="datetimeFigureOut">
              <a:rPr lang="fr-FR" smtClean="0"/>
              <a:t>13/11/2022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EFA646-F219-C545-A248-73752B1CAE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5526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FA646-F219-C545-A248-73752B1CAEFB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22341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FA646-F219-C545-A248-73752B1CAEFB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1650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FA646-F219-C545-A248-73752B1CAEF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492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FA646-F219-C545-A248-73752B1CAEFB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4395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FA646-F219-C545-A248-73752B1CAEFB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5236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FA646-F219-C545-A248-73752B1CAEFB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8965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FA646-F219-C545-A248-73752B1CAEFB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656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FA646-F219-C545-A248-73752B1CAEF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9977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FA646-F219-C545-A248-73752B1CAEFB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9773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FA646-F219-C545-A248-73752B1CAEFB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8906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51E86-28E4-DB41-A6AF-5DBAD0FEC891}" type="datetimeFigureOut">
              <a:rPr lang="fr-FR" smtClean="0"/>
              <a:t>13/11/2022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C956A-202E-8E43-B648-22A2527DA0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3211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51E86-28E4-DB41-A6AF-5DBAD0FEC891}" type="datetimeFigureOut">
              <a:rPr lang="fr-FR" smtClean="0"/>
              <a:t>13/11/2022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C956A-202E-8E43-B648-22A2527DA0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8367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51E86-28E4-DB41-A6AF-5DBAD0FEC891}" type="datetimeFigureOut">
              <a:rPr lang="fr-FR" smtClean="0"/>
              <a:t>13/11/2022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C956A-202E-8E43-B648-22A2527DA0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3988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51E86-28E4-DB41-A6AF-5DBAD0FEC891}" type="datetimeFigureOut">
              <a:rPr lang="fr-FR" smtClean="0"/>
              <a:t>13/11/2022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C956A-202E-8E43-B648-22A2527DA0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5743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51E86-28E4-DB41-A6AF-5DBAD0FEC891}" type="datetimeFigureOut">
              <a:rPr lang="fr-FR" smtClean="0"/>
              <a:t>13/11/2022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C956A-202E-8E43-B648-22A2527DA0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1700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51E86-28E4-DB41-A6AF-5DBAD0FEC891}" type="datetimeFigureOut">
              <a:rPr lang="fr-FR" smtClean="0"/>
              <a:t>13/11/2022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C956A-202E-8E43-B648-22A2527DA0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4606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51E86-28E4-DB41-A6AF-5DBAD0FEC891}" type="datetimeFigureOut">
              <a:rPr lang="fr-FR" smtClean="0"/>
              <a:t>13/11/2022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C956A-202E-8E43-B648-22A2527DA0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800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51E86-28E4-DB41-A6AF-5DBAD0FEC891}" type="datetimeFigureOut">
              <a:rPr lang="fr-FR" smtClean="0"/>
              <a:t>13/11/2022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C956A-202E-8E43-B648-22A2527DA0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4092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51E86-28E4-DB41-A6AF-5DBAD0FEC891}" type="datetimeFigureOut">
              <a:rPr lang="fr-FR" smtClean="0"/>
              <a:t>13/11/2022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C956A-202E-8E43-B648-22A2527DA0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9191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51E86-28E4-DB41-A6AF-5DBAD0FEC891}" type="datetimeFigureOut">
              <a:rPr lang="fr-FR" smtClean="0"/>
              <a:t>13/11/2022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C956A-202E-8E43-B648-22A2527DA0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5953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51E86-28E4-DB41-A6AF-5DBAD0FEC891}" type="datetimeFigureOut">
              <a:rPr lang="fr-FR" smtClean="0"/>
              <a:t>13/11/2022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C956A-202E-8E43-B648-22A2527DA0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6774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51E86-28E4-DB41-A6AF-5DBAD0FEC891}" type="datetimeFigureOut">
              <a:rPr lang="fr-FR" smtClean="0"/>
              <a:t>13/11/2022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C956A-202E-8E43-B648-22A2527DA0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9343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FB81A0C-C75C-5449-850B-4AD95F65E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268" y="278004"/>
            <a:ext cx="6568068" cy="26859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dirty="0">
                <a:latin typeface="Comic Sans MS" panose="030F0902030302020204" pitchFamily="66" charset="0"/>
              </a:rPr>
              <a:t>TS Mathématiques – dénombrement</a:t>
            </a:r>
          </a:p>
          <a:p>
            <a:pPr marL="0" indent="0">
              <a:buNone/>
            </a:pPr>
            <a:endParaRPr lang="fr-FR" sz="1200" dirty="0">
              <a:latin typeface="Comic Sans MS" panose="030F0902030302020204" pitchFamily="66" charset="0"/>
            </a:endParaRPr>
          </a:p>
          <a:p>
            <a:pPr marL="0" indent="0">
              <a:buNone/>
            </a:pPr>
            <a:r>
              <a:rPr lang="fr-FR" sz="1600" dirty="0">
                <a:latin typeface="Comic Sans MS" panose="030F0902030302020204" pitchFamily="66" charset="0"/>
              </a:rPr>
              <a:t>Objectifs : </a:t>
            </a:r>
          </a:p>
          <a:p>
            <a:pPr marL="320675" indent="-287338">
              <a:buFont typeface="Wingdings" pitchFamily="2" charset="2"/>
              <a:buChar char="ü"/>
            </a:pPr>
            <a:r>
              <a:rPr lang="fr-FR" sz="1400" dirty="0">
                <a:latin typeface="Comic Sans MS" panose="030F0902030302020204" pitchFamily="66" charset="0"/>
              </a:rPr>
              <a:t> Je suis capable de compter un grand nombre d’objets en créant des groupe de 10. </a:t>
            </a:r>
          </a:p>
          <a:p>
            <a:pPr marL="320675" indent="-287338">
              <a:buFont typeface="Wingdings" pitchFamily="2" charset="2"/>
              <a:buChar char="ü"/>
            </a:pPr>
            <a:r>
              <a:rPr lang="fr-FR" sz="1400" dirty="0">
                <a:latin typeface="Comic Sans MS" panose="030F0902030302020204" pitchFamily="66" charset="0"/>
              </a:rPr>
              <a:t>Je suis capable de construire une collection ayant un nombre donné d’objets. </a:t>
            </a:r>
          </a:p>
          <a:p>
            <a:pPr marL="320675" indent="-287338">
              <a:buFont typeface="Wingdings" pitchFamily="2" charset="2"/>
              <a:buChar char="ü"/>
            </a:pPr>
            <a:r>
              <a:rPr lang="fr-FR" sz="1400" dirty="0">
                <a:latin typeface="Comic Sans MS" panose="030F0902030302020204" pitchFamily="66" charset="0"/>
              </a:rPr>
              <a:t>Je suis capable de  compter  de 1 en 1, 2 en 2, 10 en 10, 100 en 100 à partir d’un nombre donné. </a:t>
            </a:r>
          </a:p>
          <a:p>
            <a:pPr marL="33337" indent="0">
              <a:buNone/>
            </a:pPr>
            <a:endParaRPr lang="fr-FR" sz="1400" dirty="0">
              <a:latin typeface="Comic Sans MS" panose="030F0902030302020204" pitchFamily="66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E82E84F-45CB-9E4E-8A5B-78CBD7142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380" y="170541"/>
            <a:ext cx="1342956" cy="1342956"/>
          </a:xfrm>
          <a:prstGeom prst="rect">
            <a:avLst/>
          </a:prstGeom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80836076-8C2B-FF4B-BE53-42EF33B0019E}"/>
              </a:ext>
            </a:extLst>
          </p:cNvPr>
          <p:cNvSpPr txBox="1">
            <a:spLocks/>
          </p:cNvSpPr>
          <p:nvPr/>
        </p:nvSpPr>
        <p:spPr>
          <a:xfrm>
            <a:off x="289932" y="3332630"/>
            <a:ext cx="6568068" cy="2685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dirty="0">
                <a:latin typeface="Comic Sans MS" panose="030F0902030302020204" pitchFamily="66" charset="0"/>
              </a:rPr>
              <a:t>TS Mathématiques – dénombrement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1200" dirty="0">
              <a:latin typeface="Comic Sans MS" panose="030F09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1600" dirty="0">
                <a:latin typeface="Comic Sans MS" panose="030F0902030302020204" pitchFamily="66" charset="0"/>
              </a:rPr>
              <a:t>Objectifs : </a:t>
            </a:r>
          </a:p>
          <a:p>
            <a:pPr marL="320675" indent="-287338">
              <a:buFont typeface="Wingdings" pitchFamily="2" charset="2"/>
              <a:buChar char="ü"/>
            </a:pPr>
            <a:r>
              <a:rPr lang="fr-FR" sz="1400" dirty="0">
                <a:latin typeface="Comic Sans MS" panose="030F0902030302020204" pitchFamily="66" charset="0"/>
              </a:rPr>
              <a:t> Je suis capable de compter un grand nombre d’objets en créant des groupe de 10. </a:t>
            </a:r>
          </a:p>
          <a:p>
            <a:pPr marL="320675" indent="-287338">
              <a:buFont typeface="Wingdings" pitchFamily="2" charset="2"/>
              <a:buChar char="ü"/>
            </a:pPr>
            <a:r>
              <a:rPr lang="fr-FR" sz="1400" dirty="0">
                <a:latin typeface="Comic Sans MS" panose="030F0902030302020204" pitchFamily="66" charset="0"/>
              </a:rPr>
              <a:t>Je suis capable de construire une collection ayant un nombre donné d’objets. </a:t>
            </a:r>
          </a:p>
          <a:p>
            <a:pPr marL="320675" indent="-287338">
              <a:buFont typeface="Wingdings" pitchFamily="2" charset="2"/>
              <a:buChar char="ü"/>
            </a:pPr>
            <a:r>
              <a:rPr lang="fr-FR" sz="1400" dirty="0">
                <a:latin typeface="Comic Sans MS" panose="030F0902030302020204" pitchFamily="66" charset="0"/>
              </a:rPr>
              <a:t>Je suis capable de  compter  de 1 en 1, 2 en 2, 10 en 10, 100 en 100 à partir d’un nombre donné. </a:t>
            </a:r>
          </a:p>
          <a:p>
            <a:pPr marL="33337" indent="0">
              <a:buFont typeface="Arial" panose="020B0604020202020204" pitchFamily="34" charset="0"/>
              <a:buNone/>
            </a:pPr>
            <a:endParaRPr lang="fr-FR" sz="1400" dirty="0">
              <a:latin typeface="Comic Sans MS" panose="030F0902030302020204" pitchFamily="66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810B151-7B61-A34C-92DA-B610377D7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380" y="3170945"/>
            <a:ext cx="1504641" cy="1504641"/>
          </a:xfrm>
          <a:prstGeom prst="rect">
            <a:avLst/>
          </a:prstGeom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137377D4-AC78-C443-9A59-B9BDB3A045C8}"/>
              </a:ext>
            </a:extLst>
          </p:cNvPr>
          <p:cNvSpPr txBox="1">
            <a:spLocks/>
          </p:cNvSpPr>
          <p:nvPr/>
        </p:nvSpPr>
        <p:spPr>
          <a:xfrm>
            <a:off x="167268" y="6180228"/>
            <a:ext cx="6568068" cy="2685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dirty="0">
                <a:latin typeface="Comic Sans MS" panose="030F0902030302020204" pitchFamily="66" charset="0"/>
              </a:rPr>
              <a:t>TS Mathématiques – dénombrement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1200" dirty="0">
              <a:latin typeface="Comic Sans MS" panose="030F09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1600" dirty="0">
                <a:latin typeface="Comic Sans MS" panose="030F0902030302020204" pitchFamily="66" charset="0"/>
              </a:rPr>
              <a:t>Objectifs : </a:t>
            </a:r>
          </a:p>
          <a:p>
            <a:pPr marL="320675" indent="-287338">
              <a:buFont typeface="Wingdings" pitchFamily="2" charset="2"/>
              <a:buChar char="ü"/>
            </a:pPr>
            <a:r>
              <a:rPr lang="fr-FR" sz="1400" dirty="0">
                <a:latin typeface="Comic Sans MS" panose="030F0902030302020204" pitchFamily="66" charset="0"/>
              </a:rPr>
              <a:t> Je suis capable de compter un grand nombre d’objets en créant des groupe de 10. </a:t>
            </a:r>
          </a:p>
          <a:p>
            <a:pPr marL="320675" indent="-287338">
              <a:buFont typeface="Wingdings" pitchFamily="2" charset="2"/>
              <a:buChar char="ü"/>
            </a:pPr>
            <a:r>
              <a:rPr lang="fr-FR" sz="1400" dirty="0">
                <a:latin typeface="Comic Sans MS" panose="030F0902030302020204" pitchFamily="66" charset="0"/>
              </a:rPr>
              <a:t>Je suis capable de construire une collection ayant un nombre donné d’objets. </a:t>
            </a:r>
          </a:p>
          <a:p>
            <a:pPr marL="320675" indent="-287338">
              <a:buFont typeface="Wingdings" pitchFamily="2" charset="2"/>
              <a:buChar char="ü"/>
            </a:pPr>
            <a:r>
              <a:rPr lang="fr-FR" sz="1400" dirty="0">
                <a:latin typeface="Comic Sans MS" panose="030F0902030302020204" pitchFamily="66" charset="0"/>
              </a:rPr>
              <a:t>Je suis capable de  compter  de 1 en 1, 2 en 2, 10 en 10, 100 en 100 à partir d’un nombre donné. </a:t>
            </a:r>
          </a:p>
          <a:p>
            <a:pPr marL="33337" indent="0">
              <a:buFont typeface="Arial" panose="020B0604020202020204" pitchFamily="34" charset="0"/>
              <a:buNone/>
            </a:pPr>
            <a:endParaRPr lang="fr-FR" sz="1400" dirty="0">
              <a:latin typeface="Comic Sans MS" panose="030F0902030302020204" pitchFamily="66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B7891B2-D5AD-0840-8A33-D9638EF5B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1537" y="6018543"/>
            <a:ext cx="1504641" cy="150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513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54363F56-201D-1442-BC9B-D61B3531A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DB47C1F-C1A7-DF43-A672-514E54478FFB}"/>
              </a:ext>
            </a:extLst>
          </p:cNvPr>
          <p:cNvSpPr/>
          <p:nvPr/>
        </p:nvSpPr>
        <p:spPr>
          <a:xfrm>
            <a:off x="0" y="-5029"/>
            <a:ext cx="6858000" cy="804164"/>
          </a:xfrm>
          <a:custGeom>
            <a:avLst/>
            <a:gdLst>
              <a:gd name="connsiteX0" fmla="*/ 0 w 6858000"/>
              <a:gd name="connsiteY0" fmla="*/ 0 h 753601"/>
              <a:gd name="connsiteX1" fmla="*/ 6858000 w 6858000"/>
              <a:gd name="connsiteY1" fmla="*/ 0 h 753601"/>
              <a:gd name="connsiteX2" fmla="*/ 6858000 w 6858000"/>
              <a:gd name="connsiteY2" fmla="*/ 753601 h 753601"/>
              <a:gd name="connsiteX3" fmla="*/ 0 w 6858000"/>
              <a:gd name="connsiteY3" fmla="*/ 753601 h 753601"/>
              <a:gd name="connsiteX4" fmla="*/ 0 w 6858000"/>
              <a:gd name="connsiteY4" fmla="*/ 0 h 753601"/>
              <a:gd name="connsiteX0" fmla="*/ 0 w 6858000"/>
              <a:gd name="connsiteY0" fmla="*/ 0 h 845500"/>
              <a:gd name="connsiteX1" fmla="*/ 6858000 w 6858000"/>
              <a:gd name="connsiteY1" fmla="*/ 0 h 845500"/>
              <a:gd name="connsiteX2" fmla="*/ 6858000 w 6858000"/>
              <a:gd name="connsiteY2" fmla="*/ 753601 h 845500"/>
              <a:gd name="connsiteX3" fmla="*/ 0 w 6858000"/>
              <a:gd name="connsiteY3" fmla="*/ 753601 h 845500"/>
              <a:gd name="connsiteX4" fmla="*/ 0 w 6858000"/>
              <a:gd name="connsiteY4" fmla="*/ 0 h 845500"/>
              <a:gd name="connsiteX0" fmla="*/ 0 w 6858000"/>
              <a:gd name="connsiteY0" fmla="*/ 0 h 804164"/>
              <a:gd name="connsiteX1" fmla="*/ 6858000 w 6858000"/>
              <a:gd name="connsiteY1" fmla="*/ 0 h 804164"/>
              <a:gd name="connsiteX2" fmla="*/ 6858000 w 6858000"/>
              <a:gd name="connsiteY2" fmla="*/ 753601 h 804164"/>
              <a:gd name="connsiteX3" fmla="*/ 4516860 w 6858000"/>
              <a:gd name="connsiteY3" fmla="*/ 712655 h 804164"/>
              <a:gd name="connsiteX4" fmla="*/ 0 w 6858000"/>
              <a:gd name="connsiteY4" fmla="*/ 753601 h 804164"/>
              <a:gd name="connsiteX5" fmla="*/ 0 w 6858000"/>
              <a:gd name="connsiteY5" fmla="*/ 0 h 80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0" h="804164">
                <a:moveTo>
                  <a:pt x="0" y="0"/>
                </a:moveTo>
                <a:lnTo>
                  <a:pt x="6858000" y="0"/>
                </a:lnTo>
                <a:lnTo>
                  <a:pt x="6858000" y="753601"/>
                </a:lnTo>
                <a:cubicBezTo>
                  <a:pt x="6464747" y="887693"/>
                  <a:pt x="5659860" y="712655"/>
                  <a:pt x="4516860" y="712655"/>
                </a:cubicBezTo>
                <a:cubicBezTo>
                  <a:pt x="3373860" y="712655"/>
                  <a:pt x="749747" y="887694"/>
                  <a:pt x="0" y="75360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EB987D3-DE16-0741-AFDF-6CB2AD146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366" y="62612"/>
            <a:ext cx="628375" cy="628375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DF885A7D-124C-0B46-A3A1-D2ABB8D7BD5A}"/>
              </a:ext>
            </a:extLst>
          </p:cNvPr>
          <p:cNvSpPr txBox="1"/>
          <p:nvPr/>
        </p:nvSpPr>
        <p:spPr>
          <a:xfrm>
            <a:off x="52731" y="772742"/>
            <a:ext cx="6805268" cy="102611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b="1" u="sng" dirty="0">
                <a:latin typeface="Comic Sans MS" panose="030F0902030302020204" pitchFamily="66" charset="0"/>
              </a:rPr>
              <a:t>Exercice 4 </a:t>
            </a:r>
            <a:r>
              <a:rPr lang="fr-FR" sz="1400" b="1" dirty="0">
                <a:latin typeface="Comic Sans MS" panose="030F0902030302020204" pitchFamily="66" charset="0"/>
              </a:rPr>
              <a:t>: </a:t>
            </a:r>
            <a:r>
              <a:rPr lang="fr-FR" sz="1400" dirty="0">
                <a:latin typeface="Comic Sans MS" panose="030F0902030302020204" pitchFamily="66" charset="0"/>
              </a:rPr>
              <a:t>Tu as à disposition des billets de 100, 10 et des pièces de 1. </a:t>
            </a:r>
          </a:p>
          <a:p>
            <a:pPr>
              <a:lnSpc>
                <a:spcPct val="150000"/>
              </a:lnSpc>
            </a:pPr>
            <a:r>
              <a:rPr lang="fr-FR" sz="1400" dirty="0">
                <a:latin typeface="Comic Sans MS" panose="030F0902030302020204" pitchFamily="66" charset="0"/>
              </a:rPr>
              <a:t>Des sommes d’argent sont affichées. Représente de trois manières différentes les sommes d’argent en dessinant les billets et les pièces. (3pts)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6608F10-B205-314B-B316-8F4329A65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996530">
            <a:off x="6036531" y="2055268"/>
            <a:ext cx="628194" cy="34181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D831D9D-A9A0-C245-8CEE-ECFB82BBDA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58526">
            <a:off x="5479700" y="1441136"/>
            <a:ext cx="666390" cy="46855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93139AF-085F-6C47-B29E-D6892D0BFD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4288" y="1570382"/>
            <a:ext cx="475038" cy="434609"/>
          </a:xfrm>
          <a:prstGeom prst="rect">
            <a:avLst/>
          </a:prstGeom>
        </p:spPr>
      </p:pic>
      <p:sp>
        <p:nvSpPr>
          <p:cNvPr id="19" name="Rectangle à coins arrondis 18">
            <a:extLst>
              <a:ext uri="{FF2B5EF4-FFF2-40B4-BE49-F238E27FC236}">
                <a16:creationId xmlns:a16="http://schemas.microsoft.com/office/drawing/2014/main" id="{CAFC9264-A69C-4F4A-ACAE-C66D0C362005}"/>
              </a:ext>
            </a:extLst>
          </p:cNvPr>
          <p:cNvSpPr/>
          <p:nvPr/>
        </p:nvSpPr>
        <p:spPr>
          <a:xfrm>
            <a:off x="149970" y="2425353"/>
            <a:ext cx="6610789" cy="6589438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20" name="Tableau 19">
            <a:extLst>
              <a:ext uri="{FF2B5EF4-FFF2-40B4-BE49-F238E27FC236}">
                <a16:creationId xmlns:a16="http://schemas.microsoft.com/office/drawing/2014/main" id="{2A8627D4-0311-D541-B96A-D9971D2D0AB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021496" y="2520072"/>
          <a:ext cx="815008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008">
                  <a:extLst>
                    <a:ext uri="{9D8B030D-6E8A-4147-A177-3AD203B41FA5}">
                      <a16:colId xmlns:a16="http://schemas.microsoft.com/office/drawing/2014/main" val="2065491572"/>
                    </a:ext>
                  </a:extLst>
                </a:gridCol>
              </a:tblGrid>
              <a:tr h="479041">
                <a:tc>
                  <a:txBody>
                    <a:bodyPr/>
                    <a:lstStyle/>
                    <a:p>
                      <a:r>
                        <a:rPr lang="fr-FR" sz="28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132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8212327"/>
                  </a:ext>
                </a:extLst>
              </a:tr>
            </a:tbl>
          </a:graphicData>
        </a:graphic>
      </p:graphicFrame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B4B46105-380E-0D46-BF29-9B1A7898F4C9}"/>
              </a:ext>
            </a:extLst>
          </p:cNvPr>
          <p:cNvCxnSpPr>
            <a:cxnSpLocks/>
          </p:cNvCxnSpPr>
          <p:nvPr/>
        </p:nvCxnSpPr>
        <p:spPr>
          <a:xfrm>
            <a:off x="149970" y="4731026"/>
            <a:ext cx="661078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92E888C2-8170-B441-B3DF-2273902984B0}"/>
              </a:ext>
            </a:extLst>
          </p:cNvPr>
          <p:cNvCxnSpPr>
            <a:cxnSpLocks/>
          </p:cNvCxnSpPr>
          <p:nvPr/>
        </p:nvCxnSpPr>
        <p:spPr>
          <a:xfrm>
            <a:off x="123605" y="6960705"/>
            <a:ext cx="661078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F78B06D9-094D-B84F-9510-6D97F435F2DB}"/>
              </a:ext>
            </a:extLst>
          </p:cNvPr>
          <p:cNvSpPr txBox="1"/>
          <p:nvPr/>
        </p:nvSpPr>
        <p:spPr>
          <a:xfrm>
            <a:off x="293366" y="2928529"/>
            <a:ext cx="12324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u="sng" dirty="0">
                <a:latin typeface="Comic Sans MS" panose="030F0902030302020204" pitchFamily="66" charset="0"/>
              </a:rPr>
              <a:t>Manière 1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2146D12-1F32-CB47-9C92-9D6A8FE8CDE6}"/>
              </a:ext>
            </a:extLst>
          </p:cNvPr>
          <p:cNvSpPr txBox="1"/>
          <p:nvPr/>
        </p:nvSpPr>
        <p:spPr>
          <a:xfrm>
            <a:off x="149970" y="4906620"/>
            <a:ext cx="12324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u="sng" dirty="0">
                <a:latin typeface="Comic Sans MS" panose="030F0902030302020204" pitchFamily="66" charset="0"/>
              </a:rPr>
              <a:t>Manière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D6C9A9D-5D5D-FA40-9B62-733003E49D66}"/>
              </a:ext>
            </a:extLst>
          </p:cNvPr>
          <p:cNvSpPr txBox="1"/>
          <p:nvPr/>
        </p:nvSpPr>
        <p:spPr>
          <a:xfrm>
            <a:off x="4005359" y="4989670"/>
            <a:ext cx="12324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u="sng" dirty="0">
                <a:latin typeface="Comic Sans MS" panose="030F0902030302020204" pitchFamily="66" charset="0"/>
              </a:rPr>
              <a:t>Manière 3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5BF18C4-37CF-0848-8666-6B7E879AF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996530">
            <a:off x="526888" y="3455812"/>
            <a:ext cx="628194" cy="341811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0659074-B3C3-9F43-A3D5-D82DFB4A18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58526">
            <a:off x="2276234" y="4160119"/>
            <a:ext cx="666390" cy="468555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9030307-6C17-B240-A2AC-0A12631E09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58526">
            <a:off x="2326911" y="3646896"/>
            <a:ext cx="666390" cy="468555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79FD1E35-DDF7-2845-BBB4-F287EEC18A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58526">
            <a:off x="2353275" y="3145619"/>
            <a:ext cx="666390" cy="468555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91902AE1-B1CC-2D46-B530-6DE380987D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0758" y="3611577"/>
            <a:ext cx="475038" cy="434609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12012242-C4C8-4E4D-AF74-3F6C86DA20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0758" y="3201748"/>
            <a:ext cx="475038" cy="434609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9C326B8B-50AB-E245-937F-225A92DF7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996530">
            <a:off x="507369" y="5457480"/>
            <a:ext cx="628194" cy="341811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DA852BC-CA2D-A545-AF20-19024A6894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58526">
            <a:off x="1574388" y="5749147"/>
            <a:ext cx="666390" cy="468555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6A2A74CE-977C-8A49-ACF0-973258B14A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58526">
            <a:off x="1684019" y="5153291"/>
            <a:ext cx="666390" cy="468555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7ACBF8EF-F0BB-2B4E-8CA9-6D39E033CB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0784" y="6184472"/>
            <a:ext cx="475038" cy="43460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E21C98D-5D46-394F-8367-66E8818710A1}"/>
              </a:ext>
            </a:extLst>
          </p:cNvPr>
          <p:cNvSpPr txBox="1"/>
          <p:nvPr/>
        </p:nvSpPr>
        <p:spPr>
          <a:xfrm>
            <a:off x="770330" y="6211051"/>
            <a:ext cx="647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12x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7A40F1E0-EC80-9843-8E75-BA2547D020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58526">
            <a:off x="5057791" y="5546458"/>
            <a:ext cx="666390" cy="468555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98F3F003-8268-E040-B9ED-37A2B7D253BD}"/>
              </a:ext>
            </a:extLst>
          </p:cNvPr>
          <p:cNvSpPr txBox="1"/>
          <p:nvPr/>
        </p:nvSpPr>
        <p:spPr>
          <a:xfrm>
            <a:off x="4453143" y="5504230"/>
            <a:ext cx="647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100x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2D71BEEB-D9F4-1B4A-B4C9-E79A3DB73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6104" y="6142945"/>
            <a:ext cx="475038" cy="434609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61337625-B18B-264A-BCA8-15F6A4EDCE92}"/>
              </a:ext>
            </a:extLst>
          </p:cNvPr>
          <p:cNvSpPr txBox="1"/>
          <p:nvPr/>
        </p:nvSpPr>
        <p:spPr>
          <a:xfrm>
            <a:off x="4600511" y="6175583"/>
            <a:ext cx="647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32x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03907B0C-B29B-2645-98A5-AF118852B2BC}"/>
              </a:ext>
            </a:extLst>
          </p:cNvPr>
          <p:cNvSpPr txBox="1"/>
          <p:nvPr/>
        </p:nvSpPr>
        <p:spPr>
          <a:xfrm>
            <a:off x="385432" y="7144463"/>
            <a:ext cx="12324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u="sng" dirty="0">
                <a:latin typeface="Comic Sans MS" panose="030F0902030302020204" pitchFamily="66" charset="0"/>
              </a:rPr>
              <a:t>Manière 4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58E55553-A393-3E49-A09D-29BEFC496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996530">
            <a:off x="330160" y="7594806"/>
            <a:ext cx="628194" cy="341811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254F745C-B80E-FD41-A483-D0A705FD78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58526">
            <a:off x="1396527" y="7548828"/>
            <a:ext cx="666390" cy="468555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C6AE46E1-2649-0142-BC38-68A84AADAC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1983" y="8122414"/>
            <a:ext cx="475038" cy="434609"/>
          </a:xfrm>
          <a:prstGeom prst="rect">
            <a:avLst/>
          </a:prstGeom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389A1E67-1D3B-4A46-B633-E28EC2C285FE}"/>
              </a:ext>
            </a:extLst>
          </p:cNvPr>
          <p:cNvSpPr txBox="1"/>
          <p:nvPr/>
        </p:nvSpPr>
        <p:spPr>
          <a:xfrm>
            <a:off x="634288" y="8156289"/>
            <a:ext cx="647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22x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72E0C47A-D877-BF4C-B61B-D15148B18A5F}"/>
              </a:ext>
            </a:extLst>
          </p:cNvPr>
          <p:cNvSpPr txBox="1"/>
          <p:nvPr/>
        </p:nvSpPr>
        <p:spPr>
          <a:xfrm>
            <a:off x="4308271" y="8569445"/>
            <a:ext cx="12324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u="sng" dirty="0">
                <a:latin typeface="Comic Sans MS" panose="030F0902030302020204" pitchFamily="66" charset="0"/>
              </a:rPr>
              <a:t>ETC</a:t>
            </a:r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5D1FE94D-75AB-E544-9CDA-E5CB4F131C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5872" y="7858764"/>
            <a:ext cx="475038" cy="434609"/>
          </a:xfrm>
          <a:prstGeom prst="rect">
            <a:avLst/>
          </a:prstGeom>
        </p:spPr>
      </p:pic>
      <p:sp>
        <p:nvSpPr>
          <p:cNvPr id="46" name="ZoneTexte 45">
            <a:extLst>
              <a:ext uri="{FF2B5EF4-FFF2-40B4-BE49-F238E27FC236}">
                <a16:creationId xmlns:a16="http://schemas.microsoft.com/office/drawing/2014/main" id="{2606F44E-0F7D-0F43-88C1-F49B4D112DB4}"/>
              </a:ext>
            </a:extLst>
          </p:cNvPr>
          <p:cNvSpPr txBox="1"/>
          <p:nvPr/>
        </p:nvSpPr>
        <p:spPr>
          <a:xfrm>
            <a:off x="4459781" y="7861959"/>
            <a:ext cx="647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132x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15D8B944-48AA-6849-B71E-16F92C6DA222}"/>
              </a:ext>
            </a:extLst>
          </p:cNvPr>
          <p:cNvSpPr txBox="1"/>
          <p:nvPr/>
        </p:nvSpPr>
        <p:spPr>
          <a:xfrm>
            <a:off x="4159376" y="7416580"/>
            <a:ext cx="12324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u="sng" dirty="0">
                <a:latin typeface="Comic Sans MS" panose="030F0902030302020204" pitchFamily="66" charset="0"/>
              </a:rPr>
              <a:t>Manière 5</a:t>
            </a:r>
          </a:p>
        </p:txBody>
      </p:sp>
    </p:spTree>
    <p:extLst>
      <p:ext uri="{BB962C8B-B14F-4D97-AF65-F5344CB8AC3E}">
        <p14:creationId xmlns:p14="http://schemas.microsoft.com/office/powerpoint/2010/main" val="2339502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54363F56-201D-1442-BC9B-D61B3531A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DB47C1F-C1A7-DF43-A672-514E54478FFB}"/>
              </a:ext>
            </a:extLst>
          </p:cNvPr>
          <p:cNvSpPr/>
          <p:nvPr/>
        </p:nvSpPr>
        <p:spPr>
          <a:xfrm>
            <a:off x="0" y="-5029"/>
            <a:ext cx="6858000" cy="804164"/>
          </a:xfrm>
          <a:custGeom>
            <a:avLst/>
            <a:gdLst>
              <a:gd name="connsiteX0" fmla="*/ 0 w 6858000"/>
              <a:gd name="connsiteY0" fmla="*/ 0 h 753601"/>
              <a:gd name="connsiteX1" fmla="*/ 6858000 w 6858000"/>
              <a:gd name="connsiteY1" fmla="*/ 0 h 753601"/>
              <a:gd name="connsiteX2" fmla="*/ 6858000 w 6858000"/>
              <a:gd name="connsiteY2" fmla="*/ 753601 h 753601"/>
              <a:gd name="connsiteX3" fmla="*/ 0 w 6858000"/>
              <a:gd name="connsiteY3" fmla="*/ 753601 h 753601"/>
              <a:gd name="connsiteX4" fmla="*/ 0 w 6858000"/>
              <a:gd name="connsiteY4" fmla="*/ 0 h 753601"/>
              <a:gd name="connsiteX0" fmla="*/ 0 w 6858000"/>
              <a:gd name="connsiteY0" fmla="*/ 0 h 845500"/>
              <a:gd name="connsiteX1" fmla="*/ 6858000 w 6858000"/>
              <a:gd name="connsiteY1" fmla="*/ 0 h 845500"/>
              <a:gd name="connsiteX2" fmla="*/ 6858000 w 6858000"/>
              <a:gd name="connsiteY2" fmla="*/ 753601 h 845500"/>
              <a:gd name="connsiteX3" fmla="*/ 0 w 6858000"/>
              <a:gd name="connsiteY3" fmla="*/ 753601 h 845500"/>
              <a:gd name="connsiteX4" fmla="*/ 0 w 6858000"/>
              <a:gd name="connsiteY4" fmla="*/ 0 h 845500"/>
              <a:gd name="connsiteX0" fmla="*/ 0 w 6858000"/>
              <a:gd name="connsiteY0" fmla="*/ 0 h 804164"/>
              <a:gd name="connsiteX1" fmla="*/ 6858000 w 6858000"/>
              <a:gd name="connsiteY1" fmla="*/ 0 h 804164"/>
              <a:gd name="connsiteX2" fmla="*/ 6858000 w 6858000"/>
              <a:gd name="connsiteY2" fmla="*/ 753601 h 804164"/>
              <a:gd name="connsiteX3" fmla="*/ 4516860 w 6858000"/>
              <a:gd name="connsiteY3" fmla="*/ 712655 h 804164"/>
              <a:gd name="connsiteX4" fmla="*/ 0 w 6858000"/>
              <a:gd name="connsiteY4" fmla="*/ 753601 h 804164"/>
              <a:gd name="connsiteX5" fmla="*/ 0 w 6858000"/>
              <a:gd name="connsiteY5" fmla="*/ 0 h 80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0" h="804164">
                <a:moveTo>
                  <a:pt x="0" y="0"/>
                </a:moveTo>
                <a:lnTo>
                  <a:pt x="6858000" y="0"/>
                </a:lnTo>
                <a:lnTo>
                  <a:pt x="6858000" y="753601"/>
                </a:lnTo>
                <a:cubicBezTo>
                  <a:pt x="6464747" y="887693"/>
                  <a:pt x="5659860" y="712655"/>
                  <a:pt x="4516860" y="712655"/>
                </a:cubicBezTo>
                <a:cubicBezTo>
                  <a:pt x="3373860" y="712655"/>
                  <a:pt x="749747" y="887694"/>
                  <a:pt x="0" y="75360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EB987D3-DE16-0741-AFDF-6CB2AD146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366" y="62612"/>
            <a:ext cx="628375" cy="628375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DF885A7D-124C-0B46-A3A1-D2ABB8D7BD5A}"/>
              </a:ext>
            </a:extLst>
          </p:cNvPr>
          <p:cNvSpPr txBox="1"/>
          <p:nvPr/>
        </p:nvSpPr>
        <p:spPr>
          <a:xfrm>
            <a:off x="130092" y="914657"/>
            <a:ext cx="6805268" cy="3797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b="1" u="sng" dirty="0">
                <a:latin typeface="Comic Sans MS" panose="030F0902030302020204" pitchFamily="66" charset="0"/>
              </a:rPr>
              <a:t>Exercice 5 </a:t>
            </a:r>
            <a:r>
              <a:rPr lang="fr-FR" sz="1400" b="1" dirty="0">
                <a:latin typeface="Comic Sans MS" panose="030F0902030302020204" pitchFamily="66" charset="0"/>
              </a:rPr>
              <a:t>: </a:t>
            </a:r>
            <a:r>
              <a:rPr lang="fr-FR" sz="1400" dirty="0">
                <a:latin typeface="Comic Sans MS" panose="030F0902030302020204" pitchFamily="66" charset="0"/>
              </a:rPr>
              <a:t>Complète les trous des bandes numériques. (6pts)  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DC14A2A0-AA00-A84D-BECB-1C41A09E96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4007515"/>
              </p:ext>
            </p:extLst>
          </p:nvPr>
        </p:nvGraphicFramePr>
        <p:xfrm>
          <a:off x="213853" y="1409963"/>
          <a:ext cx="6485121" cy="9993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569">
                  <a:extLst>
                    <a:ext uri="{9D8B030D-6E8A-4147-A177-3AD203B41FA5}">
                      <a16:colId xmlns:a16="http://schemas.microsoft.com/office/drawing/2014/main" val="3185547786"/>
                    </a:ext>
                  </a:extLst>
                </a:gridCol>
                <a:gridCol w="720569">
                  <a:extLst>
                    <a:ext uri="{9D8B030D-6E8A-4147-A177-3AD203B41FA5}">
                      <a16:colId xmlns:a16="http://schemas.microsoft.com/office/drawing/2014/main" val="1840969212"/>
                    </a:ext>
                  </a:extLst>
                </a:gridCol>
                <a:gridCol w="720569">
                  <a:extLst>
                    <a:ext uri="{9D8B030D-6E8A-4147-A177-3AD203B41FA5}">
                      <a16:colId xmlns:a16="http://schemas.microsoft.com/office/drawing/2014/main" val="3642498176"/>
                    </a:ext>
                  </a:extLst>
                </a:gridCol>
                <a:gridCol w="720569">
                  <a:extLst>
                    <a:ext uri="{9D8B030D-6E8A-4147-A177-3AD203B41FA5}">
                      <a16:colId xmlns:a16="http://schemas.microsoft.com/office/drawing/2014/main" val="2755760477"/>
                    </a:ext>
                  </a:extLst>
                </a:gridCol>
                <a:gridCol w="720569">
                  <a:extLst>
                    <a:ext uri="{9D8B030D-6E8A-4147-A177-3AD203B41FA5}">
                      <a16:colId xmlns:a16="http://schemas.microsoft.com/office/drawing/2014/main" val="1155346285"/>
                    </a:ext>
                  </a:extLst>
                </a:gridCol>
                <a:gridCol w="720569">
                  <a:extLst>
                    <a:ext uri="{9D8B030D-6E8A-4147-A177-3AD203B41FA5}">
                      <a16:colId xmlns:a16="http://schemas.microsoft.com/office/drawing/2014/main" val="3208697406"/>
                    </a:ext>
                  </a:extLst>
                </a:gridCol>
                <a:gridCol w="720569">
                  <a:extLst>
                    <a:ext uri="{9D8B030D-6E8A-4147-A177-3AD203B41FA5}">
                      <a16:colId xmlns:a16="http://schemas.microsoft.com/office/drawing/2014/main" val="3007946366"/>
                    </a:ext>
                  </a:extLst>
                </a:gridCol>
                <a:gridCol w="720569">
                  <a:extLst>
                    <a:ext uri="{9D8B030D-6E8A-4147-A177-3AD203B41FA5}">
                      <a16:colId xmlns:a16="http://schemas.microsoft.com/office/drawing/2014/main" val="2833996897"/>
                    </a:ext>
                  </a:extLst>
                </a:gridCol>
                <a:gridCol w="720569">
                  <a:extLst>
                    <a:ext uri="{9D8B030D-6E8A-4147-A177-3AD203B41FA5}">
                      <a16:colId xmlns:a16="http://schemas.microsoft.com/office/drawing/2014/main" val="2413447491"/>
                    </a:ext>
                  </a:extLst>
                </a:gridCol>
              </a:tblGrid>
              <a:tr h="499681"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315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316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317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318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319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4367853"/>
                  </a:ext>
                </a:extLst>
              </a:tr>
              <a:tr h="499681"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320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321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322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324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325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326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327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328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4377524"/>
                  </a:ext>
                </a:extLst>
              </a:tr>
            </a:tbl>
          </a:graphicData>
        </a:graphic>
      </p:graphicFrame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8D48F83F-B5B7-7F49-B818-F898FA97B0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1531473"/>
              </p:ext>
            </p:extLst>
          </p:nvPr>
        </p:nvGraphicFramePr>
        <p:xfrm>
          <a:off x="213853" y="2742829"/>
          <a:ext cx="6485121" cy="9993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569">
                  <a:extLst>
                    <a:ext uri="{9D8B030D-6E8A-4147-A177-3AD203B41FA5}">
                      <a16:colId xmlns:a16="http://schemas.microsoft.com/office/drawing/2014/main" val="3185547786"/>
                    </a:ext>
                  </a:extLst>
                </a:gridCol>
                <a:gridCol w="720569">
                  <a:extLst>
                    <a:ext uri="{9D8B030D-6E8A-4147-A177-3AD203B41FA5}">
                      <a16:colId xmlns:a16="http://schemas.microsoft.com/office/drawing/2014/main" val="1840969212"/>
                    </a:ext>
                  </a:extLst>
                </a:gridCol>
                <a:gridCol w="720569">
                  <a:extLst>
                    <a:ext uri="{9D8B030D-6E8A-4147-A177-3AD203B41FA5}">
                      <a16:colId xmlns:a16="http://schemas.microsoft.com/office/drawing/2014/main" val="3642498176"/>
                    </a:ext>
                  </a:extLst>
                </a:gridCol>
                <a:gridCol w="720569">
                  <a:extLst>
                    <a:ext uri="{9D8B030D-6E8A-4147-A177-3AD203B41FA5}">
                      <a16:colId xmlns:a16="http://schemas.microsoft.com/office/drawing/2014/main" val="2755760477"/>
                    </a:ext>
                  </a:extLst>
                </a:gridCol>
                <a:gridCol w="720569">
                  <a:extLst>
                    <a:ext uri="{9D8B030D-6E8A-4147-A177-3AD203B41FA5}">
                      <a16:colId xmlns:a16="http://schemas.microsoft.com/office/drawing/2014/main" val="1155346285"/>
                    </a:ext>
                  </a:extLst>
                </a:gridCol>
                <a:gridCol w="720569">
                  <a:extLst>
                    <a:ext uri="{9D8B030D-6E8A-4147-A177-3AD203B41FA5}">
                      <a16:colId xmlns:a16="http://schemas.microsoft.com/office/drawing/2014/main" val="3208697406"/>
                    </a:ext>
                  </a:extLst>
                </a:gridCol>
                <a:gridCol w="720569">
                  <a:extLst>
                    <a:ext uri="{9D8B030D-6E8A-4147-A177-3AD203B41FA5}">
                      <a16:colId xmlns:a16="http://schemas.microsoft.com/office/drawing/2014/main" val="3007946366"/>
                    </a:ext>
                  </a:extLst>
                </a:gridCol>
                <a:gridCol w="720569">
                  <a:extLst>
                    <a:ext uri="{9D8B030D-6E8A-4147-A177-3AD203B41FA5}">
                      <a16:colId xmlns:a16="http://schemas.microsoft.com/office/drawing/2014/main" val="2833996897"/>
                    </a:ext>
                  </a:extLst>
                </a:gridCol>
                <a:gridCol w="720569">
                  <a:extLst>
                    <a:ext uri="{9D8B030D-6E8A-4147-A177-3AD203B41FA5}">
                      <a16:colId xmlns:a16="http://schemas.microsoft.com/office/drawing/2014/main" val="2413447491"/>
                    </a:ext>
                  </a:extLst>
                </a:gridCol>
              </a:tblGrid>
              <a:tr h="499681"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570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571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572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573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574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575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576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577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578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4367853"/>
                  </a:ext>
                </a:extLst>
              </a:tr>
              <a:tr h="499681"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579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580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581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582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583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584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585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586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587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4377524"/>
                  </a:ext>
                </a:extLst>
              </a:tr>
            </a:tbl>
          </a:graphicData>
        </a:graphic>
      </p:graphicFrame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8DFCD01A-CB64-1A4D-841A-97FBA26A9C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3067189"/>
              </p:ext>
            </p:extLst>
          </p:nvPr>
        </p:nvGraphicFramePr>
        <p:xfrm>
          <a:off x="213853" y="3988533"/>
          <a:ext cx="6485121" cy="9993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569">
                  <a:extLst>
                    <a:ext uri="{9D8B030D-6E8A-4147-A177-3AD203B41FA5}">
                      <a16:colId xmlns:a16="http://schemas.microsoft.com/office/drawing/2014/main" val="3185547786"/>
                    </a:ext>
                  </a:extLst>
                </a:gridCol>
                <a:gridCol w="720569">
                  <a:extLst>
                    <a:ext uri="{9D8B030D-6E8A-4147-A177-3AD203B41FA5}">
                      <a16:colId xmlns:a16="http://schemas.microsoft.com/office/drawing/2014/main" val="1840969212"/>
                    </a:ext>
                  </a:extLst>
                </a:gridCol>
                <a:gridCol w="720569">
                  <a:extLst>
                    <a:ext uri="{9D8B030D-6E8A-4147-A177-3AD203B41FA5}">
                      <a16:colId xmlns:a16="http://schemas.microsoft.com/office/drawing/2014/main" val="3642498176"/>
                    </a:ext>
                  </a:extLst>
                </a:gridCol>
                <a:gridCol w="720569">
                  <a:extLst>
                    <a:ext uri="{9D8B030D-6E8A-4147-A177-3AD203B41FA5}">
                      <a16:colId xmlns:a16="http://schemas.microsoft.com/office/drawing/2014/main" val="2755760477"/>
                    </a:ext>
                  </a:extLst>
                </a:gridCol>
                <a:gridCol w="720569">
                  <a:extLst>
                    <a:ext uri="{9D8B030D-6E8A-4147-A177-3AD203B41FA5}">
                      <a16:colId xmlns:a16="http://schemas.microsoft.com/office/drawing/2014/main" val="1155346285"/>
                    </a:ext>
                  </a:extLst>
                </a:gridCol>
                <a:gridCol w="720569">
                  <a:extLst>
                    <a:ext uri="{9D8B030D-6E8A-4147-A177-3AD203B41FA5}">
                      <a16:colId xmlns:a16="http://schemas.microsoft.com/office/drawing/2014/main" val="3208697406"/>
                    </a:ext>
                  </a:extLst>
                </a:gridCol>
                <a:gridCol w="720569">
                  <a:extLst>
                    <a:ext uri="{9D8B030D-6E8A-4147-A177-3AD203B41FA5}">
                      <a16:colId xmlns:a16="http://schemas.microsoft.com/office/drawing/2014/main" val="3007946366"/>
                    </a:ext>
                  </a:extLst>
                </a:gridCol>
                <a:gridCol w="720569">
                  <a:extLst>
                    <a:ext uri="{9D8B030D-6E8A-4147-A177-3AD203B41FA5}">
                      <a16:colId xmlns:a16="http://schemas.microsoft.com/office/drawing/2014/main" val="2833996897"/>
                    </a:ext>
                  </a:extLst>
                </a:gridCol>
                <a:gridCol w="720569">
                  <a:extLst>
                    <a:ext uri="{9D8B030D-6E8A-4147-A177-3AD203B41FA5}">
                      <a16:colId xmlns:a16="http://schemas.microsoft.com/office/drawing/2014/main" val="2413447491"/>
                    </a:ext>
                  </a:extLst>
                </a:gridCol>
              </a:tblGrid>
              <a:tr h="499681"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996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997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998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999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1000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1001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1002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1003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1004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4367853"/>
                  </a:ext>
                </a:extLst>
              </a:tr>
              <a:tr h="499681"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1005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1006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1007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1008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1009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1010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1011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1012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1013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4377524"/>
                  </a:ext>
                </a:extLst>
              </a:tr>
            </a:tbl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8CAC98CB-4470-B940-82D8-E4A1055E1911}"/>
              </a:ext>
            </a:extLst>
          </p:cNvPr>
          <p:cNvSpPr txBox="1"/>
          <p:nvPr/>
        </p:nvSpPr>
        <p:spPr>
          <a:xfrm>
            <a:off x="53779" y="5234237"/>
            <a:ext cx="6805268" cy="3797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b="1" u="sng" dirty="0">
                <a:latin typeface="Comic Sans MS" panose="030F0902030302020204" pitchFamily="66" charset="0"/>
              </a:rPr>
              <a:t>Exercice 6 </a:t>
            </a:r>
            <a:r>
              <a:rPr lang="fr-FR" sz="1400" b="1" dirty="0">
                <a:latin typeface="Comic Sans MS" panose="030F0902030302020204" pitchFamily="66" charset="0"/>
              </a:rPr>
              <a:t>: </a:t>
            </a:r>
            <a:r>
              <a:rPr lang="fr-FR" sz="1400" dirty="0">
                <a:latin typeface="Comic Sans MS" panose="030F0902030302020204" pitchFamily="66" charset="0"/>
              </a:rPr>
              <a:t>Relie les étiquettes représentant le même nombre. (5pts) 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F7FD280-2C6E-B647-896F-2D76330143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366" y="5680583"/>
            <a:ext cx="2779757" cy="170720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31C95F3-6729-D44F-9EDE-E5E03D58F7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366" y="7570413"/>
            <a:ext cx="2799245" cy="143886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8550175-D7D9-0F44-AEA6-1D5D32FBCE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8777" y="5686888"/>
            <a:ext cx="2674062" cy="159849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415F79E-6F15-CA4E-A1D6-8A5C0ADD1D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2880" y="7325539"/>
            <a:ext cx="2639959" cy="155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370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54363F56-201D-1442-BC9B-D61B3531A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DB47C1F-C1A7-DF43-A672-514E54478FFB}"/>
              </a:ext>
            </a:extLst>
          </p:cNvPr>
          <p:cNvSpPr/>
          <p:nvPr/>
        </p:nvSpPr>
        <p:spPr>
          <a:xfrm>
            <a:off x="0" y="-5029"/>
            <a:ext cx="6858000" cy="621255"/>
          </a:xfrm>
          <a:custGeom>
            <a:avLst/>
            <a:gdLst>
              <a:gd name="connsiteX0" fmla="*/ 0 w 6858000"/>
              <a:gd name="connsiteY0" fmla="*/ 0 h 753601"/>
              <a:gd name="connsiteX1" fmla="*/ 6858000 w 6858000"/>
              <a:gd name="connsiteY1" fmla="*/ 0 h 753601"/>
              <a:gd name="connsiteX2" fmla="*/ 6858000 w 6858000"/>
              <a:gd name="connsiteY2" fmla="*/ 753601 h 753601"/>
              <a:gd name="connsiteX3" fmla="*/ 0 w 6858000"/>
              <a:gd name="connsiteY3" fmla="*/ 753601 h 753601"/>
              <a:gd name="connsiteX4" fmla="*/ 0 w 6858000"/>
              <a:gd name="connsiteY4" fmla="*/ 0 h 753601"/>
              <a:gd name="connsiteX0" fmla="*/ 0 w 6858000"/>
              <a:gd name="connsiteY0" fmla="*/ 0 h 845500"/>
              <a:gd name="connsiteX1" fmla="*/ 6858000 w 6858000"/>
              <a:gd name="connsiteY1" fmla="*/ 0 h 845500"/>
              <a:gd name="connsiteX2" fmla="*/ 6858000 w 6858000"/>
              <a:gd name="connsiteY2" fmla="*/ 753601 h 845500"/>
              <a:gd name="connsiteX3" fmla="*/ 0 w 6858000"/>
              <a:gd name="connsiteY3" fmla="*/ 753601 h 845500"/>
              <a:gd name="connsiteX4" fmla="*/ 0 w 6858000"/>
              <a:gd name="connsiteY4" fmla="*/ 0 h 845500"/>
              <a:gd name="connsiteX0" fmla="*/ 0 w 6858000"/>
              <a:gd name="connsiteY0" fmla="*/ 0 h 804164"/>
              <a:gd name="connsiteX1" fmla="*/ 6858000 w 6858000"/>
              <a:gd name="connsiteY1" fmla="*/ 0 h 804164"/>
              <a:gd name="connsiteX2" fmla="*/ 6858000 w 6858000"/>
              <a:gd name="connsiteY2" fmla="*/ 753601 h 804164"/>
              <a:gd name="connsiteX3" fmla="*/ 4516860 w 6858000"/>
              <a:gd name="connsiteY3" fmla="*/ 712655 h 804164"/>
              <a:gd name="connsiteX4" fmla="*/ 0 w 6858000"/>
              <a:gd name="connsiteY4" fmla="*/ 753601 h 804164"/>
              <a:gd name="connsiteX5" fmla="*/ 0 w 6858000"/>
              <a:gd name="connsiteY5" fmla="*/ 0 h 80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0" h="804164">
                <a:moveTo>
                  <a:pt x="0" y="0"/>
                </a:moveTo>
                <a:lnTo>
                  <a:pt x="6858000" y="0"/>
                </a:lnTo>
                <a:lnTo>
                  <a:pt x="6858000" y="753601"/>
                </a:lnTo>
                <a:cubicBezTo>
                  <a:pt x="6464747" y="887693"/>
                  <a:pt x="5659860" y="712655"/>
                  <a:pt x="4516860" y="712655"/>
                </a:cubicBezTo>
                <a:cubicBezTo>
                  <a:pt x="3373860" y="712655"/>
                  <a:pt x="749747" y="887694"/>
                  <a:pt x="0" y="75360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EB987D3-DE16-0741-AFDF-6CB2AD146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06" y="0"/>
            <a:ext cx="628375" cy="628375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DF885A7D-124C-0B46-A3A1-D2ABB8D7BD5A}"/>
              </a:ext>
            </a:extLst>
          </p:cNvPr>
          <p:cNvSpPr txBox="1"/>
          <p:nvPr/>
        </p:nvSpPr>
        <p:spPr>
          <a:xfrm>
            <a:off x="37051" y="734196"/>
            <a:ext cx="6805268" cy="3797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b="1" u="sng" dirty="0">
                <a:latin typeface="Comic Sans MS" panose="030F0902030302020204" pitchFamily="66" charset="0"/>
              </a:rPr>
              <a:t>Exercice 7 </a:t>
            </a:r>
            <a:r>
              <a:rPr lang="fr-FR" sz="1400" b="1" dirty="0">
                <a:latin typeface="Comic Sans MS" panose="030F0902030302020204" pitchFamily="66" charset="0"/>
              </a:rPr>
              <a:t>: </a:t>
            </a:r>
            <a:r>
              <a:rPr lang="fr-FR" sz="1400" dirty="0">
                <a:latin typeface="Comic Sans MS" panose="030F0902030302020204" pitchFamily="66" charset="0"/>
              </a:rPr>
              <a:t>Quel est le nombre représenté par les pièces ?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48D0FD1-3B7E-5246-B7CC-29D91A4E0A83}"/>
              </a:ext>
            </a:extLst>
          </p:cNvPr>
          <p:cNvSpPr txBox="1"/>
          <p:nvPr/>
        </p:nvSpPr>
        <p:spPr>
          <a:xfrm>
            <a:off x="52732" y="1337494"/>
            <a:ext cx="443893" cy="3797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dirty="0">
                <a:latin typeface="Comic Sans MS" panose="030F0902030302020204" pitchFamily="66" charset="0"/>
              </a:rPr>
              <a:t>A)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54456FA-7CE7-3A49-A0F0-4A1A0AE4EE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625" y="1378795"/>
            <a:ext cx="925775" cy="90337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F1FE0AC-A080-6649-BCF7-940F40B17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974" y="2314503"/>
            <a:ext cx="925775" cy="90337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F01B064-A1F2-0E4C-97FA-A8A2D66EB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4586" y="1378796"/>
            <a:ext cx="925775" cy="903377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DF3E5050-A638-DD40-9C24-ECB28C9C08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0280" y="1517263"/>
            <a:ext cx="925775" cy="903377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D0744B8B-10F0-3D4F-9156-089D51BB8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9515" y="1289602"/>
            <a:ext cx="925775" cy="90337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93775B6-108B-604E-8BBB-6EFF434DA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947" y="2697591"/>
            <a:ext cx="963941" cy="207618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843FD74D-A931-1F41-A2FC-950F312713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3864" y="2859200"/>
            <a:ext cx="963941" cy="207618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8C6DD2FB-D672-5848-BA8B-2B61DD45B9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2007" y="2540871"/>
            <a:ext cx="963941" cy="207618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968ABBA4-9309-0345-9BC6-64EA28395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8390" y="1121928"/>
            <a:ext cx="963941" cy="207618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264B15BD-0F8D-C842-AE25-7BBEC2F1F7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5996" y="1285699"/>
            <a:ext cx="963941" cy="207618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D3350CD1-D957-3740-A983-09976C3EF2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005" y="2757026"/>
            <a:ext cx="963941" cy="207618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E8A4B461-13B8-BE42-8354-33F5E7F2D3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625" y="2424487"/>
            <a:ext cx="963941" cy="207618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2B455D06-25CC-9F4B-8A5F-21618E217A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5161" y="2348380"/>
            <a:ext cx="963941" cy="2076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1A9746F-B278-3B47-8470-A2D7C854C2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4503" y="2373584"/>
            <a:ext cx="695135" cy="74980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EA93B9B-077D-DC4C-BAEE-47C83BBA86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0424" y="1656944"/>
            <a:ext cx="222593" cy="164525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6C8D7D75-60CD-2943-AA55-EA0AA349C7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388" y="1982520"/>
            <a:ext cx="222593" cy="164525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B481EF49-A356-CB42-BC81-F92A3DACAD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1501" y="1840689"/>
            <a:ext cx="222593" cy="164525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6765EC2E-7B8E-0A4E-875A-05DB77C913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5835" y="1409134"/>
            <a:ext cx="222593" cy="164525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EC3473C-F7B3-C144-8196-0C97712D0F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4260" y="1787894"/>
            <a:ext cx="222593" cy="164525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41E37C8E-5B2E-7840-B479-7A069904A5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2068" y="1721539"/>
            <a:ext cx="222593" cy="164525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DD639BD9-7CFC-F741-B03C-71D5A80FA6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6520" y="1485134"/>
            <a:ext cx="222593" cy="164525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4F31FE46-8A74-F04E-8647-CBA4D20A64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9822" y="1807607"/>
            <a:ext cx="222593" cy="164525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733B4774-ACB8-D943-BA67-4B1ABC4672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4054" y="1671904"/>
            <a:ext cx="222593" cy="164525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469BD668-7412-7142-8C6E-D307427F9C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1034" y="2064782"/>
            <a:ext cx="222593" cy="164525"/>
          </a:xfrm>
          <a:prstGeom prst="rect">
            <a:avLst/>
          </a:prstGeom>
        </p:spPr>
      </p:pic>
      <p:sp>
        <p:nvSpPr>
          <p:cNvPr id="47" name="ZoneTexte 46">
            <a:extLst>
              <a:ext uri="{FF2B5EF4-FFF2-40B4-BE49-F238E27FC236}">
                <a16:creationId xmlns:a16="http://schemas.microsoft.com/office/drawing/2014/main" id="{35957B93-6F2C-7E4F-936F-82CF438C8087}"/>
              </a:ext>
            </a:extLst>
          </p:cNvPr>
          <p:cNvSpPr txBox="1"/>
          <p:nvPr/>
        </p:nvSpPr>
        <p:spPr>
          <a:xfrm>
            <a:off x="119706" y="3743979"/>
            <a:ext cx="460711" cy="3797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dirty="0">
                <a:latin typeface="Comic Sans MS" panose="030F0902030302020204" pitchFamily="66" charset="0"/>
              </a:rPr>
              <a:t>B)  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10F1ACE9-E8CB-A845-BB45-9643DA068C8E}"/>
              </a:ext>
            </a:extLst>
          </p:cNvPr>
          <p:cNvSpPr txBox="1"/>
          <p:nvPr/>
        </p:nvSpPr>
        <p:spPr>
          <a:xfrm>
            <a:off x="207646" y="3223768"/>
            <a:ext cx="6805268" cy="3797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dirty="0">
                <a:latin typeface="Comic Sans MS" panose="030F0902030302020204" pitchFamily="66" charset="0"/>
              </a:rPr>
              <a:t>Réponse : ____593_____ </a:t>
            </a: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F5A8AAB6-F0E2-D04B-82C3-2AEB50477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000" y="3868306"/>
            <a:ext cx="925775" cy="903377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D5887E98-02BB-7641-83C0-427218946F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5180" y="4225968"/>
            <a:ext cx="925775" cy="903377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1602BE21-1592-B547-A3DC-4799D8936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1043" y="3914404"/>
            <a:ext cx="925775" cy="903377"/>
          </a:xfrm>
          <a:prstGeom prst="rect">
            <a:avLst/>
          </a:prstGeom>
        </p:spPr>
      </p:pic>
      <p:sp>
        <p:nvSpPr>
          <p:cNvPr id="52" name="ZoneTexte 51">
            <a:extLst>
              <a:ext uri="{FF2B5EF4-FFF2-40B4-BE49-F238E27FC236}">
                <a16:creationId xmlns:a16="http://schemas.microsoft.com/office/drawing/2014/main" id="{D4BC63CD-6052-7E4C-BAD0-A442272352CF}"/>
              </a:ext>
            </a:extLst>
          </p:cNvPr>
          <p:cNvSpPr txBox="1"/>
          <p:nvPr/>
        </p:nvSpPr>
        <p:spPr>
          <a:xfrm>
            <a:off x="41611" y="3405437"/>
            <a:ext cx="6805268" cy="3797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dirty="0">
                <a:latin typeface="Comic Sans MS" panose="030F0902030302020204" pitchFamily="66" charset="0"/>
              </a:rPr>
              <a:t>___________________________________________________________ </a:t>
            </a:r>
          </a:p>
        </p:txBody>
      </p:sp>
      <p:pic>
        <p:nvPicPr>
          <p:cNvPr id="54" name="Image 53">
            <a:extLst>
              <a:ext uri="{FF2B5EF4-FFF2-40B4-BE49-F238E27FC236}">
                <a16:creationId xmlns:a16="http://schemas.microsoft.com/office/drawing/2014/main" id="{BCB7CAF4-7CA4-E541-8AC2-7F2474BD76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8716" y="4383488"/>
            <a:ext cx="229195" cy="816505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C81B18E1-39E5-E84D-8EA0-B3F0E32623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5281" y="4373950"/>
            <a:ext cx="229195" cy="816505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9BA3FF83-B0A0-384A-8BE3-267CEB4A2F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2503" y="3989838"/>
            <a:ext cx="229195" cy="816505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30F8992D-F9F8-D641-961A-DA6ED422EE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7519" y="3993446"/>
            <a:ext cx="229195" cy="816505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1CDFF4C0-0627-1D45-ACB6-5FFF6B726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074" y="4808969"/>
            <a:ext cx="963941" cy="207618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18B57277-7F42-874F-A94F-19E9630EB7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488" y="5049687"/>
            <a:ext cx="963941" cy="207618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A1DD7549-43C3-9F43-B2DA-9946CBD2C7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1904" y="4805747"/>
            <a:ext cx="963941" cy="207618"/>
          </a:xfrm>
          <a:prstGeom prst="rect">
            <a:avLst/>
          </a:prstGeom>
        </p:spPr>
      </p:pic>
      <p:pic>
        <p:nvPicPr>
          <p:cNvPr id="61" name="Image 60">
            <a:extLst>
              <a:ext uri="{FF2B5EF4-FFF2-40B4-BE49-F238E27FC236}">
                <a16:creationId xmlns:a16="http://schemas.microsoft.com/office/drawing/2014/main" id="{8B4C684B-79FB-C54E-B31D-7C7553E6DF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4637" y="5120349"/>
            <a:ext cx="963941" cy="207618"/>
          </a:xfrm>
          <a:prstGeom prst="rect">
            <a:avLst/>
          </a:prstGeom>
        </p:spPr>
      </p:pic>
      <p:pic>
        <p:nvPicPr>
          <p:cNvPr id="62" name="Image 61">
            <a:extLst>
              <a:ext uri="{FF2B5EF4-FFF2-40B4-BE49-F238E27FC236}">
                <a16:creationId xmlns:a16="http://schemas.microsoft.com/office/drawing/2014/main" id="{C98E1AA6-755A-BC41-841B-63F1A5E59C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9878" y="5401238"/>
            <a:ext cx="963941" cy="207618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id="{2BE5B41C-AD99-7346-994A-69317D49F4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4466" y="5526273"/>
            <a:ext cx="963941" cy="207618"/>
          </a:xfrm>
          <a:prstGeom prst="rect">
            <a:avLst/>
          </a:prstGeom>
        </p:spPr>
      </p:pic>
      <p:pic>
        <p:nvPicPr>
          <p:cNvPr id="64" name="Image 63">
            <a:extLst>
              <a:ext uri="{FF2B5EF4-FFF2-40B4-BE49-F238E27FC236}">
                <a16:creationId xmlns:a16="http://schemas.microsoft.com/office/drawing/2014/main" id="{BEB400FC-BE77-B843-B693-EB12F2AC44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5495" y="4901750"/>
            <a:ext cx="963941" cy="207618"/>
          </a:xfrm>
          <a:prstGeom prst="rect">
            <a:avLst/>
          </a:prstGeom>
        </p:spPr>
      </p:pic>
      <p:pic>
        <p:nvPicPr>
          <p:cNvPr id="65" name="Image 64">
            <a:extLst>
              <a:ext uri="{FF2B5EF4-FFF2-40B4-BE49-F238E27FC236}">
                <a16:creationId xmlns:a16="http://schemas.microsoft.com/office/drawing/2014/main" id="{88F72460-EE76-364D-9354-D6F97178F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6457" y="5369571"/>
            <a:ext cx="963941" cy="207618"/>
          </a:xfrm>
          <a:prstGeom prst="rect">
            <a:avLst/>
          </a:prstGeom>
        </p:spPr>
      </p:pic>
      <p:pic>
        <p:nvPicPr>
          <p:cNvPr id="66" name="Image 65">
            <a:extLst>
              <a:ext uri="{FF2B5EF4-FFF2-40B4-BE49-F238E27FC236}">
                <a16:creationId xmlns:a16="http://schemas.microsoft.com/office/drawing/2014/main" id="{749D249F-ECAE-7D4A-A5EB-CDEE6520FD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1846" y="4926503"/>
            <a:ext cx="963941" cy="207618"/>
          </a:xfrm>
          <a:prstGeom prst="rect">
            <a:avLst/>
          </a:prstGeom>
        </p:spPr>
      </p:pic>
      <p:pic>
        <p:nvPicPr>
          <p:cNvPr id="67" name="Image 66">
            <a:extLst>
              <a:ext uri="{FF2B5EF4-FFF2-40B4-BE49-F238E27FC236}">
                <a16:creationId xmlns:a16="http://schemas.microsoft.com/office/drawing/2014/main" id="{79B39613-83D9-7448-8A11-C59E95506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9758" y="3955549"/>
            <a:ext cx="963941" cy="207618"/>
          </a:xfrm>
          <a:prstGeom prst="rect">
            <a:avLst/>
          </a:prstGeom>
        </p:spPr>
      </p:pic>
      <p:sp>
        <p:nvSpPr>
          <p:cNvPr id="69" name="ZoneTexte 68">
            <a:extLst>
              <a:ext uri="{FF2B5EF4-FFF2-40B4-BE49-F238E27FC236}">
                <a16:creationId xmlns:a16="http://schemas.microsoft.com/office/drawing/2014/main" id="{FF8FA044-F844-F74C-BFD3-FD70F4FDA788}"/>
              </a:ext>
            </a:extLst>
          </p:cNvPr>
          <p:cNvSpPr txBox="1"/>
          <p:nvPr/>
        </p:nvSpPr>
        <p:spPr>
          <a:xfrm>
            <a:off x="148347" y="5954595"/>
            <a:ext cx="6805268" cy="3797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dirty="0">
                <a:latin typeface="Comic Sans MS" panose="030F0902030302020204" pitchFamily="66" charset="0"/>
              </a:rPr>
              <a:t>___________________________________________________________ 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08642EE9-5CF2-674B-B14A-9E24097E54D0}"/>
              </a:ext>
            </a:extLst>
          </p:cNvPr>
          <p:cNvSpPr txBox="1"/>
          <p:nvPr/>
        </p:nvSpPr>
        <p:spPr>
          <a:xfrm>
            <a:off x="91469" y="5630082"/>
            <a:ext cx="6805268" cy="3797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dirty="0">
                <a:latin typeface="Comic Sans MS" panose="030F0902030302020204" pitchFamily="66" charset="0"/>
              </a:rPr>
              <a:t>Réponse : ____431_____ </a:t>
            </a:r>
          </a:p>
        </p:txBody>
      </p:sp>
      <p:pic>
        <p:nvPicPr>
          <p:cNvPr id="71" name="Image 70">
            <a:extLst>
              <a:ext uri="{FF2B5EF4-FFF2-40B4-BE49-F238E27FC236}">
                <a16:creationId xmlns:a16="http://schemas.microsoft.com/office/drawing/2014/main" id="{5B53451A-81F4-474B-8A85-1400954051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7931" y="4194332"/>
            <a:ext cx="222593" cy="164525"/>
          </a:xfrm>
          <a:prstGeom prst="rect">
            <a:avLst/>
          </a:prstGeom>
        </p:spPr>
      </p:pic>
      <p:sp>
        <p:nvSpPr>
          <p:cNvPr id="72" name="ZoneTexte 71">
            <a:extLst>
              <a:ext uri="{FF2B5EF4-FFF2-40B4-BE49-F238E27FC236}">
                <a16:creationId xmlns:a16="http://schemas.microsoft.com/office/drawing/2014/main" id="{C63E4388-5666-F24E-9773-BF5D4B10911F}"/>
              </a:ext>
            </a:extLst>
          </p:cNvPr>
          <p:cNvSpPr txBox="1"/>
          <p:nvPr/>
        </p:nvSpPr>
        <p:spPr>
          <a:xfrm>
            <a:off x="155495" y="6512440"/>
            <a:ext cx="460711" cy="3797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dirty="0">
                <a:latin typeface="Comic Sans MS" panose="030F0902030302020204" pitchFamily="66" charset="0"/>
              </a:rPr>
              <a:t>C)  </a:t>
            </a:r>
          </a:p>
        </p:txBody>
      </p:sp>
      <p:pic>
        <p:nvPicPr>
          <p:cNvPr id="73" name="Image 72">
            <a:extLst>
              <a:ext uri="{FF2B5EF4-FFF2-40B4-BE49-F238E27FC236}">
                <a16:creationId xmlns:a16="http://schemas.microsoft.com/office/drawing/2014/main" id="{5E92824A-718A-214A-915B-A40946659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690" y="6528727"/>
            <a:ext cx="925775" cy="903377"/>
          </a:xfrm>
          <a:prstGeom prst="rect">
            <a:avLst/>
          </a:prstGeom>
        </p:spPr>
      </p:pic>
      <p:pic>
        <p:nvPicPr>
          <p:cNvPr id="74" name="Image 73">
            <a:extLst>
              <a:ext uri="{FF2B5EF4-FFF2-40B4-BE49-F238E27FC236}">
                <a16:creationId xmlns:a16="http://schemas.microsoft.com/office/drawing/2014/main" id="{587F1E5D-23DB-D54D-A2EE-4D19C6BCAF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8903" y="7020771"/>
            <a:ext cx="229195" cy="816505"/>
          </a:xfrm>
          <a:prstGeom prst="rect">
            <a:avLst/>
          </a:prstGeom>
        </p:spPr>
      </p:pic>
      <p:pic>
        <p:nvPicPr>
          <p:cNvPr id="75" name="Image 74">
            <a:extLst>
              <a:ext uri="{FF2B5EF4-FFF2-40B4-BE49-F238E27FC236}">
                <a16:creationId xmlns:a16="http://schemas.microsoft.com/office/drawing/2014/main" id="{FE77D19C-2B6B-6741-BA8A-559ADA8F2E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5244" y="7446023"/>
            <a:ext cx="229195" cy="816505"/>
          </a:xfrm>
          <a:prstGeom prst="rect">
            <a:avLst/>
          </a:prstGeom>
        </p:spPr>
      </p:pic>
      <p:pic>
        <p:nvPicPr>
          <p:cNvPr id="76" name="Image 75">
            <a:extLst>
              <a:ext uri="{FF2B5EF4-FFF2-40B4-BE49-F238E27FC236}">
                <a16:creationId xmlns:a16="http://schemas.microsoft.com/office/drawing/2014/main" id="{DA2BA936-C1A2-3B48-A4A1-21C20DA450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1371" y="6944320"/>
            <a:ext cx="229195" cy="816505"/>
          </a:xfrm>
          <a:prstGeom prst="rect">
            <a:avLst/>
          </a:prstGeom>
        </p:spPr>
      </p:pic>
      <p:pic>
        <p:nvPicPr>
          <p:cNvPr id="77" name="Image 76">
            <a:extLst>
              <a:ext uri="{FF2B5EF4-FFF2-40B4-BE49-F238E27FC236}">
                <a16:creationId xmlns:a16="http://schemas.microsoft.com/office/drawing/2014/main" id="{4DFD7B56-6552-C04B-89D3-18F4B38568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4103" y="6512104"/>
            <a:ext cx="229195" cy="816505"/>
          </a:xfrm>
          <a:prstGeom prst="rect">
            <a:avLst/>
          </a:prstGeom>
        </p:spPr>
      </p:pic>
      <p:pic>
        <p:nvPicPr>
          <p:cNvPr id="79" name="Image 78">
            <a:extLst>
              <a:ext uri="{FF2B5EF4-FFF2-40B4-BE49-F238E27FC236}">
                <a16:creationId xmlns:a16="http://schemas.microsoft.com/office/drawing/2014/main" id="{D5BF8DBE-2C2D-6648-A28B-EA3FB73684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4586" y="7090203"/>
            <a:ext cx="229195" cy="816505"/>
          </a:xfrm>
          <a:prstGeom prst="rect">
            <a:avLst/>
          </a:prstGeom>
        </p:spPr>
      </p:pic>
      <p:pic>
        <p:nvPicPr>
          <p:cNvPr id="84" name="Image 83">
            <a:extLst>
              <a:ext uri="{FF2B5EF4-FFF2-40B4-BE49-F238E27FC236}">
                <a16:creationId xmlns:a16="http://schemas.microsoft.com/office/drawing/2014/main" id="{47C5B3A8-A434-D346-914D-D9D5AB211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6606" y="7241160"/>
            <a:ext cx="963941" cy="207618"/>
          </a:xfrm>
          <a:prstGeom prst="rect">
            <a:avLst/>
          </a:prstGeom>
        </p:spPr>
      </p:pic>
      <p:pic>
        <p:nvPicPr>
          <p:cNvPr id="85" name="Image 84">
            <a:extLst>
              <a:ext uri="{FF2B5EF4-FFF2-40B4-BE49-F238E27FC236}">
                <a16:creationId xmlns:a16="http://schemas.microsoft.com/office/drawing/2014/main" id="{38ED7CB8-180E-AD4B-A220-4E01205A80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9477" y="6756224"/>
            <a:ext cx="963941" cy="207618"/>
          </a:xfrm>
          <a:prstGeom prst="rect">
            <a:avLst/>
          </a:prstGeom>
        </p:spPr>
      </p:pic>
      <p:pic>
        <p:nvPicPr>
          <p:cNvPr id="86" name="Image 85">
            <a:extLst>
              <a:ext uri="{FF2B5EF4-FFF2-40B4-BE49-F238E27FC236}">
                <a16:creationId xmlns:a16="http://schemas.microsoft.com/office/drawing/2014/main" id="{D84F846B-DBD9-D447-8C2E-B29441790C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2450" y="6642596"/>
            <a:ext cx="963941" cy="207618"/>
          </a:xfrm>
          <a:prstGeom prst="rect">
            <a:avLst/>
          </a:prstGeom>
        </p:spPr>
      </p:pic>
      <p:pic>
        <p:nvPicPr>
          <p:cNvPr id="87" name="Image 86">
            <a:extLst>
              <a:ext uri="{FF2B5EF4-FFF2-40B4-BE49-F238E27FC236}">
                <a16:creationId xmlns:a16="http://schemas.microsoft.com/office/drawing/2014/main" id="{2C6396A5-D8AE-3F4D-85CB-581DA2055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9974" y="6695903"/>
            <a:ext cx="963941" cy="207618"/>
          </a:xfrm>
          <a:prstGeom prst="rect">
            <a:avLst/>
          </a:prstGeom>
        </p:spPr>
      </p:pic>
      <p:pic>
        <p:nvPicPr>
          <p:cNvPr id="88" name="Image 87">
            <a:extLst>
              <a:ext uri="{FF2B5EF4-FFF2-40B4-BE49-F238E27FC236}">
                <a16:creationId xmlns:a16="http://schemas.microsoft.com/office/drawing/2014/main" id="{7567E4ED-EAE4-B149-89FF-4B07244696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275" y="7606233"/>
            <a:ext cx="963941" cy="207618"/>
          </a:xfrm>
          <a:prstGeom prst="rect">
            <a:avLst/>
          </a:prstGeom>
        </p:spPr>
      </p:pic>
      <p:pic>
        <p:nvPicPr>
          <p:cNvPr id="89" name="Image 88">
            <a:extLst>
              <a:ext uri="{FF2B5EF4-FFF2-40B4-BE49-F238E27FC236}">
                <a16:creationId xmlns:a16="http://schemas.microsoft.com/office/drawing/2014/main" id="{080ADF1C-BC8C-4040-A813-D12E646EC8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7630" y="7737883"/>
            <a:ext cx="222593" cy="164525"/>
          </a:xfrm>
          <a:prstGeom prst="rect">
            <a:avLst/>
          </a:prstGeom>
        </p:spPr>
      </p:pic>
      <p:pic>
        <p:nvPicPr>
          <p:cNvPr id="90" name="Image 89">
            <a:extLst>
              <a:ext uri="{FF2B5EF4-FFF2-40B4-BE49-F238E27FC236}">
                <a16:creationId xmlns:a16="http://schemas.microsoft.com/office/drawing/2014/main" id="{665075B3-6DBD-D845-A69A-E6727A1924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6055" y="8116643"/>
            <a:ext cx="222593" cy="164525"/>
          </a:xfrm>
          <a:prstGeom prst="rect">
            <a:avLst/>
          </a:prstGeom>
        </p:spPr>
      </p:pic>
      <p:pic>
        <p:nvPicPr>
          <p:cNvPr id="91" name="Image 90">
            <a:extLst>
              <a:ext uri="{FF2B5EF4-FFF2-40B4-BE49-F238E27FC236}">
                <a16:creationId xmlns:a16="http://schemas.microsoft.com/office/drawing/2014/main" id="{C375472E-466B-0347-ACE0-96091FE9A4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3863" y="8050288"/>
            <a:ext cx="222593" cy="164525"/>
          </a:xfrm>
          <a:prstGeom prst="rect">
            <a:avLst/>
          </a:prstGeom>
        </p:spPr>
      </p:pic>
      <p:pic>
        <p:nvPicPr>
          <p:cNvPr id="92" name="Image 91">
            <a:extLst>
              <a:ext uri="{FF2B5EF4-FFF2-40B4-BE49-F238E27FC236}">
                <a16:creationId xmlns:a16="http://schemas.microsoft.com/office/drawing/2014/main" id="{F3CADB83-35A8-8E41-BE09-BA015D68DC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2122" y="7529727"/>
            <a:ext cx="222593" cy="164525"/>
          </a:xfrm>
          <a:prstGeom prst="rect">
            <a:avLst/>
          </a:prstGeom>
        </p:spPr>
      </p:pic>
      <p:pic>
        <p:nvPicPr>
          <p:cNvPr id="93" name="Image 92">
            <a:extLst>
              <a:ext uri="{FF2B5EF4-FFF2-40B4-BE49-F238E27FC236}">
                <a16:creationId xmlns:a16="http://schemas.microsoft.com/office/drawing/2014/main" id="{D4B8551C-AB74-E34D-91FB-D6097B8C74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7841" y="7075685"/>
            <a:ext cx="222593" cy="164525"/>
          </a:xfrm>
          <a:prstGeom prst="rect">
            <a:avLst/>
          </a:prstGeom>
        </p:spPr>
      </p:pic>
      <p:pic>
        <p:nvPicPr>
          <p:cNvPr id="94" name="Image 93">
            <a:extLst>
              <a:ext uri="{FF2B5EF4-FFF2-40B4-BE49-F238E27FC236}">
                <a16:creationId xmlns:a16="http://schemas.microsoft.com/office/drawing/2014/main" id="{43E050D7-A0DA-814B-A136-CBF2F8AD75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8355" y="7842132"/>
            <a:ext cx="222593" cy="164525"/>
          </a:xfrm>
          <a:prstGeom prst="rect">
            <a:avLst/>
          </a:prstGeom>
        </p:spPr>
      </p:pic>
      <p:pic>
        <p:nvPicPr>
          <p:cNvPr id="95" name="Image 94">
            <a:extLst>
              <a:ext uri="{FF2B5EF4-FFF2-40B4-BE49-F238E27FC236}">
                <a16:creationId xmlns:a16="http://schemas.microsoft.com/office/drawing/2014/main" id="{BFA0A029-4A8B-2A4C-B39C-BBEB5BEEA3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1397" y="6933496"/>
            <a:ext cx="222593" cy="164525"/>
          </a:xfrm>
          <a:prstGeom prst="rect">
            <a:avLst/>
          </a:prstGeom>
        </p:spPr>
      </p:pic>
      <p:pic>
        <p:nvPicPr>
          <p:cNvPr id="96" name="Image 95">
            <a:extLst>
              <a:ext uri="{FF2B5EF4-FFF2-40B4-BE49-F238E27FC236}">
                <a16:creationId xmlns:a16="http://schemas.microsoft.com/office/drawing/2014/main" id="{8B5DE752-46F9-F041-B2A1-77DC032E0E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9822" y="7312256"/>
            <a:ext cx="222593" cy="164525"/>
          </a:xfrm>
          <a:prstGeom prst="rect">
            <a:avLst/>
          </a:prstGeom>
        </p:spPr>
      </p:pic>
      <p:pic>
        <p:nvPicPr>
          <p:cNvPr id="97" name="Image 96">
            <a:extLst>
              <a:ext uri="{FF2B5EF4-FFF2-40B4-BE49-F238E27FC236}">
                <a16:creationId xmlns:a16="http://schemas.microsoft.com/office/drawing/2014/main" id="{248D37C9-B0FC-3D4D-B92D-D401CB598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0335" y="6683427"/>
            <a:ext cx="222593" cy="164525"/>
          </a:xfrm>
          <a:prstGeom prst="rect">
            <a:avLst/>
          </a:prstGeom>
        </p:spPr>
      </p:pic>
      <p:pic>
        <p:nvPicPr>
          <p:cNvPr id="98" name="Image 97">
            <a:extLst>
              <a:ext uri="{FF2B5EF4-FFF2-40B4-BE49-F238E27FC236}">
                <a16:creationId xmlns:a16="http://schemas.microsoft.com/office/drawing/2014/main" id="{B9500EDB-9BDC-A940-9C64-765EC2BDC8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1827" y="7384181"/>
            <a:ext cx="222593" cy="164525"/>
          </a:xfrm>
          <a:prstGeom prst="rect">
            <a:avLst/>
          </a:prstGeom>
        </p:spPr>
      </p:pic>
      <p:sp>
        <p:nvSpPr>
          <p:cNvPr id="99" name="ZoneTexte 98">
            <a:extLst>
              <a:ext uri="{FF2B5EF4-FFF2-40B4-BE49-F238E27FC236}">
                <a16:creationId xmlns:a16="http://schemas.microsoft.com/office/drawing/2014/main" id="{B7712EBA-D43A-174B-8892-C74A42D68921}"/>
              </a:ext>
            </a:extLst>
          </p:cNvPr>
          <p:cNvSpPr txBox="1"/>
          <p:nvPr/>
        </p:nvSpPr>
        <p:spPr>
          <a:xfrm>
            <a:off x="91469" y="8484630"/>
            <a:ext cx="6805268" cy="3797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dirty="0">
                <a:latin typeface="Comic Sans MS" panose="030F0902030302020204" pitchFamily="66" charset="0"/>
              </a:rPr>
              <a:t>Réponse : ____210_____ </a:t>
            </a: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2B2A0FC0-63DF-B244-A9DC-A97D80006338}"/>
              </a:ext>
            </a:extLst>
          </p:cNvPr>
          <p:cNvSpPr txBox="1"/>
          <p:nvPr/>
        </p:nvSpPr>
        <p:spPr>
          <a:xfrm rot="19117562">
            <a:off x="84632" y="2944608"/>
            <a:ext cx="6231823" cy="101566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6000" dirty="0"/>
              <a:t>Correctif</a:t>
            </a:r>
          </a:p>
        </p:txBody>
      </p:sp>
    </p:spTree>
    <p:extLst>
      <p:ext uri="{BB962C8B-B14F-4D97-AF65-F5344CB8AC3E}">
        <p14:creationId xmlns:p14="http://schemas.microsoft.com/office/powerpoint/2010/main" val="1545343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B524A941-7AD3-C04B-87D7-D0C2D7700A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75" t="3215" r="40989"/>
          <a:stretch/>
        </p:blipFill>
        <p:spPr>
          <a:xfrm>
            <a:off x="-1" y="0"/>
            <a:ext cx="6915073" cy="9144001"/>
          </a:xfrm>
          <a:prstGeom prst="rect">
            <a:avLst/>
          </a:prstGeom>
        </p:spPr>
      </p:pic>
      <p:sp>
        <p:nvSpPr>
          <p:cNvPr id="4" name="TextBox 1"/>
          <p:cNvSpPr txBox="1"/>
          <p:nvPr/>
        </p:nvSpPr>
        <p:spPr>
          <a:xfrm>
            <a:off x="894770" y="229961"/>
            <a:ext cx="5023812" cy="74213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52139" rtlCol="0">
            <a:spAutoFit/>
          </a:bodyPr>
          <a:lstStyle/>
          <a:p>
            <a:pPr algn="ctr">
              <a:lnSpc>
                <a:spcPts val="2281"/>
              </a:lnSpc>
              <a:tabLst>
                <a:tab pos="709671" algn="l"/>
              </a:tabLst>
            </a:pPr>
            <a:r>
              <a:rPr lang="fr-FR" altLang="zh-CN" b="1" dirty="0">
                <a:solidFill>
                  <a:srgbClr val="000000"/>
                </a:solidFill>
                <a:latin typeface="Comic Sans MS"/>
                <a:cs typeface="Comic Sans MS"/>
              </a:rPr>
              <a:t>Evaluation significative - Mathématiques</a:t>
            </a:r>
          </a:p>
          <a:p>
            <a:pPr>
              <a:lnSpc>
                <a:spcPts val="1140"/>
              </a:lnSpc>
            </a:pPr>
            <a:endParaRPr lang="fr-FR" altLang="zh-CN" sz="1600" dirty="0">
              <a:latin typeface="Comic Sans MS"/>
              <a:cs typeface="Comic Sans MS"/>
            </a:endParaRPr>
          </a:p>
          <a:p>
            <a:pPr algn="ctr">
              <a:lnSpc>
                <a:spcPts val="2053"/>
              </a:lnSpc>
              <a:tabLst>
                <a:tab pos="709671" algn="l"/>
              </a:tabLst>
            </a:pPr>
            <a:r>
              <a:rPr lang="fr-FR" altLang="zh-CN" sz="1600" b="1" dirty="0">
                <a:solidFill>
                  <a:srgbClr val="000000"/>
                </a:solidFill>
                <a:latin typeface="Comic Sans MS"/>
                <a:cs typeface="Comic Sans MS"/>
              </a:rPr>
              <a:t>Dénombrement et extension du domaine numérique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325967" y="1114401"/>
            <a:ext cx="2990110" cy="171355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52139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altLang="zh-CN" sz="1400" dirty="0">
                <a:solidFill>
                  <a:srgbClr val="000000"/>
                </a:solidFill>
                <a:latin typeface="Comic Sans MS"/>
                <a:cs typeface="Comic Sans MS"/>
              </a:rPr>
              <a:t>Prénom </a:t>
            </a:r>
            <a:r>
              <a:rPr lang="fr-FR" altLang="zh-CN" sz="1400" dirty="0">
                <a:latin typeface="Comic Sans MS"/>
                <a:cs typeface="Comic Sans MS"/>
              </a:rPr>
              <a:t> </a:t>
            </a:r>
            <a:r>
              <a:rPr lang="fr-FR" altLang="zh-CN" sz="1400" dirty="0">
                <a:solidFill>
                  <a:srgbClr val="000000"/>
                </a:solidFill>
                <a:latin typeface="Comic Sans MS"/>
                <a:cs typeface="Comic Sans MS"/>
              </a:rPr>
              <a:t>:</a:t>
            </a:r>
            <a:r>
              <a:rPr lang="fr-FR" altLang="zh-CN" sz="1400" dirty="0">
                <a:latin typeface="Comic Sans MS"/>
                <a:cs typeface="Comic Sans MS"/>
              </a:rPr>
              <a:t> </a:t>
            </a:r>
            <a:r>
              <a:rPr lang="fr-FR" altLang="zh-CN" sz="1400" dirty="0">
                <a:solidFill>
                  <a:srgbClr val="000000"/>
                </a:solidFill>
                <a:latin typeface="Comic Sans MS"/>
                <a:cs typeface="Comic Sans MS"/>
              </a:rPr>
              <a:t>___________________</a:t>
            </a:r>
          </a:p>
          <a:p>
            <a:pPr>
              <a:lnSpc>
                <a:spcPct val="200000"/>
              </a:lnSpc>
            </a:pPr>
            <a:r>
              <a:rPr lang="fr-FR" altLang="zh-CN" sz="1400" dirty="0">
                <a:solidFill>
                  <a:srgbClr val="000000"/>
                </a:solidFill>
                <a:latin typeface="Comic Sans MS"/>
                <a:cs typeface="Comic Sans MS"/>
              </a:rPr>
              <a:t>Date</a:t>
            </a:r>
            <a:r>
              <a:rPr lang="fr-FR" altLang="zh-CN" sz="1400" dirty="0">
                <a:latin typeface="Comic Sans MS"/>
                <a:cs typeface="Comic Sans MS"/>
              </a:rPr>
              <a:t> </a:t>
            </a:r>
            <a:r>
              <a:rPr lang="fr-FR" altLang="zh-CN" sz="1400" dirty="0">
                <a:solidFill>
                  <a:srgbClr val="000000"/>
                </a:solidFill>
                <a:latin typeface="Comic Sans MS"/>
                <a:cs typeface="Comic Sans MS"/>
              </a:rPr>
              <a:t>:</a:t>
            </a:r>
            <a:r>
              <a:rPr lang="fr-FR" altLang="zh-CN" sz="1400" dirty="0">
                <a:latin typeface="Comic Sans MS"/>
                <a:cs typeface="Comic Sans MS"/>
              </a:rPr>
              <a:t> </a:t>
            </a:r>
            <a:r>
              <a:rPr lang="fr-FR" altLang="zh-CN" sz="1400" dirty="0">
                <a:solidFill>
                  <a:srgbClr val="000000"/>
                </a:solidFill>
                <a:latin typeface="Comic Sans MS"/>
                <a:cs typeface="Comic Sans MS"/>
              </a:rPr>
              <a:t>___________________</a:t>
            </a:r>
          </a:p>
          <a:p>
            <a:pPr>
              <a:lnSpc>
                <a:spcPct val="200000"/>
              </a:lnSpc>
            </a:pPr>
            <a:r>
              <a:rPr lang="fr-FR" altLang="zh-CN" sz="1400" dirty="0">
                <a:solidFill>
                  <a:srgbClr val="000000"/>
                </a:solidFill>
                <a:latin typeface="Comic Sans MS"/>
                <a:cs typeface="Comic Sans MS"/>
              </a:rPr>
              <a:t>Total des points : ___ / 32</a:t>
            </a:r>
          </a:p>
          <a:p>
            <a:pPr>
              <a:lnSpc>
                <a:spcPct val="200000"/>
              </a:lnSpc>
            </a:pPr>
            <a:r>
              <a:rPr lang="fr-FR" altLang="zh-CN" sz="1400" dirty="0">
                <a:solidFill>
                  <a:srgbClr val="000000"/>
                </a:solidFill>
                <a:latin typeface="Comic Sans MS"/>
                <a:cs typeface="Comic Sans MS"/>
              </a:rPr>
              <a:t>Signature : ______________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4365012" y="1045718"/>
            <a:ext cx="1553570" cy="62992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52139" rtlCol="0">
            <a:spAutoFit/>
          </a:bodyPr>
          <a:lstStyle/>
          <a:p>
            <a:pPr>
              <a:lnSpc>
                <a:spcPts val="1140"/>
              </a:lnSpc>
            </a:pPr>
            <a:endParaRPr lang="fr-FR" altLang="zh-CN" sz="1400" dirty="0">
              <a:latin typeface="Comic Sans MS"/>
              <a:cs typeface="Comic Sans MS"/>
            </a:endParaRPr>
          </a:p>
          <a:p>
            <a:pPr>
              <a:lnSpc>
                <a:spcPts val="1140"/>
              </a:lnSpc>
            </a:pPr>
            <a:endParaRPr lang="fr-FR" altLang="zh-CN" sz="1400" dirty="0">
              <a:latin typeface="Comic Sans MS"/>
              <a:cs typeface="Comic Sans MS"/>
            </a:endParaRPr>
          </a:p>
          <a:p>
            <a:pPr>
              <a:lnSpc>
                <a:spcPts val="2623"/>
              </a:lnSpc>
            </a:pPr>
            <a:r>
              <a:rPr lang="fr-FR" altLang="zh-CN" sz="1400" dirty="0">
                <a:solidFill>
                  <a:srgbClr val="000000"/>
                </a:solidFill>
                <a:latin typeface="Comic Sans MS"/>
                <a:cs typeface="Comic Sans MS"/>
              </a:rPr>
              <a:t>Note</a:t>
            </a:r>
            <a:r>
              <a:rPr lang="fr-FR" altLang="zh-CN" sz="1400" dirty="0">
                <a:latin typeface="Comic Sans MS"/>
                <a:cs typeface="Comic Sans MS"/>
              </a:rPr>
              <a:t> </a:t>
            </a:r>
            <a:r>
              <a:rPr lang="fr-FR" altLang="zh-CN" sz="1400" dirty="0">
                <a:solidFill>
                  <a:srgbClr val="000000"/>
                </a:solidFill>
                <a:latin typeface="Comic Sans MS"/>
                <a:cs typeface="Comic Sans MS"/>
              </a:rPr>
              <a:t>: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177240" y="3174364"/>
            <a:ext cx="6680760" cy="336785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52139" rtlCol="0">
            <a:spAutoFit/>
          </a:bodyPr>
          <a:lstStyle/>
          <a:p>
            <a:pPr>
              <a:lnSpc>
                <a:spcPts val="2281"/>
              </a:lnSpc>
              <a:tabLst>
                <a:tab pos="130348" algn="l"/>
                <a:tab pos="854502" algn="l"/>
              </a:tabLst>
            </a:pPr>
            <a:r>
              <a:rPr lang="fr-FR" altLang="zh-CN" sz="1400" b="1" dirty="0">
                <a:solidFill>
                  <a:srgbClr val="000000"/>
                </a:solidFill>
                <a:latin typeface="Comic Sans MS"/>
                <a:cs typeface="Comic Sans MS"/>
              </a:rPr>
              <a:t>Objectifs</a:t>
            </a:r>
            <a:r>
              <a:rPr lang="fr-FR" altLang="zh-CN" sz="14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fr-FR" altLang="zh-CN" sz="1400" b="1" dirty="0">
                <a:solidFill>
                  <a:srgbClr val="000000"/>
                </a:solidFill>
                <a:latin typeface="Comic Sans MS"/>
                <a:cs typeface="Comic Sans MS"/>
              </a:rPr>
              <a:t>d’apprentissage : </a:t>
            </a:r>
          </a:p>
          <a:p>
            <a:pPr>
              <a:lnSpc>
                <a:spcPts val="2281"/>
              </a:lnSpc>
              <a:tabLst>
                <a:tab pos="130348" algn="l"/>
                <a:tab pos="854502" algn="l"/>
              </a:tabLst>
            </a:pPr>
            <a:r>
              <a:rPr lang="fr-CH" sz="1400" dirty="0">
                <a:solidFill>
                  <a:srgbClr val="000000"/>
                </a:solidFill>
                <a:latin typeface="Comic Sans MS"/>
              </a:rPr>
              <a:t>MSN 22 — Poser et résoudre des problèmes pour construire et structurer des représentations des nombres rationnels</a:t>
            </a:r>
          </a:p>
          <a:p>
            <a:pPr>
              <a:lnSpc>
                <a:spcPts val="2395"/>
              </a:lnSpc>
              <a:tabLst>
                <a:tab pos="130348" algn="l"/>
                <a:tab pos="854502" algn="l"/>
              </a:tabLst>
            </a:pPr>
            <a:endParaRPr lang="fr-FR" altLang="zh-CN" sz="1600" b="1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>
              <a:lnSpc>
                <a:spcPts val="2395"/>
              </a:lnSpc>
              <a:tabLst>
                <a:tab pos="130348" algn="l"/>
                <a:tab pos="854502" algn="l"/>
              </a:tabLst>
            </a:pPr>
            <a:r>
              <a:rPr lang="fr-FR" altLang="zh-CN" sz="1400" b="1" dirty="0">
                <a:solidFill>
                  <a:srgbClr val="000000"/>
                </a:solidFill>
                <a:latin typeface="Comic Sans MS"/>
                <a:cs typeface="Comic Sans MS"/>
              </a:rPr>
              <a:t>Progression des apprentissages : </a:t>
            </a:r>
          </a:p>
          <a:p>
            <a:pPr marL="285750" indent="-285750">
              <a:lnSpc>
                <a:spcPts val="2395"/>
              </a:lnSpc>
              <a:buFont typeface="Wingdings" pitchFamily="2" charset="2"/>
              <a:buChar char="Ø"/>
              <a:tabLst>
                <a:tab pos="130348" algn="l"/>
                <a:tab pos="854502" algn="l"/>
              </a:tabLst>
            </a:pPr>
            <a:r>
              <a:rPr lang="fr-FR" altLang="zh-CN" sz="1400" b="1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fr-CH" sz="1400" dirty="0">
                <a:solidFill>
                  <a:srgbClr val="000000"/>
                </a:solidFill>
                <a:latin typeface="Comic Sans MS"/>
              </a:rPr>
              <a:t>Dénombrement d'une collection d'objets par comptage organisé, par groupements par 10.</a:t>
            </a:r>
          </a:p>
          <a:p>
            <a:pPr marL="285750" indent="-285750">
              <a:lnSpc>
                <a:spcPts val="2395"/>
              </a:lnSpc>
              <a:buFont typeface="Wingdings" pitchFamily="2" charset="2"/>
              <a:buChar char="Ø"/>
              <a:tabLst>
                <a:tab pos="130348" algn="l"/>
                <a:tab pos="854502" algn="l"/>
              </a:tabLst>
            </a:pPr>
            <a:r>
              <a:rPr lang="fr-CH" sz="1400" dirty="0">
                <a:solidFill>
                  <a:srgbClr val="000000"/>
                </a:solidFill>
                <a:latin typeface="Comic Sans MS"/>
              </a:rPr>
              <a:t> Constitution d'une collection ayant un nombre donné d'objets .</a:t>
            </a:r>
          </a:p>
          <a:p>
            <a:pPr marL="285750" indent="-285750">
              <a:lnSpc>
                <a:spcPts val="2395"/>
              </a:lnSpc>
              <a:buFont typeface="Wingdings" pitchFamily="2" charset="2"/>
              <a:buChar char="Ø"/>
              <a:tabLst>
                <a:tab pos="130348" algn="l"/>
                <a:tab pos="854502" algn="l"/>
              </a:tabLst>
            </a:pPr>
            <a:r>
              <a:rPr lang="fr-CH" altLang="zh-CN" sz="1400" dirty="0">
                <a:solidFill>
                  <a:srgbClr val="000000"/>
                </a:solidFill>
                <a:latin typeface="Comic Sans MS"/>
              </a:rPr>
              <a:t> </a:t>
            </a:r>
            <a:r>
              <a:rPr lang="fr-CH" sz="1400" dirty="0">
                <a:solidFill>
                  <a:srgbClr val="000000"/>
                </a:solidFill>
                <a:latin typeface="Comic Sans MS"/>
              </a:rPr>
              <a:t>Comptage et décomptage de 1 en 1, de 10 en 10, de 100 en 100, de 1000 en 1000 à partir d'un nombre donné.</a:t>
            </a:r>
          </a:p>
          <a:p>
            <a:pPr marL="285750" indent="-285750">
              <a:lnSpc>
                <a:spcPts val="2395"/>
              </a:lnSpc>
              <a:buFont typeface="Wingdings" pitchFamily="2" charset="2"/>
              <a:buChar char="Ø"/>
              <a:tabLst>
                <a:tab pos="130348" algn="l"/>
                <a:tab pos="854502" algn="l"/>
              </a:tabLst>
            </a:pPr>
            <a:r>
              <a:rPr lang="fr-CH" altLang="zh-CN" sz="1400" dirty="0">
                <a:solidFill>
                  <a:srgbClr val="000000"/>
                </a:solidFill>
                <a:latin typeface="Comic Sans MS"/>
              </a:rPr>
              <a:t> </a:t>
            </a:r>
            <a:r>
              <a:rPr lang="fr-CH" sz="1400" dirty="0">
                <a:solidFill>
                  <a:srgbClr val="000000"/>
                </a:solidFill>
                <a:latin typeface="Comic Sans MS"/>
              </a:rPr>
              <a:t>Exploration de l'infiniment grand </a:t>
            </a:r>
            <a:endParaRPr lang="fr-FR" altLang="zh-CN" sz="1400" dirty="0">
              <a:solidFill>
                <a:srgbClr val="000000"/>
              </a:solidFill>
              <a:latin typeface="Comic Sans MS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10A4912E-3B87-CB4D-A6B2-1D776E0DFE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7216038"/>
              </p:ext>
            </p:extLst>
          </p:nvPr>
        </p:nvGraphicFramePr>
        <p:xfrm>
          <a:off x="177240" y="6910446"/>
          <a:ext cx="6501853" cy="932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2428">
                  <a:extLst>
                    <a:ext uri="{9D8B030D-6E8A-4147-A177-3AD203B41FA5}">
                      <a16:colId xmlns:a16="http://schemas.microsoft.com/office/drawing/2014/main" val="2182416502"/>
                    </a:ext>
                  </a:extLst>
                </a:gridCol>
                <a:gridCol w="730799">
                  <a:extLst>
                    <a:ext uri="{9D8B030D-6E8A-4147-A177-3AD203B41FA5}">
                      <a16:colId xmlns:a16="http://schemas.microsoft.com/office/drawing/2014/main" val="724161175"/>
                    </a:ext>
                  </a:extLst>
                </a:gridCol>
                <a:gridCol w="714058">
                  <a:extLst>
                    <a:ext uri="{9D8B030D-6E8A-4147-A177-3AD203B41FA5}">
                      <a16:colId xmlns:a16="http://schemas.microsoft.com/office/drawing/2014/main" val="2906818731"/>
                    </a:ext>
                  </a:extLst>
                </a:gridCol>
                <a:gridCol w="722428">
                  <a:extLst>
                    <a:ext uri="{9D8B030D-6E8A-4147-A177-3AD203B41FA5}">
                      <a16:colId xmlns:a16="http://schemas.microsoft.com/office/drawing/2014/main" val="719979433"/>
                    </a:ext>
                  </a:extLst>
                </a:gridCol>
                <a:gridCol w="722428">
                  <a:extLst>
                    <a:ext uri="{9D8B030D-6E8A-4147-A177-3AD203B41FA5}">
                      <a16:colId xmlns:a16="http://schemas.microsoft.com/office/drawing/2014/main" val="3952450246"/>
                    </a:ext>
                  </a:extLst>
                </a:gridCol>
                <a:gridCol w="722428">
                  <a:extLst>
                    <a:ext uri="{9D8B030D-6E8A-4147-A177-3AD203B41FA5}">
                      <a16:colId xmlns:a16="http://schemas.microsoft.com/office/drawing/2014/main" val="3927313857"/>
                    </a:ext>
                  </a:extLst>
                </a:gridCol>
                <a:gridCol w="722428">
                  <a:extLst>
                    <a:ext uri="{9D8B030D-6E8A-4147-A177-3AD203B41FA5}">
                      <a16:colId xmlns:a16="http://schemas.microsoft.com/office/drawing/2014/main" val="313522294"/>
                    </a:ext>
                  </a:extLst>
                </a:gridCol>
                <a:gridCol w="722428">
                  <a:extLst>
                    <a:ext uri="{9D8B030D-6E8A-4147-A177-3AD203B41FA5}">
                      <a16:colId xmlns:a16="http://schemas.microsoft.com/office/drawing/2014/main" val="138986771"/>
                    </a:ext>
                  </a:extLst>
                </a:gridCol>
                <a:gridCol w="722428">
                  <a:extLst>
                    <a:ext uri="{9D8B030D-6E8A-4147-A177-3AD203B41FA5}">
                      <a16:colId xmlns:a16="http://schemas.microsoft.com/office/drawing/2014/main" val="1480982767"/>
                    </a:ext>
                  </a:extLst>
                </a:gridCol>
              </a:tblGrid>
              <a:tr h="395839"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ysClr val="windowText" lastClr="000000"/>
                          </a:solidFill>
                        </a:rPr>
                        <a:t>Note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>
                          <a:solidFill>
                            <a:sysClr val="windowText" lastClr="000000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>
                          <a:solidFill>
                            <a:sysClr val="windowText" lastClr="000000"/>
                          </a:solidFill>
                        </a:rPr>
                        <a:t>5.5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>
                          <a:solidFill>
                            <a:sysClr val="windowText" lastClr="000000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>
                          <a:solidFill>
                            <a:sysClr val="windowText" lastClr="000000"/>
                          </a:solidFill>
                        </a:rPr>
                        <a:t>4.5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>
                          <a:solidFill>
                            <a:sysClr val="windowText" lastClr="000000"/>
                          </a:solidFill>
                        </a:rPr>
                        <a:t>3.5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>
                          <a:solidFill>
                            <a:sysClr val="windowText" lastClr="000000"/>
                          </a:solidFill>
                        </a:rPr>
                        <a:t>2.5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1343840"/>
                  </a:ext>
                </a:extLst>
              </a:tr>
              <a:tr h="536823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ysClr val="windowText" lastClr="000000"/>
                          </a:solidFill>
                        </a:rPr>
                        <a:t>Points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ysClr val="windowText" lastClr="000000"/>
                          </a:solidFill>
                        </a:rPr>
                        <a:t>32-30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ysClr val="windowText" lastClr="000000"/>
                          </a:solidFill>
                        </a:rPr>
                        <a:t>29 - 28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ysClr val="windowText" lastClr="000000"/>
                          </a:solidFill>
                        </a:rPr>
                        <a:t>27- 26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ysClr val="windowText" lastClr="000000"/>
                          </a:solidFill>
                        </a:rPr>
                        <a:t>25-23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ysClr val="windowText" lastClr="000000"/>
                          </a:solidFill>
                        </a:rPr>
                        <a:t>22-20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ysClr val="windowText" lastClr="000000"/>
                          </a:solidFill>
                        </a:rPr>
                        <a:t>19-16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ysClr val="windowText" lastClr="000000"/>
                          </a:solidFill>
                        </a:rPr>
                        <a:t>15-13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ysClr val="windowText" lastClr="000000"/>
                          </a:solidFill>
                        </a:rPr>
                        <a:t>12-9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4640596"/>
                  </a:ext>
                </a:extLst>
              </a:tr>
            </a:tbl>
          </a:graphicData>
        </a:graphic>
      </p:graphicFrame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5DD261F8-F578-E543-9225-1A07C21A00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111472"/>
              </p:ext>
            </p:extLst>
          </p:nvPr>
        </p:nvGraphicFramePr>
        <p:xfrm>
          <a:off x="177240" y="8040939"/>
          <a:ext cx="2889713" cy="932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2428">
                  <a:extLst>
                    <a:ext uri="{9D8B030D-6E8A-4147-A177-3AD203B41FA5}">
                      <a16:colId xmlns:a16="http://schemas.microsoft.com/office/drawing/2014/main" val="2182416502"/>
                    </a:ext>
                  </a:extLst>
                </a:gridCol>
                <a:gridCol w="730799">
                  <a:extLst>
                    <a:ext uri="{9D8B030D-6E8A-4147-A177-3AD203B41FA5}">
                      <a16:colId xmlns:a16="http://schemas.microsoft.com/office/drawing/2014/main" val="724161175"/>
                    </a:ext>
                  </a:extLst>
                </a:gridCol>
                <a:gridCol w="714058">
                  <a:extLst>
                    <a:ext uri="{9D8B030D-6E8A-4147-A177-3AD203B41FA5}">
                      <a16:colId xmlns:a16="http://schemas.microsoft.com/office/drawing/2014/main" val="2906818731"/>
                    </a:ext>
                  </a:extLst>
                </a:gridCol>
                <a:gridCol w="722428">
                  <a:extLst>
                    <a:ext uri="{9D8B030D-6E8A-4147-A177-3AD203B41FA5}">
                      <a16:colId xmlns:a16="http://schemas.microsoft.com/office/drawing/2014/main" val="719979433"/>
                    </a:ext>
                  </a:extLst>
                </a:gridCol>
              </a:tblGrid>
              <a:tr h="395839"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ysClr val="windowText" lastClr="000000"/>
                          </a:solidFill>
                        </a:rPr>
                        <a:t>Note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>
                          <a:solidFill>
                            <a:sysClr val="windowText" lastClr="000000"/>
                          </a:solidFill>
                        </a:rPr>
                        <a:t>1.5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>
                          <a:solidFill>
                            <a:sysClr val="windowText" lastClr="000000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1343840"/>
                  </a:ext>
                </a:extLst>
              </a:tr>
              <a:tr h="536823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ysClr val="windowText" lastClr="000000"/>
                          </a:solidFill>
                        </a:rPr>
                        <a:t>Points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ysClr val="windowText" lastClr="000000"/>
                          </a:solidFill>
                        </a:rPr>
                        <a:t>8-6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ysClr val="windowText" lastClr="000000"/>
                          </a:solidFill>
                        </a:rPr>
                        <a:t>5-2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ysClr val="windowText" lastClr="000000"/>
                          </a:solidFill>
                        </a:rPr>
                        <a:t>1-0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46405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7003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54363F56-201D-1442-BC9B-D61B3531A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DB47C1F-C1A7-DF43-A672-514E54478FFB}"/>
              </a:ext>
            </a:extLst>
          </p:cNvPr>
          <p:cNvSpPr/>
          <p:nvPr/>
        </p:nvSpPr>
        <p:spPr>
          <a:xfrm>
            <a:off x="0" y="-5029"/>
            <a:ext cx="6858000" cy="658085"/>
          </a:xfrm>
          <a:custGeom>
            <a:avLst/>
            <a:gdLst>
              <a:gd name="connsiteX0" fmla="*/ 0 w 6858000"/>
              <a:gd name="connsiteY0" fmla="*/ 0 h 753601"/>
              <a:gd name="connsiteX1" fmla="*/ 6858000 w 6858000"/>
              <a:gd name="connsiteY1" fmla="*/ 0 h 753601"/>
              <a:gd name="connsiteX2" fmla="*/ 6858000 w 6858000"/>
              <a:gd name="connsiteY2" fmla="*/ 753601 h 753601"/>
              <a:gd name="connsiteX3" fmla="*/ 0 w 6858000"/>
              <a:gd name="connsiteY3" fmla="*/ 753601 h 753601"/>
              <a:gd name="connsiteX4" fmla="*/ 0 w 6858000"/>
              <a:gd name="connsiteY4" fmla="*/ 0 h 753601"/>
              <a:gd name="connsiteX0" fmla="*/ 0 w 6858000"/>
              <a:gd name="connsiteY0" fmla="*/ 0 h 845500"/>
              <a:gd name="connsiteX1" fmla="*/ 6858000 w 6858000"/>
              <a:gd name="connsiteY1" fmla="*/ 0 h 845500"/>
              <a:gd name="connsiteX2" fmla="*/ 6858000 w 6858000"/>
              <a:gd name="connsiteY2" fmla="*/ 753601 h 845500"/>
              <a:gd name="connsiteX3" fmla="*/ 0 w 6858000"/>
              <a:gd name="connsiteY3" fmla="*/ 753601 h 845500"/>
              <a:gd name="connsiteX4" fmla="*/ 0 w 6858000"/>
              <a:gd name="connsiteY4" fmla="*/ 0 h 845500"/>
              <a:gd name="connsiteX0" fmla="*/ 0 w 6858000"/>
              <a:gd name="connsiteY0" fmla="*/ 0 h 804164"/>
              <a:gd name="connsiteX1" fmla="*/ 6858000 w 6858000"/>
              <a:gd name="connsiteY1" fmla="*/ 0 h 804164"/>
              <a:gd name="connsiteX2" fmla="*/ 6858000 w 6858000"/>
              <a:gd name="connsiteY2" fmla="*/ 753601 h 804164"/>
              <a:gd name="connsiteX3" fmla="*/ 4516860 w 6858000"/>
              <a:gd name="connsiteY3" fmla="*/ 712655 h 804164"/>
              <a:gd name="connsiteX4" fmla="*/ 0 w 6858000"/>
              <a:gd name="connsiteY4" fmla="*/ 753601 h 804164"/>
              <a:gd name="connsiteX5" fmla="*/ 0 w 6858000"/>
              <a:gd name="connsiteY5" fmla="*/ 0 h 80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0" h="804164">
                <a:moveTo>
                  <a:pt x="0" y="0"/>
                </a:moveTo>
                <a:lnTo>
                  <a:pt x="6858000" y="0"/>
                </a:lnTo>
                <a:lnTo>
                  <a:pt x="6858000" y="753601"/>
                </a:lnTo>
                <a:cubicBezTo>
                  <a:pt x="6464747" y="887693"/>
                  <a:pt x="5659860" y="712655"/>
                  <a:pt x="4516860" y="712655"/>
                </a:cubicBezTo>
                <a:cubicBezTo>
                  <a:pt x="3373860" y="712655"/>
                  <a:pt x="749747" y="887694"/>
                  <a:pt x="0" y="75360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EB987D3-DE16-0741-AFDF-6CB2AD146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99" y="13507"/>
            <a:ext cx="628375" cy="62837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B003D43-00E4-DB4D-AE6B-4A3B27390DAB}"/>
              </a:ext>
            </a:extLst>
          </p:cNvPr>
          <p:cNvSpPr txBox="1"/>
          <p:nvPr/>
        </p:nvSpPr>
        <p:spPr>
          <a:xfrm>
            <a:off x="92153" y="791913"/>
            <a:ext cx="6609644" cy="3797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b="1" u="sng" dirty="0">
                <a:latin typeface="Comic Sans MS" panose="030F0902030302020204" pitchFamily="66" charset="0"/>
              </a:rPr>
              <a:t>Exercice 1 </a:t>
            </a:r>
            <a:r>
              <a:rPr lang="fr-FR" sz="1400" b="1" dirty="0">
                <a:latin typeface="Comic Sans MS" panose="030F0902030302020204" pitchFamily="66" charset="0"/>
              </a:rPr>
              <a:t>: </a:t>
            </a:r>
            <a:r>
              <a:rPr lang="fr-FR" sz="1400" dirty="0">
                <a:latin typeface="Comic Sans MS" panose="030F0902030302020204" pitchFamily="66" charset="0"/>
              </a:rPr>
              <a:t>Compte le nombre de </a:t>
            </a:r>
            <a:r>
              <a:rPr lang="fr-FR" sz="1400" dirty="0" err="1">
                <a:latin typeface="Comic Sans MS" panose="030F0902030302020204" pitchFamily="66" charset="0"/>
              </a:rPr>
              <a:t>papillusions</a:t>
            </a:r>
            <a:r>
              <a:rPr lang="fr-FR" sz="1400" dirty="0">
                <a:latin typeface="Comic Sans MS" panose="030F0902030302020204" pitchFamily="66" charset="0"/>
              </a:rPr>
              <a:t>. (8pts)  </a:t>
            </a:r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89551EFE-BB65-5145-8F70-71CCC8EC9B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588" y="6953947"/>
            <a:ext cx="272096" cy="247063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0F896498-D890-F742-94CF-E74EA674F7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4295" y="7554151"/>
            <a:ext cx="272096" cy="247063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F75B83D4-4CF2-4043-AA03-996B81A80E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624" y="7008137"/>
            <a:ext cx="366842" cy="333092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E6439E4B-53FA-D74E-A665-CD2A0A8F4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8025" y="7092422"/>
            <a:ext cx="366842" cy="333092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E5169C58-4594-DC45-B37B-E98F2CD45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3949" y="7911787"/>
            <a:ext cx="470223" cy="426962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597932CD-F9F6-CC4B-B3C5-12085ED56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6074" y="7543347"/>
            <a:ext cx="366842" cy="333092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8BC6D1C9-B37F-4D42-8292-1C4237D64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4900" y="7402433"/>
            <a:ext cx="366842" cy="333092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273B503F-6226-8C47-850C-8D0EDE77B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9461" y="7876439"/>
            <a:ext cx="366842" cy="333092"/>
          </a:xfrm>
          <a:prstGeom prst="rect">
            <a:avLst/>
          </a:prstGeom>
        </p:spPr>
      </p:pic>
      <p:pic>
        <p:nvPicPr>
          <p:cNvPr id="89" name="Image 88">
            <a:extLst>
              <a:ext uri="{FF2B5EF4-FFF2-40B4-BE49-F238E27FC236}">
                <a16:creationId xmlns:a16="http://schemas.microsoft.com/office/drawing/2014/main" id="{3766C8E3-85D2-FD4F-AC62-0AFD8DF1C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3608" y="7724419"/>
            <a:ext cx="272096" cy="247063"/>
          </a:xfrm>
          <a:prstGeom prst="rect">
            <a:avLst/>
          </a:prstGeom>
        </p:spPr>
      </p:pic>
      <p:pic>
        <p:nvPicPr>
          <p:cNvPr id="90" name="Image 89">
            <a:extLst>
              <a:ext uri="{FF2B5EF4-FFF2-40B4-BE49-F238E27FC236}">
                <a16:creationId xmlns:a16="http://schemas.microsoft.com/office/drawing/2014/main" id="{874B94D4-02BB-C540-A2EE-F9D67BC11C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766" y="7367155"/>
            <a:ext cx="366842" cy="33309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2ED65BD-79AC-934A-9EE2-F98A28CB8A6B}"/>
              </a:ext>
            </a:extLst>
          </p:cNvPr>
          <p:cNvSpPr txBox="1"/>
          <p:nvPr/>
        </p:nvSpPr>
        <p:spPr>
          <a:xfrm>
            <a:off x="438001" y="8583138"/>
            <a:ext cx="3790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omic Sans MS" panose="030F0902030302020204" pitchFamily="66" charset="0"/>
              </a:rPr>
              <a:t>Il y a _______  </a:t>
            </a:r>
            <a:r>
              <a:rPr lang="fr-FR" dirty="0" err="1">
                <a:latin typeface="Comic Sans MS" panose="030F0902030302020204" pitchFamily="66" charset="0"/>
              </a:rPr>
              <a:t>papillusions</a:t>
            </a:r>
            <a:r>
              <a:rPr lang="fr-FR" dirty="0">
                <a:latin typeface="Comic Sans MS" panose="030F0902030302020204" pitchFamily="66" charset="0"/>
              </a:rPr>
              <a:t>. </a:t>
            </a:r>
          </a:p>
        </p:txBody>
      </p:sp>
      <p:pic>
        <p:nvPicPr>
          <p:cNvPr id="101" name="Image 100">
            <a:extLst>
              <a:ext uri="{FF2B5EF4-FFF2-40B4-BE49-F238E27FC236}">
                <a16:creationId xmlns:a16="http://schemas.microsoft.com/office/drawing/2014/main" id="{427293BA-2041-764F-9B3A-F3E9D04A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0588" y="7275933"/>
            <a:ext cx="272096" cy="247063"/>
          </a:xfrm>
          <a:prstGeom prst="rect">
            <a:avLst/>
          </a:prstGeom>
        </p:spPr>
      </p:pic>
      <p:pic>
        <p:nvPicPr>
          <p:cNvPr id="102" name="Image 101">
            <a:extLst>
              <a:ext uri="{FF2B5EF4-FFF2-40B4-BE49-F238E27FC236}">
                <a16:creationId xmlns:a16="http://schemas.microsoft.com/office/drawing/2014/main" id="{98FEBD8E-2B97-3042-B7BC-7CBDA2D7F8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0913" y="7002803"/>
            <a:ext cx="272096" cy="247063"/>
          </a:xfrm>
          <a:prstGeom prst="rect">
            <a:avLst/>
          </a:prstGeom>
        </p:spPr>
      </p:pic>
      <p:pic>
        <p:nvPicPr>
          <p:cNvPr id="103" name="Image 102">
            <a:extLst>
              <a:ext uri="{FF2B5EF4-FFF2-40B4-BE49-F238E27FC236}">
                <a16:creationId xmlns:a16="http://schemas.microsoft.com/office/drawing/2014/main" id="{8312FB4C-76D3-1445-B7F2-0EBF6143C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182" y="6754376"/>
            <a:ext cx="366842" cy="333092"/>
          </a:xfrm>
          <a:prstGeom prst="rect">
            <a:avLst/>
          </a:prstGeom>
        </p:spPr>
      </p:pic>
      <p:pic>
        <p:nvPicPr>
          <p:cNvPr id="104" name="Image 103">
            <a:extLst>
              <a:ext uri="{FF2B5EF4-FFF2-40B4-BE49-F238E27FC236}">
                <a16:creationId xmlns:a16="http://schemas.microsoft.com/office/drawing/2014/main" id="{9FF48B26-3090-BD46-A3BE-6047F463B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1623" y="6582313"/>
            <a:ext cx="366842" cy="333092"/>
          </a:xfrm>
          <a:prstGeom prst="rect">
            <a:avLst/>
          </a:prstGeom>
        </p:spPr>
      </p:pic>
      <p:pic>
        <p:nvPicPr>
          <p:cNvPr id="105" name="Image 104">
            <a:extLst>
              <a:ext uri="{FF2B5EF4-FFF2-40B4-BE49-F238E27FC236}">
                <a16:creationId xmlns:a16="http://schemas.microsoft.com/office/drawing/2014/main" id="{900E4C43-2E30-B44B-BA28-1E2423DF4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4074" y="7865333"/>
            <a:ext cx="366842" cy="333092"/>
          </a:xfrm>
          <a:prstGeom prst="rect">
            <a:avLst/>
          </a:prstGeom>
        </p:spPr>
      </p:pic>
      <p:pic>
        <p:nvPicPr>
          <p:cNvPr id="106" name="Image 105">
            <a:extLst>
              <a:ext uri="{FF2B5EF4-FFF2-40B4-BE49-F238E27FC236}">
                <a16:creationId xmlns:a16="http://schemas.microsoft.com/office/drawing/2014/main" id="{BB3F9DE7-0A27-7C40-9EC8-1DAE873DC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2900" y="7724419"/>
            <a:ext cx="366842" cy="333092"/>
          </a:xfrm>
          <a:prstGeom prst="rect">
            <a:avLst/>
          </a:prstGeom>
        </p:spPr>
      </p:pic>
      <p:pic>
        <p:nvPicPr>
          <p:cNvPr id="107" name="Image 106">
            <a:extLst>
              <a:ext uri="{FF2B5EF4-FFF2-40B4-BE49-F238E27FC236}">
                <a16:creationId xmlns:a16="http://schemas.microsoft.com/office/drawing/2014/main" id="{527BAD2E-5A47-8A42-B442-D38305E0F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3440" y="7353198"/>
            <a:ext cx="366842" cy="333092"/>
          </a:xfrm>
          <a:prstGeom prst="rect">
            <a:avLst/>
          </a:prstGeom>
        </p:spPr>
      </p:pic>
      <p:pic>
        <p:nvPicPr>
          <p:cNvPr id="108" name="Image 107">
            <a:extLst>
              <a:ext uri="{FF2B5EF4-FFF2-40B4-BE49-F238E27FC236}">
                <a16:creationId xmlns:a16="http://schemas.microsoft.com/office/drawing/2014/main" id="{2596EBE1-17C9-964F-BB8E-ADE20B851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7748" y="7289938"/>
            <a:ext cx="272096" cy="247063"/>
          </a:xfrm>
          <a:prstGeom prst="rect">
            <a:avLst/>
          </a:prstGeom>
        </p:spPr>
      </p:pic>
      <p:pic>
        <p:nvPicPr>
          <p:cNvPr id="109" name="Image 108">
            <a:extLst>
              <a:ext uri="{FF2B5EF4-FFF2-40B4-BE49-F238E27FC236}">
                <a16:creationId xmlns:a16="http://schemas.microsoft.com/office/drawing/2014/main" id="{2200BAB6-C936-5E42-AA71-75BB40042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0065" y="6854195"/>
            <a:ext cx="366842" cy="333092"/>
          </a:xfrm>
          <a:prstGeom prst="rect">
            <a:avLst/>
          </a:prstGeom>
        </p:spPr>
      </p:pic>
      <p:pic>
        <p:nvPicPr>
          <p:cNvPr id="110" name="Image 109">
            <a:extLst>
              <a:ext uri="{FF2B5EF4-FFF2-40B4-BE49-F238E27FC236}">
                <a16:creationId xmlns:a16="http://schemas.microsoft.com/office/drawing/2014/main" id="{DD505C90-660F-0F4F-9AB4-731174C199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1447" y="5746348"/>
            <a:ext cx="272096" cy="247063"/>
          </a:xfrm>
          <a:prstGeom prst="rect">
            <a:avLst/>
          </a:prstGeom>
        </p:spPr>
      </p:pic>
      <p:pic>
        <p:nvPicPr>
          <p:cNvPr id="111" name="Image 110">
            <a:extLst>
              <a:ext uri="{FF2B5EF4-FFF2-40B4-BE49-F238E27FC236}">
                <a16:creationId xmlns:a16="http://schemas.microsoft.com/office/drawing/2014/main" id="{E6D2AF3A-EB7F-4042-A8EB-3865F10BE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1004" y="6604079"/>
            <a:ext cx="272096" cy="247063"/>
          </a:xfrm>
          <a:prstGeom prst="rect">
            <a:avLst/>
          </a:prstGeom>
        </p:spPr>
      </p:pic>
      <p:pic>
        <p:nvPicPr>
          <p:cNvPr id="112" name="Image 111">
            <a:extLst>
              <a:ext uri="{FF2B5EF4-FFF2-40B4-BE49-F238E27FC236}">
                <a16:creationId xmlns:a16="http://schemas.microsoft.com/office/drawing/2014/main" id="{D9750E67-02D3-BD4F-B272-3EC0816AC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333" y="6058065"/>
            <a:ext cx="366842" cy="333092"/>
          </a:xfrm>
          <a:prstGeom prst="rect">
            <a:avLst/>
          </a:prstGeom>
        </p:spPr>
      </p:pic>
      <p:pic>
        <p:nvPicPr>
          <p:cNvPr id="113" name="Image 112">
            <a:extLst>
              <a:ext uri="{FF2B5EF4-FFF2-40B4-BE49-F238E27FC236}">
                <a16:creationId xmlns:a16="http://schemas.microsoft.com/office/drawing/2014/main" id="{5FE572E6-4439-A544-A228-5EA6D388D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4734" y="6142350"/>
            <a:ext cx="366842" cy="333092"/>
          </a:xfrm>
          <a:prstGeom prst="rect">
            <a:avLst/>
          </a:prstGeom>
        </p:spPr>
      </p:pic>
      <p:pic>
        <p:nvPicPr>
          <p:cNvPr id="114" name="Image 113">
            <a:extLst>
              <a:ext uri="{FF2B5EF4-FFF2-40B4-BE49-F238E27FC236}">
                <a16:creationId xmlns:a16="http://schemas.microsoft.com/office/drawing/2014/main" id="{729ADBB7-FB8A-DF4F-9574-AC1935E55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2783" y="6593275"/>
            <a:ext cx="366842" cy="333092"/>
          </a:xfrm>
          <a:prstGeom prst="rect">
            <a:avLst/>
          </a:prstGeom>
        </p:spPr>
      </p:pic>
      <p:pic>
        <p:nvPicPr>
          <p:cNvPr id="115" name="Image 114">
            <a:extLst>
              <a:ext uri="{FF2B5EF4-FFF2-40B4-BE49-F238E27FC236}">
                <a16:creationId xmlns:a16="http://schemas.microsoft.com/office/drawing/2014/main" id="{793D85CF-52B8-5743-8AC5-5A57832F6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0375" y="6083601"/>
            <a:ext cx="366842" cy="333092"/>
          </a:xfrm>
          <a:prstGeom prst="rect">
            <a:avLst/>
          </a:prstGeom>
        </p:spPr>
      </p:pic>
      <p:pic>
        <p:nvPicPr>
          <p:cNvPr id="116" name="Image 115">
            <a:extLst>
              <a:ext uri="{FF2B5EF4-FFF2-40B4-BE49-F238E27FC236}">
                <a16:creationId xmlns:a16="http://schemas.microsoft.com/office/drawing/2014/main" id="{6611D7E3-655D-484E-8389-ADE19F3040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8631" y="6416693"/>
            <a:ext cx="366842" cy="333092"/>
          </a:xfrm>
          <a:prstGeom prst="rect">
            <a:avLst/>
          </a:prstGeom>
        </p:spPr>
      </p:pic>
      <p:pic>
        <p:nvPicPr>
          <p:cNvPr id="117" name="Image 116">
            <a:extLst>
              <a:ext uri="{FF2B5EF4-FFF2-40B4-BE49-F238E27FC236}">
                <a16:creationId xmlns:a16="http://schemas.microsoft.com/office/drawing/2014/main" id="{FEA5F557-F584-1F47-AA76-0B1E9D50B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3229" y="6444364"/>
            <a:ext cx="272096" cy="247063"/>
          </a:xfrm>
          <a:prstGeom prst="rect">
            <a:avLst/>
          </a:prstGeom>
        </p:spPr>
      </p:pic>
      <p:pic>
        <p:nvPicPr>
          <p:cNvPr id="118" name="Image 117">
            <a:extLst>
              <a:ext uri="{FF2B5EF4-FFF2-40B4-BE49-F238E27FC236}">
                <a16:creationId xmlns:a16="http://schemas.microsoft.com/office/drawing/2014/main" id="{A3E3CA41-9971-E645-87BF-A98693A0E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2241" y="6048323"/>
            <a:ext cx="366842" cy="333092"/>
          </a:xfrm>
          <a:prstGeom prst="rect">
            <a:avLst/>
          </a:prstGeom>
        </p:spPr>
      </p:pic>
      <p:pic>
        <p:nvPicPr>
          <p:cNvPr id="128" name="Image 127">
            <a:extLst>
              <a:ext uri="{FF2B5EF4-FFF2-40B4-BE49-F238E27FC236}">
                <a16:creationId xmlns:a16="http://schemas.microsoft.com/office/drawing/2014/main" id="{AF258D32-BEB1-7A40-95F3-829331E804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0111" y="6233146"/>
            <a:ext cx="272096" cy="247063"/>
          </a:xfrm>
          <a:prstGeom prst="rect">
            <a:avLst/>
          </a:prstGeom>
        </p:spPr>
      </p:pic>
      <p:pic>
        <p:nvPicPr>
          <p:cNvPr id="129" name="Image 128">
            <a:extLst>
              <a:ext uri="{FF2B5EF4-FFF2-40B4-BE49-F238E27FC236}">
                <a16:creationId xmlns:a16="http://schemas.microsoft.com/office/drawing/2014/main" id="{2D13D88B-1069-6844-9104-577EA79AE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1532" y="7002804"/>
            <a:ext cx="272096" cy="247063"/>
          </a:xfrm>
          <a:prstGeom prst="rect">
            <a:avLst/>
          </a:prstGeom>
        </p:spPr>
      </p:pic>
      <p:pic>
        <p:nvPicPr>
          <p:cNvPr id="130" name="Image 129">
            <a:extLst>
              <a:ext uri="{FF2B5EF4-FFF2-40B4-BE49-F238E27FC236}">
                <a16:creationId xmlns:a16="http://schemas.microsoft.com/office/drawing/2014/main" id="{7B62ABCE-518D-9C43-874D-2B914FB44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4147" y="6287336"/>
            <a:ext cx="366842" cy="333092"/>
          </a:xfrm>
          <a:prstGeom prst="rect">
            <a:avLst/>
          </a:prstGeom>
        </p:spPr>
      </p:pic>
      <p:pic>
        <p:nvPicPr>
          <p:cNvPr id="131" name="Image 130">
            <a:extLst>
              <a:ext uri="{FF2B5EF4-FFF2-40B4-BE49-F238E27FC236}">
                <a16:creationId xmlns:a16="http://schemas.microsoft.com/office/drawing/2014/main" id="{1655E4C4-735D-C845-8DB7-FA6ACA0087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4210" y="6230438"/>
            <a:ext cx="366842" cy="333092"/>
          </a:xfrm>
          <a:prstGeom prst="rect">
            <a:avLst/>
          </a:prstGeom>
        </p:spPr>
      </p:pic>
      <p:pic>
        <p:nvPicPr>
          <p:cNvPr id="132" name="Image 131">
            <a:extLst>
              <a:ext uri="{FF2B5EF4-FFF2-40B4-BE49-F238E27FC236}">
                <a16:creationId xmlns:a16="http://schemas.microsoft.com/office/drawing/2014/main" id="{18908C32-9FB8-9543-A383-FAE138B08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6230" y="6503629"/>
            <a:ext cx="366842" cy="333092"/>
          </a:xfrm>
          <a:prstGeom prst="rect">
            <a:avLst/>
          </a:prstGeom>
        </p:spPr>
      </p:pic>
      <p:pic>
        <p:nvPicPr>
          <p:cNvPr id="133" name="Image 132">
            <a:extLst>
              <a:ext uri="{FF2B5EF4-FFF2-40B4-BE49-F238E27FC236}">
                <a16:creationId xmlns:a16="http://schemas.microsoft.com/office/drawing/2014/main" id="{6D427CA3-4CA2-B046-A35E-292806B57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423" y="6681632"/>
            <a:ext cx="366842" cy="333092"/>
          </a:xfrm>
          <a:prstGeom prst="rect">
            <a:avLst/>
          </a:prstGeom>
        </p:spPr>
      </p:pic>
      <p:pic>
        <p:nvPicPr>
          <p:cNvPr id="134" name="Image 133">
            <a:extLst>
              <a:ext uri="{FF2B5EF4-FFF2-40B4-BE49-F238E27FC236}">
                <a16:creationId xmlns:a16="http://schemas.microsoft.com/office/drawing/2014/main" id="{723511A6-FDC8-E24C-B987-10DFD6170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984" y="7155638"/>
            <a:ext cx="366842" cy="333092"/>
          </a:xfrm>
          <a:prstGeom prst="rect">
            <a:avLst/>
          </a:prstGeom>
        </p:spPr>
      </p:pic>
      <p:pic>
        <p:nvPicPr>
          <p:cNvPr id="135" name="Image 134">
            <a:extLst>
              <a:ext uri="{FF2B5EF4-FFF2-40B4-BE49-F238E27FC236}">
                <a16:creationId xmlns:a16="http://schemas.microsoft.com/office/drawing/2014/main" id="{C07C4226-FD5C-094E-B7FD-47EA9B043B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132" y="7133810"/>
            <a:ext cx="272096" cy="247063"/>
          </a:xfrm>
          <a:prstGeom prst="rect">
            <a:avLst/>
          </a:prstGeom>
        </p:spPr>
      </p:pic>
      <p:pic>
        <p:nvPicPr>
          <p:cNvPr id="136" name="Image 135">
            <a:extLst>
              <a:ext uri="{FF2B5EF4-FFF2-40B4-BE49-F238E27FC236}">
                <a16:creationId xmlns:a16="http://schemas.microsoft.com/office/drawing/2014/main" id="{FB51196F-85B7-C14C-A05C-9F8DACA088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289" y="6646354"/>
            <a:ext cx="366842" cy="333092"/>
          </a:xfrm>
          <a:prstGeom prst="rect">
            <a:avLst/>
          </a:prstGeom>
        </p:spPr>
      </p:pic>
      <p:pic>
        <p:nvPicPr>
          <p:cNvPr id="137" name="Image 136">
            <a:extLst>
              <a:ext uri="{FF2B5EF4-FFF2-40B4-BE49-F238E27FC236}">
                <a16:creationId xmlns:a16="http://schemas.microsoft.com/office/drawing/2014/main" id="{39572B91-BD8E-B142-BC1C-7D3D4D889D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1905" y="4699762"/>
            <a:ext cx="272096" cy="247063"/>
          </a:xfrm>
          <a:prstGeom prst="rect">
            <a:avLst/>
          </a:prstGeom>
        </p:spPr>
      </p:pic>
      <p:pic>
        <p:nvPicPr>
          <p:cNvPr id="138" name="Image 137">
            <a:extLst>
              <a:ext uri="{FF2B5EF4-FFF2-40B4-BE49-F238E27FC236}">
                <a16:creationId xmlns:a16="http://schemas.microsoft.com/office/drawing/2014/main" id="{93DD46C8-ADED-4147-9D36-F58FC28A0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3612" y="5299966"/>
            <a:ext cx="272096" cy="247063"/>
          </a:xfrm>
          <a:prstGeom prst="rect">
            <a:avLst/>
          </a:prstGeom>
        </p:spPr>
      </p:pic>
      <p:pic>
        <p:nvPicPr>
          <p:cNvPr id="139" name="Image 138">
            <a:extLst>
              <a:ext uri="{FF2B5EF4-FFF2-40B4-BE49-F238E27FC236}">
                <a16:creationId xmlns:a16="http://schemas.microsoft.com/office/drawing/2014/main" id="{F078F20A-493D-BA49-A813-97B41D14B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5941" y="4753952"/>
            <a:ext cx="366842" cy="333092"/>
          </a:xfrm>
          <a:prstGeom prst="rect">
            <a:avLst/>
          </a:prstGeom>
        </p:spPr>
      </p:pic>
      <p:pic>
        <p:nvPicPr>
          <p:cNvPr id="140" name="Image 139">
            <a:extLst>
              <a:ext uri="{FF2B5EF4-FFF2-40B4-BE49-F238E27FC236}">
                <a16:creationId xmlns:a16="http://schemas.microsoft.com/office/drawing/2014/main" id="{9EDAB88C-8978-FD46-9D27-704EB63DD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7342" y="4838237"/>
            <a:ext cx="366842" cy="333092"/>
          </a:xfrm>
          <a:prstGeom prst="rect">
            <a:avLst/>
          </a:prstGeom>
        </p:spPr>
      </p:pic>
      <p:pic>
        <p:nvPicPr>
          <p:cNvPr id="141" name="Image 140">
            <a:extLst>
              <a:ext uri="{FF2B5EF4-FFF2-40B4-BE49-F238E27FC236}">
                <a16:creationId xmlns:a16="http://schemas.microsoft.com/office/drawing/2014/main" id="{52C07F5A-C5F7-D44B-AAED-40E5DECA2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5391" y="5289162"/>
            <a:ext cx="366842" cy="333092"/>
          </a:xfrm>
          <a:prstGeom prst="rect">
            <a:avLst/>
          </a:prstGeom>
        </p:spPr>
      </p:pic>
      <p:pic>
        <p:nvPicPr>
          <p:cNvPr id="142" name="Image 141">
            <a:extLst>
              <a:ext uri="{FF2B5EF4-FFF2-40B4-BE49-F238E27FC236}">
                <a16:creationId xmlns:a16="http://schemas.microsoft.com/office/drawing/2014/main" id="{A0A963FE-7943-A747-BD42-BCB9413BE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4238" y="4889585"/>
            <a:ext cx="366842" cy="333092"/>
          </a:xfrm>
          <a:prstGeom prst="rect">
            <a:avLst/>
          </a:prstGeom>
        </p:spPr>
      </p:pic>
      <p:pic>
        <p:nvPicPr>
          <p:cNvPr id="143" name="Image 142">
            <a:extLst>
              <a:ext uri="{FF2B5EF4-FFF2-40B4-BE49-F238E27FC236}">
                <a16:creationId xmlns:a16="http://schemas.microsoft.com/office/drawing/2014/main" id="{3CB322CD-607D-3041-9D3E-918EE7E346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8778" y="5622254"/>
            <a:ext cx="366842" cy="333092"/>
          </a:xfrm>
          <a:prstGeom prst="rect">
            <a:avLst/>
          </a:prstGeom>
        </p:spPr>
      </p:pic>
      <p:pic>
        <p:nvPicPr>
          <p:cNvPr id="144" name="Image 143">
            <a:extLst>
              <a:ext uri="{FF2B5EF4-FFF2-40B4-BE49-F238E27FC236}">
                <a16:creationId xmlns:a16="http://schemas.microsoft.com/office/drawing/2014/main" id="{C84A530C-1968-E444-93E4-9CA5F6E051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2925" y="5470234"/>
            <a:ext cx="272096" cy="247063"/>
          </a:xfrm>
          <a:prstGeom prst="rect">
            <a:avLst/>
          </a:prstGeom>
        </p:spPr>
      </p:pic>
      <p:pic>
        <p:nvPicPr>
          <p:cNvPr id="145" name="Image 144">
            <a:extLst>
              <a:ext uri="{FF2B5EF4-FFF2-40B4-BE49-F238E27FC236}">
                <a16:creationId xmlns:a16="http://schemas.microsoft.com/office/drawing/2014/main" id="{400D767E-DB4B-9444-8A1F-569DB4A37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6083" y="5112970"/>
            <a:ext cx="366842" cy="333092"/>
          </a:xfrm>
          <a:prstGeom prst="rect">
            <a:avLst/>
          </a:prstGeom>
        </p:spPr>
      </p:pic>
      <p:pic>
        <p:nvPicPr>
          <p:cNvPr id="146" name="Image 145">
            <a:extLst>
              <a:ext uri="{FF2B5EF4-FFF2-40B4-BE49-F238E27FC236}">
                <a16:creationId xmlns:a16="http://schemas.microsoft.com/office/drawing/2014/main" id="{0EE1CB61-A3A8-BA44-B860-7714538CDA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6879" y="4880318"/>
            <a:ext cx="272096" cy="247063"/>
          </a:xfrm>
          <a:prstGeom prst="rect">
            <a:avLst/>
          </a:prstGeom>
        </p:spPr>
      </p:pic>
      <p:pic>
        <p:nvPicPr>
          <p:cNvPr id="147" name="Image 146">
            <a:extLst>
              <a:ext uri="{FF2B5EF4-FFF2-40B4-BE49-F238E27FC236}">
                <a16:creationId xmlns:a16="http://schemas.microsoft.com/office/drawing/2014/main" id="{D23B9778-5948-444D-985B-3B91A028F6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8924" y="5917954"/>
            <a:ext cx="272096" cy="247063"/>
          </a:xfrm>
          <a:prstGeom prst="rect">
            <a:avLst/>
          </a:prstGeom>
        </p:spPr>
      </p:pic>
      <p:pic>
        <p:nvPicPr>
          <p:cNvPr id="148" name="Image 147">
            <a:extLst>
              <a:ext uri="{FF2B5EF4-FFF2-40B4-BE49-F238E27FC236}">
                <a16:creationId xmlns:a16="http://schemas.microsoft.com/office/drawing/2014/main" id="{9234954D-4E53-C34B-A5FD-34FD3ACF2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0915" y="4934508"/>
            <a:ext cx="366842" cy="333092"/>
          </a:xfrm>
          <a:prstGeom prst="rect">
            <a:avLst/>
          </a:prstGeom>
        </p:spPr>
      </p:pic>
      <p:pic>
        <p:nvPicPr>
          <p:cNvPr id="149" name="Image 148">
            <a:extLst>
              <a:ext uri="{FF2B5EF4-FFF2-40B4-BE49-F238E27FC236}">
                <a16:creationId xmlns:a16="http://schemas.microsoft.com/office/drawing/2014/main" id="{0D51453A-B39D-5542-8CF4-7803C25BA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009" y="5179168"/>
            <a:ext cx="366842" cy="333092"/>
          </a:xfrm>
          <a:prstGeom prst="rect">
            <a:avLst/>
          </a:prstGeom>
        </p:spPr>
      </p:pic>
      <p:pic>
        <p:nvPicPr>
          <p:cNvPr id="150" name="Image 149">
            <a:extLst>
              <a:ext uri="{FF2B5EF4-FFF2-40B4-BE49-F238E27FC236}">
                <a16:creationId xmlns:a16="http://schemas.microsoft.com/office/drawing/2014/main" id="{9B5CFF0E-AF27-4849-A1F4-D0ABFC347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9340" y="5646187"/>
            <a:ext cx="366842" cy="333092"/>
          </a:xfrm>
          <a:prstGeom prst="rect">
            <a:avLst/>
          </a:prstGeom>
        </p:spPr>
      </p:pic>
      <p:pic>
        <p:nvPicPr>
          <p:cNvPr id="151" name="Image 150">
            <a:extLst>
              <a:ext uri="{FF2B5EF4-FFF2-40B4-BE49-F238E27FC236}">
                <a16:creationId xmlns:a16="http://schemas.microsoft.com/office/drawing/2014/main" id="{94959F16-D8DB-8F45-B015-211F99DDE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191" y="5328804"/>
            <a:ext cx="366842" cy="333092"/>
          </a:xfrm>
          <a:prstGeom prst="rect">
            <a:avLst/>
          </a:prstGeom>
        </p:spPr>
      </p:pic>
      <p:pic>
        <p:nvPicPr>
          <p:cNvPr id="152" name="Image 151">
            <a:extLst>
              <a:ext uri="{FF2B5EF4-FFF2-40B4-BE49-F238E27FC236}">
                <a16:creationId xmlns:a16="http://schemas.microsoft.com/office/drawing/2014/main" id="{D4E7B627-F06C-DB4F-9627-67E925C175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3752" y="5802810"/>
            <a:ext cx="366842" cy="333092"/>
          </a:xfrm>
          <a:prstGeom prst="rect">
            <a:avLst/>
          </a:prstGeom>
        </p:spPr>
      </p:pic>
      <p:pic>
        <p:nvPicPr>
          <p:cNvPr id="153" name="Image 152">
            <a:extLst>
              <a:ext uri="{FF2B5EF4-FFF2-40B4-BE49-F238E27FC236}">
                <a16:creationId xmlns:a16="http://schemas.microsoft.com/office/drawing/2014/main" id="{FC6C063F-B31B-C64D-B487-15BEB6EF6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899" y="5650790"/>
            <a:ext cx="272096" cy="247063"/>
          </a:xfrm>
          <a:prstGeom prst="rect">
            <a:avLst/>
          </a:prstGeom>
        </p:spPr>
      </p:pic>
      <p:pic>
        <p:nvPicPr>
          <p:cNvPr id="154" name="Image 153">
            <a:extLst>
              <a:ext uri="{FF2B5EF4-FFF2-40B4-BE49-F238E27FC236}">
                <a16:creationId xmlns:a16="http://schemas.microsoft.com/office/drawing/2014/main" id="{C08513D1-E776-2246-9DCB-211B934D4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1057" y="5293526"/>
            <a:ext cx="366842" cy="333092"/>
          </a:xfrm>
          <a:prstGeom prst="rect">
            <a:avLst/>
          </a:prstGeom>
        </p:spPr>
      </p:pic>
      <p:pic>
        <p:nvPicPr>
          <p:cNvPr id="155" name="Image 154">
            <a:extLst>
              <a:ext uri="{FF2B5EF4-FFF2-40B4-BE49-F238E27FC236}">
                <a16:creationId xmlns:a16="http://schemas.microsoft.com/office/drawing/2014/main" id="{02FA3973-70C2-A946-9D55-7B5BC3C9B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514" y="3886012"/>
            <a:ext cx="272096" cy="247063"/>
          </a:xfrm>
          <a:prstGeom prst="rect">
            <a:avLst/>
          </a:prstGeom>
        </p:spPr>
      </p:pic>
      <p:pic>
        <p:nvPicPr>
          <p:cNvPr id="156" name="Image 155">
            <a:extLst>
              <a:ext uri="{FF2B5EF4-FFF2-40B4-BE49-F238E27FC236}">
                <a16:creationId xmlns:a16="http://schemas.microsoft.com/office/drawing/2014/main" id="{B0C68A18-1C92-9F47-82E1-6E365A5D6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3221" y="4486216"/>
            <a:ext cx="272096" cy="247063"/>
          </a:xfrm>
          <a:prstGeom prst="rect">
            <a:avLst/>
          </a:prstGeom>
        </p:spPr>
      </p:pic>
      <p:pic>
        <p:nvPicPr>
          <p:cNvPr id="157" name="Image 156">
            <a:extLst>
              <a:ext uri="{FF2B5EF4-FFF2-40B4-BE49-F238E27FC236}">
                <a16:creationId xmlns:a16="http://schemas.microsoft.com/office/drawing/2014/main" id="{9F0058F0-755D-A44C-B1A9-335C8A88FE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5550" y="3940202"/>
            <a:ext cx="366842" cy="333092"/>
          </a:xfrm>
          <a:prstGeom prst="rect">
            <a:avLst/>
          </a:prstGeom>
        </p:spPr>
      </p:pic>
      <p:pic>
        <p:nvPicPr>
          <p:cNvPr id="158" name="Image 157">
            <a:extLst>
              <a:ext uri="{FF2B5EF4-FFF2-40B4-BE49-F238E27FC236}">
                <a16:creationId xmlns:a16="http://schemas.microsoft.com/office/drawing/2014/main" id="{555A02A1-4D35-5A41-88BB-BF08F64F9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951" y="4024487"/>
            <a:ext cx="366842" cy="333092"/>
          </a:xfrm>
          <a:prstGeom prst="rect">
            <a:avLst/>
          </a:prstGeom>
        </p:spPr>
      </p:pic>
      <p:pic>
        <p:nvPicPr>
          <p:cNvPr id="159" name="Image 158">
            <a:extLst>
              <a:ext uri="{FF2B5EF4-FFF2-40B4-BE49-F238E27FC236}">
                <a16:creationId xmlns:a16="http://schemas.microsoft.com/office/drawing/2014/main" id="{498B1535-4301-A446-AB36-D8E41B4FE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5000" y="4475412"/>
            <a:ext cx="366842" cy="333092"/>
          </a:xfrm>
          <a:prstGeom prst="rect">
            <a:avLst/>
          </a:prstGeom>
        </p:spPr>
      </p:pic>
      <p:pic>
        <p:nvPicPr>
          <p:cNvPr id="160" name="Image 159">
            <a:extLst>
              <a:ext uri="{FF2B5EF4-FFF2-40B4-BE49-F238E27FC236}">
                <a16:creationId xmlns:a16="http://schemas.microsoft.com/office/drawing/2014/main" id="{4EF0576E-266A-6848-973D-FB66CC5D6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826" y="4334498"/>
            <a:ext cx="366842" cy="333092"/>
          </a:xfrm>
          <a:prstGeom prst="rect">
            <a:avLst/>
          </a:prstGeom>
        </p:spPr>
      </p:pic>
      <p:pic>
        <p:nvPicPr>
          <p:cNvPr id="161" name="Image 160">
            <a:extLst>
              <a:ext uri="{FF2B5EF4-FFF2-40B4-BE49-F238E27FC236}">
                <a16:creationId xmlns:a16="http://schemas.microsoft.com/office/drawing/2014/main" id="{79237530-00F8-7949-B46F-02CB86402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387" y="4808504"/>
            <a:ext cx="366842" cy="333092"/>
          </a:xfrm>
          <a:prstGeom prst="rect">
            <a:avLst/>
          </a:prstGeom>
        </p:spPr>
      </p:pic>
      <p:pic>
        <p:nvPicPr>
          <p:cNvPr id="162" name="Image 161">
            <a:extLst>
              <a:ext uri="{FF2B5EF4-FFF2-40B4-BE49-F238E27FC236}">
                <a16:creationId xmlns:a16="http://schemas.microsoft.com/office/drawing/2014/main" id="{61F41A8A-AF57-9E4C-9F6C-2F05385962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2534" y="4656484"/>
            <a:ext cx="272096" cy="247063"/>
          </a:xfrm>
          <a:prstGeom prst="rect">
            <a:avLst/>
          </a:prstGeom>
        </p:spPr>
      </p:pic>
      <p:pic>
        <p:nvPicPr>
          <p:cNvPr id="163" name="Image 162">
            <a:extLst>
              <a:ext uri="{FF2B5EF4-FFF2-40B4-BE49-F238E27FC236}">
                <a16:creationId xmlns:a16="http://schemas.microsoft.com/office/drawing/2014/main" id="{C35F80DA-E10C-9942-A784-A04E5CDA35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692" y="4299220"/>
            <a:ext cx="366842" cy="333092"/>
          </a:xfrm>
          <a:prstGeom prst="rect">
            <a:avLst/>
          </a:prstGeom>
        </p:spPr>
      </p:pic>
      <p:pic>
        <p:nvPicPr>
          <p:cNvPr id="164" name="Image 163">
            <a:extLst>
              <a:ext uri="{FF2B5EF4-FFF2-40B4-BE49-F238E27FC236}">
                <a16:creationId xmlns:a16="http://schemas.microsoft.com/office/drawing/2014/main" id="{410E8137-2C84-8B42-B6CB-DFCFA3A88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1086" y="3664978"/>
            <a:ext cx="272096" cy="247063"/>
          </a:xfrm>
          <a:prstGeom prst="rect">
            <a:avLst/>
          </a:prstGeom>
        </p:spPr>
      </p:pic>
      <p:pic>
        <p:nvPicPr>
          <p:cNvPr id="165" name="Image 164">
            <a:extLst>
              <a:ext uri="{FF2B5EF4-FFF2-40B4-BE49-F238E27FC236}">
                <a16:creationId xmlns:a16="http://schemas.microsoft.com/office/drawing/2014/main" id="{C82178F9-C748-204A-9140-B4A649DAB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3711" y="4355497"/>
            <a:ext cx="272096" cy="247063"/>
          </a:xfrm>
          <a:prstGeom prst="rect">
            <a:avLst/>
          </a:prstGeom>
        </p:spPr>
      </p:pic>
      <p:pic>
        <p:nvPicPr>
          <p:cNvPr id="166" name="Image 165">
            <a:extLst>
              <a:ext uri="{FF2B5EF4-FFF2-40B4-BE49-F238E27FC236}">
                <a16:creationId xmlns:a16="http://schemas.microsoft.com/office/drawing/2014/main" id="{4B09EAE5-B8B6-2343-973F-A3C9B2F04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6040" y="3809483"/>
            <a:ext cx="366842" cy="333092"/>
          </a:xfrm>
          <a:prstGeom prst="rect">
            <a:avLst/>
          </a:prstGeom>
        </p:spPr>
      </p:pic>
      <p:pic>
        <p:nvPicPr>
          <p:cNvPr id="167" name="Image 166">
            <a:extLst>
              <a:ext uri="{FF2B5EF4-FFF2-40B4-BE49-F238E27FC236}">
                <a16:creationId xmlns:a16="http://schemas.microsoft.com/office/drawing/2014/main" id="{53A117D4-0C93-E343-B054-105AC2429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7441" y="3893768"/>
            <a:ext cx="366842" cy="333092"/>
          </a:xfrm>
          <a:prstGeom prst="rect">
            <a:avLst/>
          </a:prstGeom>
        </p:spPr>
      </p:pic>
      <p:pic>
        <p:nvPicPr>
          <p:cNvPr id="168" name="Image 167">
            <a:extLst>
              <a:ext uri="{FF2B5EF4-FFF2-40B4-BE49-F238E27FC236}">
                <a16:creationId xmlns:a16="http://schemas.microsoft.com/office/drawing/2014/main" id="{386FA610-7BB8-1E40-B820-D8430D337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5490" y="4344693"/>
            <a:ext cx="366842" cy="333092"/>
          </a:xfrm>
          <a:prstGeom prst="rect">
            <a:avLst/>
          </a:prstGeom>
        </p:spPr>
      </p:pic>
      <p:pic>
        <p:nvPicPr>
          <p:cNvPr id="169" name="Image 168">
            <a:extLst>
              <a:ext uri="{FF2B5EF4-FFF2-40B4-BE49-F238E27FC236}">
                <a16:creationId xmlns:a16="http://schemas.microsoft.com/office/drawing/2014/main" id="{192FB4A1-D727-B344-8E5C-6BF4576B6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316" y="4203779"/>
            <a:ext cx="366842" cy="333092"/>
          </a:xfrm>
          <a:prstGeom prst="rect">
            <a:avLst/>
          </a:prstGeom>
        </p:spPr>
      </p:pic>
      <p:pic>
        <p:nvPicPr>
          <p:cNvPr id="170" name="Image 169">
            <a:extLst>
              <a:ext uri="{FF2B5EF4-FFF2-40B4-BE49-F238E27FC236}">
                <a16:creationId xmlns:a16="http://schemas.microsoft.com/office/drawing/2014/main" id="{EBD39CFD-6DD5-BC44-AE94-C5D5D38A1B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8877" y="4677785"/>
            <a:ext cx="366842" cy="333092"/>
          </a:xfrm>
          <a:prstGeom prst="rect">
            <a:avLst/>
          </a:prstGeom>
        </p:spPr>
      </p:pic>
      <p:pic>
        <p:nvPicPr>
          <p:cNvPr id="171" name="Image 170">
            <a:extLst>
              <a:ext uri="{FF2B5EF4-FFF2-40B4-BE49-F238E27FC236}">
                <a16:creationId xmlns:a16="http://schemas.microsoft.com/office/drawing/2014/main" id="{FF007015-E69B-074A-8CEF-83D9F72D8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3024" y="4525765"/>
            <a:ext cx="272096" cy="247063"/>
          </a:xfrm>
          <a:prstGeom prst="rect">
            <a:avLst/>
          </a:prstGeom>
        </p:spPr>
      </p:pic>
      <p:pic>
        <p:nvPicPr>
          <p:cNvPr id="172" name="Image 171">
            <a:extLst>
              <a:ext uri="{FF2B5EF4-FFF2-40B4-BE49-F238E27FC236}">
                <a16:creationId xmlns:a16="http://schemas.microsoft.com/office/drawing/2014/main" id="{C771033A-4D65-044B-A529-5CAA59127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6182" y="4168501"/>
            <a:ext cx="366842" cy="333092"/>
          </a:xfrm>
          <a:prstGeom prst="rect">
            <a:avLst/>
          </a:prstGeom>
        </p:spPr>
      </p:pic>
      <p:pic>
        <p:nvPicPr>
          <p:cNvPr id="173" name="Image 172">
            <a:extLst>
              <a:ext uri="{FF2B5EF4-FFF2-40B4-BE49-F238E27FC236}">
                <a16:creationId xmlns:a16="http://schemas.microsoft.com/office/drawing/2014/main" id="{7C7B752A-40B7-4146-BAF7-8A833560A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8636" y="3557388"/>
            <a:ext cx="272096" cy="247063"/>
          </a:xfrm>
          <a:prstGeom prst="rect">
            <a:avLst/>
          </a:prstGeom>
        </p:spPr>
      </p:pic>
      <p:pic>
        <p:nvPicPr>
          <p:cNvPr id="174" name="Image 173">
            <a:extLst>
              <a:ext uri="{FF2B5EF4-FFF2-40B4-BE49-F238E27FC236}">
                <a16:creationId xmlns:a16="http://schemas.microsoft.com/office/drawing/2014/main" id="{65B25B56-1DEF-024D-9C4D-C467E8CA8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459" y="3584174"/>
            <a:ext cx="272096" cy="247063"/>
          </a:xfrm>
          <a:prstGeom prst="rect">
            <a:avLst/>
          </a:prstGeom>
        </p:spPr>
      </p:pic>
      <p:pic>
        <p:nvPicPr>
          <p:cNvPr id="175" name="Image 174">
            <a:extLst>
              <a:ext uri="{FF2B5EF4-FFF2-40B4-BE49-F238E27FC236}">
                <a16:creationId xmlns:a16="http://schemas.microsoft.com/office/drawing/2014/main" id="{290E9B68-2700-294A-96CC-7C3FA882D4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5004" y="3381288"/>
            <a:ext cx="366842" cy="333092"/>
          </a:xfrm>
          <a:prstGeom prst="rect">
            <a:avLst/>
          </a:prstGeom>
        </p:spPr>
      </p:pic>
      <p:pic>
        <p:nvPicPr>
          <p:cNvPr id="176" name="Image 175">
            <a:extLst>
              <a:ext uri="{FF2B5EF4-FFF2-40B4-BE49-F238E27FC236}">
                <a16:creationId xmlns:a16="http://schemas.microsoft.com/office/drawing/2014/main" id="{18BAD5A6-C180-6B47-BBF6-9AD3AC0E9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1576" y="3893768"/>
            <a:ext cx="366842" cy="333092"/>
          </a:xfrm>
          <a:prstGeom prst="rect">
            <a:avLst/>
          </a:prstGeom>
        </p:spPr>
      </p:pic>
      <p:pic>
        <p:nvPicPr>
          <p:cNvPr id="177" name="Image 176">
            <a:extLst>
              <a:ext uri="{FF2B5EF4-FFF2-40B4-BE49-F238E27FC236}">
                <a16:creationId xmlns:a16="http://schemas.microsoft.com/office/drawing/2014/main" id="{A7B34396-AA43-B942-9E20-9B60101DF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7875" y="4355359"/>
            <a:ext cx="366842" cy="333092"/>
          </a:xfrm>
          <a:prstGeom prst="rect">
            <a:avLst/>
          </a:prstGeom>
        </p:spPr>
      </p:pic>
      <p:pic>
        <p:nvPicPr>
          <p:cNvPr id="178" name="Image 177">
            <a:extLst>
              <a:ext uri="{FF2B5EF4-FFF2-40B4-BE49-F238E27FC236}">
                <a16:creationId xmlns:a16="http://schemas.microsoft.com/office/drawing/2014/main" id="{6CF53580-9894-C34A-8A7C-C2939978C3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7841" y="3148214"/>
            <a:ext cx="366842" cy="333092"/>
          </a:xfrm>
          <a:prstGeom prst="rect">
            <a:avLst/>
          </a:prstGeom>
        </p:spPr>
      </p:pic>
      <p:pic>
        <p:nvPicPr>
          <p:cNvPr id="179" name="Image 178">
            <a:extLst>
              <a:ext uri="{FF2B5EF4-FFF2-40B4-BE49-F238E27FC236}">
                <a16:creationId xmlns:a16="http://schemas.microsoft.com/office/drawing/2014/main" id="{6C41C514-D92C-4945-9CD7-3D06EF5D2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6445" y="3336243"/>
            <a:ext cx="366842" cy="333092"/>
          </a:xfrm>
          <a:prstGeom prst="rect">
            <a:avLst/>
          </a:prstGeom>
        </p:spPr>
      </p:pic>
      <p:pic>
        <p:nvPicPr>
          <p:cNvPr id="180" name="Image 179">
            <a:extLst>
              <a:ext uri="{FF2B5EF4-FFF2-40B4-BE49-F238E27FC236}">
                <a16:creationId xmlns:a16="http://schemas.microsoft.com/office/drawing/2014/main" id="{AFA148D8-3D4C-DF47-B0D7-D9EF03E431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5391" y="3956716"/>
            <a:ext cx="272096" cy="247063"/>
          </a:xfrm>
          <a:prstGeom prst="rect">
            <a:avLst/>
          </a:prstGeom>
        </p:spPr>
      </p:pic>
      <p:pic>
        <p:nvPicPr>
          <p:cNvPr id="181" name="Image 180">
            <a:extLst>
              <a:ext uri="{FF2B5EF4-FFF2-40B4-BE49-F238E27FC236}">
                <a16:creationId xmlns:a16="http://schemas.microsoft.com/office/drawing/2014/main" id="{9BF5F5C9-DBD2-1642-894E-D58796C93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162" y="2758372"/>
            <a:ext cx="366842" cy="333092"/>
          </a:xfrm>
          <a:prstGeom prst="rect">
            <a:avLst/>
          </a:prstGeom>
        </p:spPr>
      </p:pic>
      <p:pic>
        <p:nvPicPr>
          <p:cNvPr id="182" name="Image 181">
            <a:extLst>
              <a:ext uri="{FF2B5EF4-FFF2-40B4-BE49-F238E27FC236}">
                <a16:creationId xmlns:a16="http://schemas.microsoft.com/office/drawing/2014/main" id="{52C6D417-0DFC-5840-904C-A3663E3BE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1823" y="3023105"/>
            <a:ext cx="272096" cy="247063"/>
          </a:xfrm>
          <a:prstGeom prst="rect">
            <a:avLst/>
          </a:prstGeom>
        </p:spPr>
      </p:pic>
      <p:pic>
        <p:nvPicPr>
          <p:cNvPr id="183" name="Image 182">
            <a:extLst>
              <a:ext uri="{FF2B5EF4-FFF2-40B4-BE49-F238E27FC236}">
                <a16:creationId xmlns:a16="http://schemas.microsoft.com/office/drawing/2014/main" id="{9386878E-B973-9648-ABE2-EFB280AC6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3530" y="3623309"/>
            <a:ext cx="272096" cy="247063"/>
          </a:xfrm>
          <a:prstGeom prst="rect">
            <a:avLst/>
          </a:prstGeom>
        </p:spPr>
      </p:pic>
      <p:pic>
        <p:nvPicPr>
          <p:cNvPr id="184" name="Image 183">
            <a:extLst>
              <a:ext uri="{FF2B5EF4-FFF2-40B4-BE49-F238E27FC236}">
                <a16:creationId xmlns:a16="http://schemas.microsoft.com/office/drawing/2014/main" id="{E0A001EF-9A29-4047-B3BE-60DC7768EB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581" y="5004783"/>
            <a:ext cx="366842" cy="333092"/>
          </a:xfrm>
          <a:prstGeom prst="rect">
            <a:avLst/>
          </a:prstGeom>
        </p:spPr>
      </p:pic>
      <p:pic>
        <p:nvPicPr>
          <p:cNvPr id="185" name="Image 184">
            <a:extLst>
              <a:ext uri="{FF2B5EF4-FFF2-40B4-BE49-F238E27FC236}">
                <a16:creationId xmlns:a16="http://schemas.microsoft.com/office/drawing/2014/main" id="{D0ED2A45-A5D4-B943-8570-507E9CAE67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5724" y="5440235"/>
            <a:ext cx="366842" cy="333092"/>
          </a:xfrm>
          <a:prstGeom prst="rect">
            <a:avLst/>
          </a:prstGeom>
        </p:spPr>
      </p:pic>
      <p:pic>
        <p:nvPicPr>
          <p:cNvPr id="186" name="Image 185">
            <a:extLst>
              <a:ext uri="{FF2B5EF4-FFF2-40B4-BE49-F238E27FC236}">
                <a16:creationId xmlns:a16="http://schemas.microsoft.com/office/drawing/2014/main" id="{830818A1-B6CC-094A-8969-D7B474B36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4252" y="3372263"/>
            <a:ext cx="366842" cy="333092"/>
          </a:xfrm>
          <a:prstGeom prst="rect">
            <a:avLst/>
          </a:prstGeom>
        </p:spPr>
      </p:pic>
      <p:pic>
        <p:nvPicPr>
          <p:cNvPr id="187" name="Image 186">
            <a:extLst>
              <a:ext uri="{FF2B5EF4-FFF2-40B4-BE49-F238E27FC236}">
                <a16:creationId xmlns:a16="http://schemas.microsoft.com/office/drawing/2014/main" id="{E17BFF9C-F147-B84D-B08B-41B299D27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135" y="3471591"/>
            <a:ext cx="366842" cy="333092"/>
          </a:xfrm>
          <a:prstGeom prst="rect">
            <a:avLst/>
          </a:prstGeom>
        </p:spPr>
      </p:pic>
      <p:pic>
        <p:nvPicPr>
          <p:cNvPr id="188" name="Image 187">
            <a:extLst>
              <a:ext uri="{FF2B5EF4-FFF2-40B4-BE49-F238E27FC236}">
                <a16:creationId xmlns:a16="http://schemas.microsoft.com/office/drawing/2014/main" id="{64AB0ADE-9099-FE46-AEA5-593890E13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9538" y="4004502"/>
            <a:ext cx="366842" cy="333092"/>
          </a:xfrm>
          <a:prstGeom prst="rect">
            <a:avLst/>
          </a:prstGeom>
        </p:spPr>
      </p:pic>
      <p:pic>
        <p:nvPicPr>
          <p:cNvPr id="189" name="Image 188">
            <a:extLst>
              <a:ext uri="{FF2B5EF4-FFF2-40B4-BE49-F238E27FC236}">
                <a16:creationId xmlns:a16="http://schemas.microsoft.com/office/drawing/2014/main" id="{10A5CCE4-1033-7143-B80D-E86962853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1798" y="3612505"/>
            <a:ext cx="272096" cy="247063"/>
          </a:xfrm>
          <a:prstGeom prst="rect">
            <a:avLst/>
          </a:prstGeom>
        </p:spPr>
      </p:pic>
      <p:pic>
        <p:nvPicPr>
          <p:cNvPr id="190" name="Image 189">
            <a:extLst>
              <a:ext uri="{FF2B5EF4-FFF2-40B4-BE49-F238E27FC236}">
                <a16:creationId xmlns:a16="http://schemas.microsoft.com/office/drawing/2014/main" id="{B1246B2E-20A9-DB40-A2F1-39DDBA47C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6001" y="3436313"/>
            <a:ext cx="366842" cy="333092"/>
          </a:xfrm>
          <a:prstGeom prst="rect">
            <a:avLst/>
          </a:prstGeom>
        </p:spPr>
      </p:pic>
      <p:pic>
        <p:nvPicPr>
          <p:cNvPr id="191" name="Image 190">
            <a:extLst>
              <a:ext uri="{FF2B5EF4-FFF2-40B4-BE49-F238E27FC236}">
                <a16:creationId xmlns:a16="http://schemas.microsoft.com/office/drawing/2014/main" id="{B5F770C2-040C-C343-A7B2-9CF9D9396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461" y="5465816"/>
            <a:ext cx="272096" cy="247063"/>
          </a:xfrm>
          <a:prstGeom prst="rect">
            <a:avLst/>
          </a:prstGeom>
        </p:spPr>
      </p:pic>
      <p:pic>
        <p:nvPicPr>
          <p:cNvPr id="192" name="Image 191">
            <a:extLst>
              <a:ext uri="{FF2B5EF4-FFF2-40B4-BE49-F238E27FC236}">
                <a16:creationId xmlns:a16="http://schemas.microsoft.com/office/drawing/2014/main" id="{5B5B95A4-ACC8-2043-A48B-58A49E31A7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168" y="6066020"/>
            <a:ext cx="272096" cy="247063"/>
          </a:xfrm>
          <a:prstGeom prst="rect">
            <a:avLst/>
          </a:prstGeom>
        </p:spPr>
      </p:pic>
      <p:pic>
        <p:nvPicPr>
          <p:cNvPr id="193" name="Image 192">
            <a:extLst>
              <a:ext uri="{FF2B5EF4-FFF2-40B4-BE49-F238E27FC236}">
                <a16:creationId xmlns:a16="http://schemas.microsoft.com/office/drawing/2014/main" id="{654445FD-4FBF-BC41-AD03-3BA1186FE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577" y="5642021"/>
            <a:ext cx="366842" cy="333092"/>
          </a:xfrm>
          <a:prstGeom prst="rect">
            <a:avLst/>
          </a:prstGeom>
        </p:spPr>
      </p:pic>
      <p:pic>
        <p:nvPicPr>
          <p:cNvPr id="194" name="Image 193">
            <a:extLst>
              <a:ext uri="{FF2B5EF4-FFF2-40B4-BE49-F238E27FC236}">
                <a16:creationId xmlns:a16="http://schemas.microsoft.com/office/drawing/2014/main" id="{2DD4AF02-BE9A-1341-802F-92D5FF0E5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5620" y="7709893"/>
            <a:ext cx="366842" cy="333092"/>
          </a:xfrm>
          <a:prstGeom prst="rect">
            <a:avLst/>
          </a:prstGeom>
        </p:spPr>
      </p:pic>
      <p:pic>
        <p:nvPicPr>
          <p:cNvPr id="195" name="Image 194">
            <a:extLst>
              <a:ext uri="{FF2B5EF4-FFF2-40B4-BE49-F238E27FC236}">
                <a16:creationId xmlns:a16="http://schemas.microsoft.com/office/drawing/2014/main" id="{D3184653-4C68-104D-9203-6D1F85E6A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490" y="7227600"/>
            <a:ext cx="366842" cy="333092"/>
          </a:xfrm>
          <a:prstGeom prst="rect">
            <a:avLst/>
          </a:prstGeom>
        </p:spPr>
      </p:pic>
      <p:pic>
        <p:nvPicPr>
          <p:cNvPr id="196" name="Image 195">
            <a:extLst>
              <a:ext uri="{FF2B5EF4-FFF2-40B4-BE49-F238E27FC236}">
                <a16:creationId xmlns:a16="http://schemas.microsoft.com/office/drawing/2014/main" id="{AE90D9F0-4CDE-BC48-983E-6B51E339F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553" y="4852272"/>
            <a:ext cx="366842" cy="333092"/>
          </a:xfrm>
          <a:prstGeom prst="rect">
            <a:avLst/>
          </a:prstGeom>
        </p:spPr>
      </p:pic>
      <p:pic>
        <p:nvPicPr>
          <p:cNvPr id="197" name="Image 196">
            <a:extLst>
              <a:ext uri="{FF2B5EF4-FFF2-40B4-BE49-F238E27FC236}">
                <a16:creationId xmlns:a16="http://schemas.microsoft.com/office/drawing/2014/main" id="{F32B66E3-8231-374D-84D3-F076C1FDF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060" y="6687649"/>
            <a:ext cx="366842" cy="333092"/>
          </a:xfrm>
          <a:prstGeom prst="rect">
            <a:avLst/>
          </a:prstGeom>
        </p:spPr>
      </p:pic>
      <p:pic>
        <p:nvPicPr>
          <p:cNvPr id="198" name="Image 197">
            <a:extLst>
              <a:ext uri="{FF2B5EF4-FFF2-40B4-BE49-F238E27FC236}">
                <a16:creationId xmlns:a16="http://schemas.microsoft.com/office/drawing/2014/main" id="{E507A14D-96DF-8245-A6A7-E63558DEE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481" y="6236288"/>
            <a:ext cx="272096" cy="247063"/>
          </a:xfrm>
          <a:prstGeom prst="rect">
            <a:avLst/>
          </a:prstGeom>
        </p:spPr>
      </p:pic>
      <p:pic>
        <p:nvPicPr>
          <p:cNvPr id="199" name="Image 198">
            <a:extLst>
              <a:ext uri="{FF2B5EF4-FFF2-40B4-BE49-F238E27FC236}">
                <a16:creationId xmlns:a16="http://schemas.microsoft.com/office/drawing/2014/main" id="{70A7962D-89E5-D04A-8EBE-275ACC0B4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639" y="5879024"/>
            <a:ext cx="366842" cy="333092"/>
          </a:xfrm>
          <a:prstGeom prst="rect">
            <a:avLst/>
          </a:prstGeom>
        </p:spPr>
      </p:pic>
      <p:pic>
        <p:nvPicPr>
          <p:cNvPr id="200" name="Image 199">
            <a:extLst>
              <a:ext uri="{FF2B5EF4-FFF2-40B4-BE49-F238E27FC236}">
                <a16:creationId xmlns:a16="http://schemas.microsoft.com/office/drawing/2014/main" id="{74994D25-129C-F346-B24C-756CEDFDE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9706" y="1787935"/>
            <a:ext cx="272096" cy="247063"/>
          </a:xfrm>
          <a:prstGeom prst="rect">
            <a:avLst/>
          </a:prstGeom>
        </p:spPr>
      </p:pic>
      <p:pic>
        <p:nvPicPr>
          <p:cNvPr id="201" name="Image 200">
            <a:extLst>
              <a:ext uri="{FF2B5EF4-FFF2-40B4-BE49-F238E27FC236}">
                <a16:creationId xmlns:a16="http://schemas.microsoft.com/office/drawing/2014/main" id="{34C01DEE-0687-D04E-80EE-2BB8E5D3D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413" y="2388139"/>
            <a:ext cx="272096" cy="247063"/>
          </a:xfrm>
          <a:prstGeom prst="rect">
            <a:avLst/>
          </a:prstGeom>
        </p:spPr>
      </p:pic>
      <p:pic>
        <p:nvPicPr>
          <p:cNvPr id="202" name="Image 201">
            <a:extLst>
              <a:ext uri="{FF2B5EF4-FFF2-40B4-BE49-F238E27FC236}">
                <a16:creationId xmlns:a16="http://schemas.microsoft.com/office/drawing/2014/main" id="{3BDB9A98-A9E3-F34C-86CC-844B4D75A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3742" y="1842125"/>
            <a:ext cx="366842" cy="333092"/>
          </a:xfrm>
          <a:prstGeom prst="rect">
            <a:avLst/>
          </a:prstGeom>
        </p:spPr>
      </p:pic>
      <p:pic>
        <p:nvPicPr>
          <p:cNvPr id="203" name="Image 202">
            <a:extLst>
              <a:ext uri="{FF2B5EF4-FFF2-40B4-BE49-F238E27FC236}">
                <a16:creationId xmlns:a16="http://schemas.microsoft.com/office/drawing/2014/main" id="{B0D66326-7A9D-4B4A-99C4-819BAAC877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5143" y="1926410"/>
            <a:ext cx="366842" cy="333092"/>
          </a:xfrm>
          <a:prstGeom prst="rect">
            <a:avLst/>
          </a:prstGeom>
        </p:spPr>
      </p:pic>
      <p:pic>
        <p:nvPicPr>
          <p:cNvPr id="204" name="Image 203">
            <a:extLst>
              <a:ext uri="{FF2B5EF4-FFF2-40B4-BE49-F238E27FC236}">
                <a16:creationId xmlns:a16="http://schemas.microsoft.com/office/drawing/2014/main" id="{478A954C-088D-CB48-B673-4234AC108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5708" y="2963988"/>
            <a:ext cx="366842" cy="333092"/>
          </a:xfrm>
          <a:prstGeom prst="rect">
            <a:avLst/>
          </a:prstGeom>
        </p:spPr>
      </p:pic>
      <p:pic>
        <p:nvPicPr>
          <p:cNvPr id="205" name="Image 204">
            <a:extLst>
              <a:ext uri="{FF2B5EF4-FFF2-40B4-BE49-F238E27FC236}">
                <a16:creationId xmlns:a16="http://schemas.microsoft.com/office/drawing/2014/main" id="{4B67660C-F7EA-6E42-9D9B-253AE8115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2018" y="2236421"/>
            <a:ext cx="366842" cy="333092"/>
          </a:xfrm>
          <a:prstGeom prst="rect">
            <a:avLst/>
          </a:prstGeom>
        </p:spPr>
      </p:pic>
      <p:pic>
        <p:nvPicPr>
          <p:cNvPr id="206" name="Image 205">
            <a:extLst>
              <a:ext uri="{FF2B5EF4-FFF2-40B4-BE49-F238E27FC236}">
                <a16:creationId xmlns:a16="http://schemas.microsoft.com/office/drawing/2014/main" id="{64BE5072-5799-B247-A0EB-7937F2F30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6579" y="2710427"/>
            <a:ext cx="366842" cy="333092"/>
          </a:xfrm>
          <a:prstGeom prst="rect">
            <a:avLst/>
          </a:prstGeom>
        </p:spPr>
      </p:pic>
      <p:pic>
        <p:nvPicPr>
          <p:cNvPr id="207" name="Image 206">
            <a:extLst>
              <a:ext uri="{FF2B5EF4-FFF2-40B4-BE49-F238E27FC236}">
                <a16:creationId xmlns:a16="http://schemas.microsoft.com/office/drawing/2014/main" id="{5D8D47A1-4BFE-A94B-8DE1-B0E76BCD9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0726" y="2558407"/>
            <a:ext cx="272096" cy="247063"/>
          </a:xfrm>
          <a:prstGeom prst="rect">
            <a:avLst/>
          </a:prstGeom>
        </p:spPr>
      </p:pic>
      <p:pic>
        <p:nvPicPr>
          <p:cNvPr id="208" name="Image 207">
            <a:extLst>
              <a:ext uri="{FF2B5EF4-FFF2-40B4-BE49-F238E27FC236}">
                <a16:creationId xmlns:a16="http://schemas.microsoft.com/office/drawing/2014/main" id="{C9E83F62-6B42-1E48-B1A8-EB6F3A965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3884" y="2201143"/>
            <a:ext cx="366842" cy="333092"/>
          </a:xfrm>
          <a:prstGeom prst="rect">
            <a:avLst/>
          </a:prstGeom>
        </p:spPr>
      </p:pic>
      <p:pic>
        <p:nvPicPr>
          <p:cNvPr id="209" name="Image 208">
            <a:extLst>
              <a:ext uri="{FF2B5EF4-FFF2-40B4-BE49-F238E27FC236}">
                <a16:creationId xmlns:a16="http://schemas.microsoft.com/office/drawing/2014/main" id="{3D41E8E5-DEB0-3245-A2B2-F6534C43E4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3210" y="2218746"/>
            <a:ext cx="272096" cy="247063"/>
          </a:xfrm>
          <a:prstGeom prst="rect">
            <a:avLst/>
          </a:prstGeom>
        </p:spPr>
      </p:pic>
      <p:pic>
        <p:nvPicPr>
          <p:cNvPr id="210" name="Image 209">
            <a:extLst>
              <a:ext uri="{FF2B5EF4-FFF2-40B4-BE49-F238E27FC236}">
                <a16:creationId xmlns:a16="http://schemas.microsoft.com/office/drawing/2014/main" id="{9907E6FF-CFD5-104D-AD11-497D7486A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4917" y="2818950"/>
            <a:ext cx="272096" cy="247063"/>
          </a:xfrm>
          <a:prstGeom prst="rect">
            <a:avLst/>
          </a:prstGeom>
        </p:spPr>
      </p:pic>
      <p:pic>
        <p:nvPicPr>
          <p:cNvPr id="211" name="Image 210">
            <a:extLst>
              <a:ext uri="{FF2B5EF4-FFF2-40B4-BE49-F238E27FC236}">
                <a16:creationId xmlns:a16="http://schemas.microsoft.com/office/drawing/2014/main" id="{C1804631-BF1D-2849-9D58-54CEE6951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246" y="2272936"/>
            <a:ext cx="366842" cy="333092"/>
          </a:xfrm>
          <a:prstGeom prst="rect">
            <a:avLst/>
          </a:prstGeom>
        </p:spPr>
      </p:pic>
      <p:pic>
        <p:nvPicPr>
          <p:cNvPr id="212" name="Image 211">
            <a:extLst>
              <a:ext uri="{FF2B5EF4-FFF2-40B4-BE49-F238E27FC236}">
                <a16:creationId xmlns:a16="http://schemas.microsoft.com/office/drawing/2014/main" id="{37C61E5D-3858-D84E-B393-6C3A9BD1F0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8647" y="2357221"/>
            <a:ext cx="366842" cy="333092"/>
          </a:xfrm>
          <a:prstGeom prst="rect">
            <a:avLst/>
          </a:prstGeom>
        </p:spPr>
      </p:pic>
      <p:pic>
        <p:nvPicPr>
          <p:cNvPr id="213" name="Image 212">
            <a:extLst>
              <a:ext uri="{FF2B5EF4-FFF2-40B4-BE49-F238E27FC236}">
                <a16:creationId xmlns:a16="http://schemas.microsoft.com/office/drawing/2014/main" id="{5616E567-28F6-A942-A975-0D987E002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6696" y="2808146"/>
            <a:ext cx="366842" cy="333092"/>
          </a:xfrm>
          <a:prstGeom prst="rect">
            <a:avLst/>
          </a:prstGeom>
        </p:spPr>
      </p:pic>
      <p:pic>
        <p:nvPicPr>
          <p:cNvPr id="214" name="Image 213">
            <a:extLst>
              <a:ext uri="{FF2B5EF4-FFF2-40B4-BE49-F238E27FC236}">
                <a16:creationId xmlns:a16="http://schemas.microsoft.com/office/drawing/2014/main" id="{7B284509-1CDA-0047-9787-44DF1BEE0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5522" y="2667232"/>
            <a:ext cx="366842" cy="333092"/>
          </a:xfrm>
          <a:prstGeom prst="rect">
            <a:avLst/>
          </a:prstGeom>
        </p:spPr>
      </p:pic>
      <p:pic>
        <p:nvPicPr>
          <p:cNvPr id="215" name="Image 214">
            <a:extLst>
              <a:ext uri="{FF2B5EF4-FFF2-40B4-BE49-F238E27FC236}">
                <a16:creationId xmlns:a16="http://schemas.microsoft.com/office/drawing/2014/main" id="{4C1A665C-5F3F-674C-AA6D-410447998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0083" y="3141238"/>
            <a:ext cx="366842" cy="333092"/>
          </a:xfrm>
          <a:prstGeom prst="rect">
            <a:avLst/>
          </a:prstGeom>
        </p:spPr>
      </p:pic>
      <p:pic>
        <p:nvPicPr>
          <p:cNvPr id="216" name="Image 215">
            <a:extLst>
              <a:ext uri="{FF2B5EF4-FFF2-40B4-BE49-F238E27FC236}">
                <a16:creationId xmlns:a16="http://schemas.microsoft.com/office/drawing/2014/main" id="{B8E8737D-7D96-D74B-83AA-4391FADA1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4230" y="2989218"/>
            <a:ext cx="272096" cy="247063"/>
          </a:xfrm>
          <a:prstGeom prst="rect">
            <a:avLst/>
          </a:prstGeom>
        </p:spPr>
      </p:pic>
      <p:pic>
        <p:nvPicPr>
          <p:cNvPr id="217" name="Image 216">
            <a:extLst>
              <a:ext uri="{FF2B5EF4-FFF2-40B4-BE49-F238E27FC236}">
                <a16:creationId xmlns:a16="http://schemas.microsoft.com/office/drawing/2014/main" id="{95AE61E0-5801-1C4F-BC55-A5329DC14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7388" y="2631954"/>
            <a:ext cx="366842" cy="333092"/>
          </a:xfrm>
          <a:prstGeom prst="rect">
            <a:avLst/>
          </a:prstGeom>
        </p:spPr>
      </p:pic>
      <p:pic>
        <p:nvPicPr>
          <p:cNvPr id="218" name="Image 217">
            <a:extLst>
              <a:ext uri="{FF2B5EF4-FFF2-40B4-BE49-F238E27FC236}">
                <a16:creationId xmlns:a16="http://schemas.microsoft.com/office/drawing/2014/main" id="{B0F35E11-2684-A840-83E8-92A1B48C9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841" y="1602297"/>
            <a:ext cx="272096" cy="247063"/>
          </a:xfrm>
          <a:prstGeom prst="rect">
            <a:avLst/>
          </a:prstGeom>
        </p:spPr>
      </p:pic>
      <p:pic>
        <p:nvPicPr>
          <p:cNvPr id="219" name="Image 218">
            <a:extLst>
              <a:ext uri="{FF2B5EF4-FFF2-40B4-BE49-F238E27FC236}">
                <a16:creationId xmlns:a16="http://schemas.microsoft.com/office/drawing/2014/main" id="{994F2A07-7848-8646-9663-A64286284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548" y="2202501"/>
            <a:ext cx="272096" cy="247063"/>
          </a:xfrm>
          <a:prstGeom prst="rect">
            <a:avLst/>
          </a:prstGeom>
        </p:spPr>
      </p:pic>
      <p:pic>
        <p:nvPicPr>
          <p:cNvPr id="220" name="Image 219">
            <a:extLst>
              <a:ext uri="{FF2B5EF4-FFF2-40B4-BE49-F238E27FC236}">
                <a16:creationId xmlns:a16="http://schemas.microsoft.com/office/drawing/2014/main" id="{A5EE1C09-EDD7-4642-BB09-AD6D67ADA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877" y="1656487"/>
            <a:ext cx="366842" cy="333092"/>
          </a:xfrm>
          <a:prstGeom prst="rect">
            <a:avLst/>
          </a:prstGeom>
        </p:spPr>
      </p:pic>
      <p:pic>
        <p:nvPicPr>
          <p:cNvPr id="221" name="Image 220">
            <a:extLst>
              <a:ext uri="{FF2B5EF4-FFF2-40B4-BE49-F238E27FC236}">
                <a16:creationId xmlns:a16="http://schemas.microsoft.com/office/drawing/2014/main" id="{0DFBFA63-8665-FB40-8297-DE6A20ED3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5278" y="1740772"/>
            <a:ext cx="366842" cy="333092"/>
          </a:xfrm>
          <a:prstGeom prst="rect">
            <a:avLst/>
          </a:prstGeom>
        </p:spPr>
      </p:pic>
      <p:pic>
        <p:nvPicPr>
          <p:cNvPr id="222" name="Image 221">
            <a:extLst>
              <a:ext uri="{FF2B5EF4-FFF2-40B4-BE49-F238E27FC236}">
                <a16:creationId xmlns:a16="http://schemas.microsoft.com/office/drawing/2014/main" id="{02955ACC-D736-D449-8523-2087E37A88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3327" y="2191697"/>
            <a:ext cx="366842" cy="333092"/>
          </a:xfrm>
          <a:prstGeom prst="rect">
            <a:avLst/>
          </a:prstGeom>
        </p:spPr>
      </p:pic>
      <p:pic>
        <p:nvPicPr>
          <p:cNvPr id="223" name="Image 222">
            <a:extLst>
              <a:ext uri="{FF2B5EF4-FFF2-40B4-BE49-F238E27FC236}">
                <a16:creationId xmlns:a16="http://schemas.microsoft.com/office/drawing/2014/main" id="{3CD43C0B-4F2A-0C4D-9249-B55C9BDF4A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53" y="2050783"/>
            <a:ext cx="366842" cy="333092"/>
          </a:xfrm>
          <a:prstGeom prst="rect">
            <a:avLst/>
          </a:prstGeom>
        </p:spPr>
      </p:pic>
      <p:pic>
        <p:nvPicPr>
          <p:cNvPr id="224" name="Image 223">
            <a:extLst>
              <a:ext uri="{FF2B5EF4-FFF2-40B4-BE49-F238E27FC236}">
                <a16:creationId xmlns:a16="http://schemas.microsoft.com/office/drawing/2014/main" id="{2DB831AD-F771-0646-B787-0F28675107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14" y="2524789"/>
            <a:ext cx="366842" cy="333092"/>
          </a:xfrm>
          <a:prstGeom prst="rect">
            <a:avLst/>
          </a:prstGeom>
        </p:spPr>
      </p:pic>
      <p:pic>
        <p:nvPicPr>
          <p:cNvPr id="225" name="Image 224">
            <a:extLst>
              <a:ext uri="{FF2B5EF4-FFF2-40B4-BE49-F238E27FC236}">
                <a16:creationId xmlns:a16="http://schemas.microsoft.com/office/drawing/2014/main" id="{6CCFC57E-A6FC-734E-86C1-1D167EB89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861" y="2372769"/>
            <a:ext cx="272096" cy="247063"/>
          </a:xfrm>
          <a:prstGeom prst="rect">
            <a:avLst/>
          </a:prstGeom>
        </p:spPr>
      </p:pic>
      <p:pic>
        <p:nvPicPr>
          <p:cNvPr id="226" name="Image 225">
            <a:extLst>
              <a:ext uri="{FF2B5EF4-FFF2-40B4-BE49-F238E27FC236}">
                <a16:creationId xmlns:a16="http://schemas.microsoft.com/office/drawing/2014/main" id="{F3BDFCE3-3F67-FA4C-A45D-A84381CCA5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19" y="2015505"/>
            <a:ext cx="366842" cy="333092"/>
          </a:xfrm>
          <a:prstGeom prst="rect">
            <a:avLst/>
          </a:prstGeom>
        </p:spPr>
      </p:pic>
      <p:pic>
        <p:nvPicPr>
          <p:cNvPr id="227" name="Image 226">
            <a:extLst>
              <a:ext uri="{FF2B5EF4-FFF2-40B4-BE49-F238E27FC236}">
                <a16:creationId xmlns:a16="http://schemas.microsoft.com/office/drawing/2014/main" id="{590B6DBF-F222-F744-91C8-20151074A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242" y="2692672"/>
            <a:ext cx="272096" cy="247063"/>
          </a:xfrm>
          <a:prstGeom prst="rect">
            <a:avLst/>
          </a:prstGeom>
        </p:spPr>
      </p:pic>
      <p:pic>
        <p:nvPicPr>
          <p:cNvPr id="228" name="Image 227">
            <a:extLst>
              <a:ext uri="{FF2B5EF4-FFF2-40B4-BE49-F238E27FC236}">
                <a16:creationId xmlns:a16="http://schemas.microsoft.com/office/drawing/2014/main" id="{A6BD3EFE-AD82-7F45-BAB4-8C0415168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8493" y="3288246"/>
            <a:ext cx="272096" cy="247063"/>
          </a:xfrm>
          <a:prstGeom prst="rect">
            <a:avLst/>
          </a:prstGeom>
        </p:spPr>
      </p:pic>
      <p:pic>
        <p:nvPicPr>
          <p:cNvPr id="229" name="Image 228">
            <a:extLst>
              <a:ext uri="{FF2B5EF4-FFF2-40B4-BE49-F238E27FC236}">
                <a16:creationId xmlns:a16="http://schemas.microsoft.com/office/drawing/2014/main" id="{617F6767-E1B8-EA44-BE78-4A29AD027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8605" y="5742845"/>
            <a:ext cx="366842" cy="333092"/>
          </a:xfrm>
          <a:prstGeom prst="rect">
            <a:avLst/>
          </a:prstGeom>
        </p:spPr>
      </p:pic>
      <p:pic>
        <p:nvPicPr>
          <p:cNvPr id="230" name="Image 229">
            <a:extLst>
              <a:ext uri="{FF2B5EF4-FFF2-40B4-BE49-F238E27FC236}">
                <a16:creationId xmlns:a16="http://schemas.microsoft.com/office/drawing/2014/main" id="{6AB967D9-874B-6F4C-9E3C-745EB9F9C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2795" y="2564551"/>
            <a:ext cx="366842" cy="333092"/>
          </a:xfrm>
          <a:prstGeom prst="rect">
            <a:avLst/>
          </a:prstGeom>
        </p:spPr>
      </p:pic>
      <p:pic>
        <p:nvPicPr>
          <p:cNvPr id="231" name="Image 230">
            <a:extLst>
              <a:ext uri="{FF2B5EF4-FFF2-40B4-BE49-F238E27FC236}">
                <a16:creationId xmlns:a16="http://schemas.microsoft.com/office/drawing/2014/main" id="{712AD6F9-ECC2-794C-9416-13BA758102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0965" y="3165900"/>
            <a:ext cx="366842" cy="333092"/>
          </a:xfrm>
          <a:prstGeom prst="rect">
            <a:avLst/>
          </a:prstGeom>
        </p:spPr>
      </p:pic>
      <p:pic>
        <p:nvPicPr>
          <p:cNvPr id="232" name="Image 231">
            <a:extLst>
              <a:ext uri="{FF2B5EF4-FFF2-40B4-BE49-F238E27FC236}">
                <a16:creationId xmlns:a16="http://schemas.microsoft.com/office/drawing/2014/main" id="{14A27A26-CDC7-AD40-A930-F3B3C6AA6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984" y="2987668"/>
            <a:ext cx="366842" cy="333092"/>
          </a:xfrm>
          <a:prstGeom prst="rect">
            <a:avLst/>
          </a:prstGeom>
        </p:spPr>
      </p:pic>
      <p:pic>
        <p:nvPicPr>
          <p:cNvPr id="233" name="Image 232">
            <a:extLst>
              <a:ext uri="{FF2B5EF4-FFF2-40B4-BE49-F238E27FC236}">
                <a16:creationId xmlns:a16="http://schemas.microsoft.com/office/drawing/2014/main" id="{D34D7AA3-3E0A-CA4F-8038-11E2EE49CC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5340" y="5694375"/>
            <a:ext cx="366842" cy="333092"/>
          </a:xfrm>
          <a:prstGeom prst="rect">
            <a:avLst/>
          </a:prstGeom>
        </p:spPr>
      </p:pic>
      <p:pic>
        <p:nvPicPr>
          <p:cNvPr id="234" name="Image 233">
            <a:extLst>
              <a:ext uri="{FF2B5EF4-FFF2-40B4-BE49-F238E27FC236}">
                <a16:creationId xmlns:a16="http://schemas.microsoft.com/office/drawing/2014/main" id="{BBAEA421-2F61-D349-81B6-1FBEF7D29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9594" y="2979024"/>
            <a:ext cx="272096" cy="247063"/>
          </a:xfrm>
          <a:prstGeom prst="rect">
            <a:avLst/>
          </a:prstGeom>
        </p:spPr>
      </p:pic>
      <p:pic>
        <p:nvPicPr>
          <p:cNvPr id="235" name="Image 234">
            <a:extLst>
              <a:ext uri="{FF2B5EF4-FFF2-40B4-BE49-F238E27FC236}">
                <a16:creationId xmlns:a16="http://schemas.microsoft.com/office/drawing/2014/main" id="{F3DE27CC-E3DB-7F4E-A673-73ECA68B0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3437" y="1787935"/>
            <a:ext cx="366842" cy="333092"/>
          </a:xfrm>
          <a:prstGeom prst="rect">
            <a:avLst/>
          </a:prstGeom>
        </p:spPr>
      </p:pic>
      <p:pic>
        <p:nvPicPr>
          <p:cNvPr id="236" name="Image 235">
            <a:extLst>
              <a:ext uri="{FF2B5EF4-FFF2-40B4-BE49-F238E27FC236}">
                <a16:creationId xmlns:a16="http://schemas.microsoft.com/office/drawing/2014/main" id="{8BCA0779-19FA-DB4D-AEB4-8FB2305C5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3305" y="1941871"/>
            <a:ext cx="272096" cy="247063"/>
          </a:xfrm>
          <a:prstGeom prst="rect">
            <a:avLst/>
          </a:prstGeom>
        </p:spPr>
      </p:pic>
      <p:pic>
        <p:nvPicPr>
          <p:cNvPr id="237" name="Image 236">
            <a:extLst>
              <a:ext uri="{FF2B5EF4-FFF2-40B4-BE49-F238E27FC236}">
                <a16:creationId xmlns:a16="http://schemas.microsoft.com/office/drawing/2014/main" id="{07C90834-8230-3245-8D13-C900EE140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7870" y="1516220"/>
            <a:ext cx="272096" cy="247063"/>
          </a:xfrm>
          <a:prstGeom prst="rect">
            <a:avLst/>
          </a:prstGeom>
        </p:spPr>
      </p:pic>
      <p:pic>
        <p:nvPicPr>
          <p:cNvPr id="238" name="Image 237">
            <a:extLst>
              <a:ext uri="{FF2B5EF4-FFF2-40B4-BE49-F238E27FC236}">
                <a16:creationId xmlns:a16="http://schemas.microsoft.com/office/drawing/2014/main" id="{C87333D2-ED88-D747-A106-525FE10E8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1699" y="1308018"/>
            <a:ext cx="366842" cy="333092"/>
          </a:xfrm>
          <a:prstGeom prst="rect">
            <a:avLst/>
          </a:prstGeom>
        </p:spPr>
      </p:pic>
      <p:pic>
        <p:nvPicPr>
          <p:cNvPr id="239" name="Image 238">
            <a:extLst>
              <a:ext uri="{FF2B5EF4-FFF2-40B4-BE49-F238E27FC236}">
                <a16:creationId xmlns:a16="http://schemas.microsoft.com/office/drawing/2014/main" id="{7AAD768A-5B8C-0C49-A6FC-03CA8227B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2242" y="1361925"/>
            <a:ext cx="366842" cy="333092"/>
          </a:xfrm>
          <a:prstGeom prst="rect">
            <a:avLst/>
          </a:prstGeom>
        </p:spPr>
      </p:pic>
      <p:pic>
        <p:nvPicPr>
          <p:cNvPr id="240" name="Image 239">
            <a:extLst>
              <a:ext uri="{FF2B5EF4-FFF2-40B4-BE49-F238E27FC236}">
                <a16:creationId xmlns:a16="http://schemas.microsoft.com/office/drawing/2014/main" id="{ADE7E40E-5A8E-1141-A1B7-EC8A713A1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1609" y="1466119"/>
            <a:ext cx="366842" cy="333092"/>
          </a:xfrm>
          <a:prstGeom prst="rect">
            <a:avLst/>
          </a:prstGeom>
        </p:spPr>
      </p:pic>
      <p:pic>
        <p:nvPicPr>
          <p:cNvPr id="241" name="Image 240">
            <a:extLst>
              <a:ext uri="{FF2B5EF4-FFF2-40B4-BE49-F238E27FC236}">
                <a16:creationId xmlns:a16="http://schemas.microsoft.com/office/drawing/2014/main" id="{62DDAE21-9394-E549-AA30-F6E3ABFF4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8475" y="1364502"/>
            <a:ext cx="366842" cy="333092"/>
          </a:xfrm>
          <a:prstGeom prst="rect">
            <a:avLst/>
          </a:prstGeom>
        </p:spPr>
      </p:pic>
      <p:pic>
        <p:nvPicPr>
          <p:cNvPr id="242" name="Image 241">
            <a:extLst>
              <a:ext uri="{FF2B5EF4-FFF2-40B4-BE49-F238E27FC236}">
                <a16:creationId xmlns:a16="http://schemas.microsoft.com/office/drawing/2014/main" id="{B6A761F7-0139-8C4B-B733-DF6648A1A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3036" y="1838508"/>
            <a:ext cx="366842" cy="333092"/>
          </a:xfrm>
          <a:prstGeom prst="rect">
            <a:avLst/>
          </a:prstGeom>
        </p:spPr>
      </p:pic>
      <p:pic>
        <p:nvPicPr>
          <p:cNvPr id="243" name="Image 242">
            <a:extLst>
              <a:ext uri="{FF2B5EF4-FFF2-40B4-BE49-F238E27FC236}">
                <a16:creationId xmlns:a16="http://schemas.microsoft.com/office/drawing/2014/main" id="{FFAB8CB8-424E-0842-9D20-A78828B44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9538" y="1636390"/>
            <a:ext cx="272096" cy="247063"/>
          </a:xfrm>
          <a:prstGeom prst="rect">
            <a:avLst/>
          </a:prstGeom>
        </p:spPr>
      </p:pic>
      <p:pic>
        <p:nvPicPr>
          <p:cNvPr id="244" name="Image 243">
            <a:extLst>
              <a:ext uri="{FF2B5EF4-FFF2-40B4-BE49-F238E27FC236}">
                <a16:creationId xmlns:a16="http://schemas.microsoft.com/office/drawing/2014/main" id="{8C3CA46B-AA47-724C-BAB5-1943B7095B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0341" y="1329224"/>
            <a:ext cx="366842" cy="333092"/>
          </a:xfrm>
          <a:prstGeom prst="rect">
            <a:avLst/>
          </a:prstGeom>
        </p:spPr>
      </p:pic>
      <p:pic>
        <p:nvPicPr>
          <p:cNvPr id="245" name="Image 244">
            <a:extLst>
              <a:ext uri="{FF2B5EF4-FFF2-40B4-BE49-F238E27FC236}">
                <a16:creationId xmlns:a16="http://schemas.microsoft.com/office/drawing/2014/main" id="{35BC9DC1-C743-E04F-BDAD-666D6ACDCB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003" y="3852497"/>
            <a:ext cx="272096" cy="247063"/>
          </a:xfrm>
          <a:prstGeom prst="rect">
            <a:avLst/>
          </a:prstGeom>
        </p:spPr>
      </p:pic>
      <p:pic>
        <p:nvPicPr>
          <p:cNvPr id="246" name="Image 245">
            <a:extLst>
              <a:ext uri="{FF2B5EF4-FFF2-40B4-BE49-F238E27FC236}">
                <a16:creationId xmlns:a16="http://schemas.microsoft.com/office/drawing/2014/main" id="{EFBF4784-CEC3-A743-A8AB-8816CADDB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6176" y="1568343"/>
            <a:ext cx="272096" cy="247063"/>
          </a:xfrm>
          <a:prstGeom prst="rect">
            <a:avLst/>
          </a:prstGeom>
        </p:spPr>
      </p:pic>
      <p:pic>
        <p:nvPicPr>
          <p:cNvPr id="247" name="Image 246">
            <a:extLst>
              <a:ext uri="{FF2B5EF4-FFF2-40B4-BE49-F238E27FC236}">
                <a16:creationId xmlns:a16="http://schemas.microsoft.com/office/drawing/2014/main" id="{09F89A43-E46A-EF45-A1D7-23FFC94B4D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849" y="2903189"/>
            <a:ext cx="366842" cy="333092"/>
          </a:xfrm>
          <a:prstGeom prst="rect">
            <a:avLst/>
          </a:prstGeom>
        </p:spPr>
      </p:pic>
      <p:pic>
        <p:nvPicPr>
          <p:cNvPr id="248" name="Image 247">
            <a:extLst>
              <a:ext uri="{FF2B5EF4-FFF2-40B4-BE49-F238E27FC236}">
                <a16:creationId xmlns:a16="http://schemas.microsoft.com/office/drawing/2014/main" id="{90CB3DC1-381B-084A-9459-16E29C696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2430" y="3332293"/>
            <a:ext cx="366842" cy="333092"/>
          </a:xfrm>
          <a:prstGeom prst="rect">
            <a:avLst/>
          </a:prstGeom>
        </p:spPr>
      </p:pic>
      <p:pic>
        <p:nvPicPr>
          <p:cNvPr id="249" name="Image 248">
            <a:extLst>
              <a:ext uri="{FF2B5EF4-FFF2-40B4-BE49-F238E27FC236}">
                <a16:creationId xmlns:a16="http://schemas.microsoft.com/office/drawing/2014/main" id="{6496E7D5-28EB-A542-8534-29242F5025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8312" y="1903329"/>
            <a:ext cx="366842" cy="333092"/>
          </a:xfrm>
          <a:prstGeom prst="rect">
            <a:avLst/>
          </a:prstGeom>
        </p:spPr>
      </p:pic>
      <p:pic>
        <p:nvPicPr>
          <p:cNvPr id="250" name="Image 249">
            <a:extLst>
              <a:ext uri="{FF2B5EF4-FFF2-40B4-BE49-F238E27FC236}">
                <a16:creationId xmlns:a16="http://schemas.microsoft.com/office/drawing/2014/main" id="{E3D55DA4-4E85-3546-B7E1-0B84FBCB1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148" y="3369726"/>
            <a:ext cx="366842" cy="333092"/>
          </a:xfrm>
          <a:prstGeom prst="rect">
            <a:avLst/>
          </a:prstGeom>
        </p:spPr>
      </p:pic>
      <p:pic>
        <p:nvPicPr>
          <p:cNvPr id="251" name="Image 250">
            <a:extLst>
              <a:ext uri="{FF2B5EF4-FFF2-40B4-BE49-F238E27FC236}">
                <a16:creationId xmlns:a16="http://schemas.microsoft.com/office/drawing/2014/main" id="{2CDC4109-972A-1B44-8929-11AE34D61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954" y="1399714"/>
            <a:ext cx="366842" cy="333092"/>
          </a:xfrm>
          <a:prstGeom prst="rect">
            <a:avLst/>
          </a:prstGeom>
        </p:spPr>
      </p:pic>
      <p:pic>
        <p:nvPicPr>
          <p:cNvPr id="252" name="Image 251">
            <a:extLst>
              <a:ext uri="{FF2B5EF4-FFF2-40B4-BE49-F238E27FC236}">
                <a16:creationId xmlns:a16="http://schemas.microsoft.com/office/drawing/2014/main" id="{43C5367E-1098-9B46-B66D-BE52DC0A3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1113" y="1587191"/>
            <a:ext cx="272096" cy="247063"/>
          </a:xfrm>
          <a:prstGeom prst="rect">
            <a:avLst/>
          </a:prstGeom>
        </p:spPr>
      </p:pic>
      <p:pic>
        <p:nvPicPr>
          <p:cNvPr id="253" name="Image 252">
            <a:extLst>
              <a:ext uri="{FF2B5EF4-FFF2-40B4-BE49-F238E27FC236}">
                <a16:creationId xmlns:a16="http://schemas.microsoft.com/office/drawing/2014/main" id="{9F85DAA6-AC98-8245-8F94-634A2836C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920" y="3842435"/>
            <a:ext cx="366842" cy="333092"/>
          </a:xfrm>
          <a:prstGeom prst="rect">
            <a:avLst/>
          </a:prstGeom>
        </p:spPr>
      </p:pic>
      <p:pic>
        <p:nvPicPr>
          <p:cNvPr id="254" name="Image 253">
            <a:extLst>
              <a:ext uri="{FF2B5EF4-FFF2-40B4-BE49-F238E27FC236}">
                <a16:creationId xmlns:a16="http://schemas.microsoft.com/office/drawing/2014/main" id="{FD47FB37-F336-8645-9F81-5711F1A0B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269" y="3017706"/>
            <a:ext cx="272096" cy="247063"/>
          </a:xfrm>
          <a:prstGeom prst="rect">
            <a:avLst/>
          </a:prstGeom>
        </p:spPr>
      </p:pic>
      <p:pic>
        <p:nvPicPr>
          <p:cNvPr id="255" name="Image 254">
            <a:extLst>
              <a:ext uri="{FF2B5EF4-FFF2-40B4-BE49-F238E27FC236}">
                <a16:creationId xmlns:a16="http://schemas.microsoft.com/office/drawing/2014/main" id="{9BA4221C-29B9-6D4D-B5B2-B6B34FA4A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0698" y="2776042"/>
            <a:ext cx="272096" cy="247063"/>
          </a:xfrm>
          <a:prstGeom prst="rect">
            <a:avLst/>
          </a:prstGeom>
        </p:spPr>
      </p:pic>
      <p:pic>
        <p:nvPicPr>
          <p:cNvPr id="256" name="Image 255">
            <a:extLst>
              <a:ext uri="{FF2B5EF4-FFF2-40B4-BE49-F238E27FC236}">
                <a16:creationId xmlns:a16="http://schemas.microsoft.com/office/drawing/2014/main" id="{A051F840-9647-054D-B425-CFD9B2370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5004" y="1140769"/>
            <a:ext cx="366842" cy="333092"/>
          </a:xfrm>
          <a:prstGeom prst="rect">
            <a:avLst/>
          </a:prstGeom>
        </p:spPr>
      </p:pic>
      <p:pic>
        <p:nvPicPr>
          <p:cNvPr id="257" name="Image 256">
            <a:extLst>
              <a:ext uri="{FF2B5EF4-FFF2-40B4-BE49-F238E27FC236}">
                <a16:creationId xmlns:a16="http://schemas.microsoft.com/office/drawing/2014/main" id="{8A034EE7-EE6E-F548-ACCE-D528E7B400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791" y="4298396"/>
            <a:ext cx="366842" cy="333092"/>
          </a:xfrm>
          <a:prstGeom prst="rect">
            <a:avLst/>
          </a:prstGeom>
        </p:spPr>
      </p:pic>
      <p:pic>
        <p:nvPicPr>
          <p:cNvPr id="258" name="Image 257">
            <a:extLst>
              <a:ext uri="{FF2B5EF4-FFF2-40B4-BE49-F238E27FC236}">
                <a16:creationId xmlns:a16="http://schemas.microsoft.com/office/drawing/2014/main" id="{70B6D981-00E3-3749-A204-936270F9F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1498" y="3614924"/>
            <a:ext cx="313532" cy="284687"/>
          </a:xfrm>
          <a:prstGeom prst="rect">
            <a:avLst/>
          </a:prstGeom>
        </p:spPr>
      </p:pic>
      <p:pic>
        <p:nvPicPr>
          <p:cNvPr id="259" name="Image 258">
            <a:extLst>
              <a:ext uri="{FF2B5EF4-FFF2-40B4-BE49-F238E27FC236}">
                <a16:creationId xmlns:a16="http://schemas.microsoft.com/office/drawing/2014/main" id="{B96804B6-EF66-6943-B394-920CDA0F5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3158" y="5333069"/>
            <a:ext cx="366842" cy="333092"/>
          </a:xfrm>
          <a:prstGeom prst="rect">
            <a:avLst/>
          </a:prstGeom>
        </p:spPr>
      </p:pic>
      <p:pic>
        <p:nvPicPr>
          <p:cNvPr id="260" name="Image 259">
            <a:extLst>
              <a:ext uri="{FF2B5EF4-FFF2-40B4-BE49-F238E27FC236}">
                <a16:creationId xmlns:a16="http://schemas.microsoft.com/office/drawing/2014/main" id="{5E8C5018-B7B1-BE46-8B1A-08C46529F5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1451" y="2397193"/>
            <a:ext cx="366842" cy="333092"/>
          </a:xfrm>
          <a:prstGeom prst="rect">
            <a:avLst/>
          </a:prstGeom>
        </p:spPr>
      </p:pic>
      <p:pic>
        <p:nvPicPr>
          <p:cNvPr id="261" name="Image 260">
            <a:extLst>
              <a:ext uri="{FF2B5EF4-FFF2-40B4-BE49-F238E27FC236}">
                <a16:creationId xmlns:a16="http://schemas.microsoft.com/office/drawing/2014/main" id="{679637AE-33DF-A44B-8113-32DC61C3E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2607" y="2392734"/>
            <a:ext cx="272096" cy="247063"/>
          </a:xfrm>
          <a:prstGeom prst="rect">
            <a:avLst/>
          </a:prstGeom>
        </p:spPr>
      </p:pic>
      <p:pic>
        <p:nvPicPr>
          <p:cNvPr id="262" name="Image 261">
            <a:extLst>
              <a:ext uri="{FF2B5EF4-FFF2-40B4-BE49-F238E27FC236}">
                <a16:creationId xmlns:a16="http://schemas.microsoft.com/office/drawing/2014/main" id="{10AEC246-2315-6049-B142-4FE83143A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9914" y="1899393"/>
            <a:ext cx="366842" cy="333092"/>
          </a:xfrm>
          <a:prstGeom prst="rect">
            <a:avLst/>
          </a:prstGeom>
        </p:spPr>
      </p:pic>
      <p:pic>
        <p:nvPicPr>
          <p:cNvPr id="263" name="Image 262">
            <a:extLst>
              <a:ext uri="{FF2B5EF4-FFF2-40B4-BE49-F238E27FC236}">
                <a16:creationId xmlns:a16="http://schemas.microsoft.com/office/drawing/2014/main" id="{83E93F35-63BA-4742-A9DC-DC1AE072D6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1846" y="6641497"/>
            <a:ext cx="272096" cy="247063"/>
          </a:xfrm>
          <a:prstGeom prst="rect">
            <a:avLst/>
          </a:prstGeom>
        </p:spPr>
      </p:pic>
      <p:pic>
        <p:nvPicPr>
          <p:cNvPr id="264" name="Image 263">
            <a:extLst>
              <a:ext uri="{FF2B5EF4-FFF2-40B4-BE49-F238E27FC236}">
                <a16:creationId xmlns:a16="http://schemas.microsoft.com/office/drawing/2014/main" id="{220E7C35-566F-834E-ABBB-FDD4B5F82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9986" y="5958419"/>
            <a:ext cx="272096" cy="247063"/>
          </a:xfrm>
          <a:prstGeom prst="rect">
            <a:avLst/>
          </a:prstGeom>
        </p:spPr>
      </p:pic>
      <p:pic>
        <p:nvPicPr>
          <p:cNvPr id="265" name="Image 264">
            <a:extLst>
              <a:ext uri="{FF2B5EF4-FFF2-40B4-BE49-F238E27FC236}">
                <a16:creationId xmlns:a16="http://schemas.microsoft.com/office/drawing/2014/main" id="{562A4766-D835-3D4A-B54E-DCD96891E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87" y="7139978"/>
            <a:ext cx="366842" cy="333092"/>
          </a:xfrm>
          <a:prstGeom prst="rect">
            <a:avLst/>
          </a:prstGeom>
        </p:spPr>
      </p:pic>
      <p:pic>
        <p:nvPicPr>
          <p:cNvPr id="266" name="Image 265">
            <a:extLst>
              <a:ext uri="{FF2B5EF4-FFF2-40B4-BE49-F238E27FC236}">
                <a16:creationId xmlns:a16="http://schemas.microsoft.com/office/drawing/2014/main" id="{108B5BF3-9B01-3A47-AB46-FBBEF5E39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984" y="6384613"/>
            <a:ext cx="366842" cy="333092"/>
          </a:xfrm>
          <a:prstGeom prst="rect">
            <a:avLst/>
          </a:prstGeom>
        </p:spPr>
      </p:pic>
      <p:pic>
        <p:nvPicPr>
          <p:cNvPr id="267" name="Image 266">
            <a:extLst>
              <a:ext uri="{FF2B5EF4-FFF2-40B4-BE49-F238E27FC236}">
                <a16:creationId xmlns:a16="http://schemas.microsoft.com/office/drawing/2014/main" id="{B35EC25E-20EA-284F-B40C-9546CDDAC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064" y="5245506"/>
            <a:ext cx="366842" cy="333092"/>
          </a:xfrm>
          <a:prstGeom prst="rect">
            <a:avLst/>
          </a:prstGeom>
        </p:spPr>
      </p:pic>
      <p:pic>
        <p:nvPicPr>
          <p:cNvPr id="268" name="Image 267">
            <a:extLst>
              <a:ext uri="{FF2B5EF4-FFF2-40B4-BE49-F238E27FC236}">
                <a16:creationId xmlns:a16="http://schemas.microsoft.com/office/drawing/2014/main" id="{FAD25096-77DD-894C-A8EC-F6C8C6355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7985" y="8045966"/>
            <a:ext cx="366842" cy="333092"/>
          </a:xfrm>
          <a:prstGeom prst="rect">
            <a:avLst/>
          </a:prstGeom>
        </p:spPr>
      </p:pic>
      <p:pic>
        <p:nvPicPr>
          <p:cNvPr id="269" name="Image 268">
            <a:extLst>
              <a:ext uri="{FF2B5EF4-FFF2-40B4-BE49-F238E27FC236}">
                <a16:creationId xmlns:a16="http://schemas.microsoft.com/office/drawing/2014/main" id="{AFFE0E22-3434-9045-A90A-BD96D77AA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08" y="7574450"/>
            <a:ext cx="366842" cy="333092"/>
          </a:xfrm>
          <a:prstGeom prst="rect">
            <a:avLst/>
          </a:prstGeom>
        </p:spPr>
      </p:pic>
      <p:pic>
        <p:nvPicPr>
          <p:cNvPr id="270" name="Image 269">
            <a:extLst>
              <a:ext uri="{FF2B5EF4-FFF2-40B4-BE49-F238E27FC236}">
                <a16:creationId xmlns:a16="http://schemas.microsoft.com/office/drawing/2014/main" id="{C698E481-43C8-8045-BF6D-3B57972BB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7023" y="6776992"/>
            <a:ext cx="272096" cy="247063"/>
          </a:xfrm>
          <a:prstGeom prst="rect">
            <a:avLst/>
          </a:prstGeom>
        </p:spPr>
      </p:pic>
      <p:pic>
        <p:nvPicPr>
          <p:cNvPr id="271" name="Image 270">
            <a:extLst>
              <a:ext uri="{FF2B5EF4-FFF2-40B4-BE49-F238E27FC236}">
                <a16:creationId xmlns:a16="http://schemas.microsoft.com/office/drawing/2014/main" id="{E959C4BA-3C61-4441-BF41-F1DD6D45A8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454" y="6131546"/>
            <a:ext cx="366842" cy="333092"/>
          </a:xfrm>
          <a:prstGeom prst="rect">
            <a:avLst/>
          </a:prstGeom>
        </p:spPr>
      </p:pic>
      <p:pic>
        <p:nvPicPr>
          <p:cNvPr id="272" name="Image 271">
            <a:extLst>
              <a:ext uri="{FF2B5EF4-FFF2-40B4-BE49-F238E27FC236}">
                <a16:creationId xmlns:a16="http://schemas.microsoft.com/office/drawing/2014/main" id="{EE5CB3C6-0018-A940-BD16-35DF71808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4402" y="5038992"/>
            <a:ext cx="202296" cy="183685"/>
          </a:xfrm>
          <a:prstGeom prst="rect">
            <a:avLst/>
          </a:prstGeom>
        </p:spPr>
      </p:pic>
      <p:pic>
        <p:nvPicPr>
          <p:cNvPr id="273" name="Image 272">
            <a:extLst>
              <a:ext uri="{FF2B5EF4-FFF2-40B4-BE49-F238E27FC236}">
                <a16:creationId xmlns:a16="http://schemas.microsoft.com/office/drawing/2014/main" id="{96914065-6662-2344-932F-8D5B05FEA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555" y="4673584"/>
            <a:ext cx="202296" cy="183685"/>
          </a:xfrm>
          <a:prstGeom prst="rect">
            <a:avLst/>
          </a:prstGeom>
        </p:spPr>
      </p:pic>
      <p:pic>
        <p:nvPicPr>
          <p:cNvPr id="274" name="Image 273">
            <a:extLst>
              <a:ext uri="{FF2B5EF4-FFF2-40B4-BE49-F238E27FC236}">
                <a16:creationId xmlns:a16="http://schemas.microsoft.com/office/drawing/2014/main" id="{565643FC-8519-544A-9189-39229C47C4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3624" y="5839926"/>
            <a:ext cx="272737" cy="247645"/>
          </a:xfrm>
          <a:prstGeom prst="rect">
            <a:avLst/>
          </a:prstGeom>
        </p:spPr>
      </p:pic>
      <p:pic>
        <p:nvPicPr>
          <p:cNvPr id="275" name="Image 274">
            <a:extLst>
              <a:ext uri="{FF2B5EF4-FFF2-40B4-BE49-F238E27FC236}">
                <a16:creationId xmlns:a16="http://schemas.microsoft.com/office/drawing/2014/main" id="{BFE12D8D-7EC3-3942-8E42-B08016045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90" y="5247134"/>
            <a:ext cx="272737" cy="247645"/>
          </a:xfrm>
          <a:prstGeom prst="rect">
            <a:avLst/>
          </a:prstGeom>
        </p:spPr>
      </p:pic>
      <p:pic>
        <p:nvPicPr>
          <p:cNvPr id="276" name="Image 275">
            <a:extLst>
              <a:ext uri="{FF2B5EF4-FFF2-40B4-BE49-F238E27FC236}">
                <a16:creationId xmlns:a16="http://schemas.microsoft.com/office/drawing/2014/main" id="{7C7C7FDB-EB43-6040-9668-63EE778D3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937" y="5648354"/>
            <a:ext cx="272737" cy="247645"/>
          </a:xfrm>
          <a:prstGeom prst="rect">
            <a:avLst/>
          </a:prstGeom>
        </p:spPr>
      </p:pic>
      <p:pic>
        <p:nvPicPr>
          <p:cNvPr id="277" name="Image 276">
            <a:extLst>
              <a:ext uri="{FF2B5EF4-FFF2-40B4-BE49-F238E27FC236}">
                <a16:creationId xmlns:a16="http://schemas.microsoft.com/office/drawing/2014/main" id="{9242B9E7-8CCC-A143-AE2B-6FF3D9CA5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0726" y="7635879"/>
            <a:ext cx="272737" cy="247645"/>
          </a:xfrm>
          <a:prstGeom prst="rect">
            <a:avLst/>
          </a:prstGeom>
        </p:spPr>
      </p:pic>
      <p:pic>
        <p:nvPicPr>
          <p:cNvPr id="278" name="Image 277">
            <a:extLst>
              <a:ext uri="{FF2B5EF4-FFF2-40B4-BE49-F238E27FC236}">
                <a16:creationId xmlns:a16="http://schemas.microsoft.com/office/drawing/2014/main" id="{F90A22CB-1C32-794F-803B-AED313CC9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047" y="6836721"/>
            <a:ext cx="272737" cy="247645"/>
          </a:xfrm>
          <a:prstGeom prst="rect">
            <a:avLst/>
          </a:prstGeom>
        </p:spPr>
      </p:pic>
      <p:pic>
        <p:nvPicPr>
          <p:cNvPr id="279" name="Image 278">
            <a:extLst>
              <a:ext uri="{FF2B5EF4-FFF2-40B4-BE49-F238E27FC236}">
                <a16:creationId xmlns:a16="http://schemas.microsoft.com/office/drawing/2014/main" id="{5D79CA89-2C3C-3C47-8905-42D2F3C0E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335" y="6058065"/>
            <a:ext cx="202296" cy="183685"/>
          </a:xfrm>
          <a:prstGeom prst="rect">
            <a:avLst/>
          </a:prstGeom>
        </p:spPr>
      </p:pic>
      <p:pic>
        <p:nvPicPr>
          <p:cNvPr id="280" name="Image 279">
            <a:extLst>
              <a:ext uri="{FF2B5EF4-FFF2-40B4-BE49-F238E27FC236}">
                <a16:creationId xmlns:a16="http://schemas.microsoft.com/office/drawing/2014/main" id="{0473BBAB-9095-C140-8726-66F173CB5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7710" y="7418884"/>
            <a:ext cx="272737" cy="247645"/>
          </a:xfrm>
          <a:prstGeom prst="rect">
            <a:avLst/>
          </a:prstGeom>
        </p:spPr>
      </p:pic>
      <p:pic>
        <p:nvPicPr>
          <p:cNvPr id="281" name="Image 280">
            <a:extLst>
              <a:ext uri="{FF2B5EF4-FFF2-40B4-BE49-F238E27FC236}">
                <a16:creationId xmlns:a16="http://schemas.microsoft.com/office/drawing/2014/main" id="{5A5E5BD0-2109-4A40-85D9-0A2B146EE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372" y="4602560"/>
            <a:ext cx="239603" cy="217559"/>
          </a:xfrm>
          <a:prstGeom prst="rect">
            <a:avLst/>
          </a:prstGeom>
        </p:spPr>
      </p:pic>
      <p:pic>
        <p:nvPicPr>
          <p:cNvPr id="282" name="Image 281">
            <a:extLst>
              <a:ext uri="{FF2B5EF4-FFF2-40B4-BE49-F238E27FC236}">
                <a16:creationId xmlns:a16="http://schemas.microsoft.com/office/drawing/2014/main" id="{DEC680E6-01F5-6045-99F4-A01558F68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250" y="7630391"/>
            <a:ext cx="239603" cy="217559"/>
          </a:xfrm>
          <a:prstGeom prst="rect">
            <a:avLst/>
          </a:prstGeom>
        </p:spPr>
      </p:pic>
      <p:pic>
        <p:nvPicPr>
          <p:cNvPr id="283" name="Image 282">
            <a:extLst>
              <a:ext uri="{FF2B5EF4-FFF2-40B4-BE49-F238E27FC236}">
                <a16:creationId xmlns:a16="http://schemas.microsoft.com/office/drawing/2014/main" id="{B86D79E8-0FDD-E640-932E-FDAE51A33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9264" y="8002689"/>
            <a:ext cx="323034" cy="293314"/>
          </a:xfrm>
          <a:prstGeom prst="rect">
            <a:avLst/>
          </a:prstGeom>
        </p:spPr>
      </p:pic>
      <p:pic>
        <p:nvPicPr>
          <p:cNvPr id="284" name="Image 283">
            <a:extLst>
              <a:ext uri="{FF2B5EF4-FFF2-40B4-BE49-F238E27FC236}">
                <a16:creationId xmlns:a16="http://schemas.microsoft.com/office/drawing/2014/main" id="{B2BBE3EE-5D06-1C43-86DD-B4E81C9959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8478" y="7766756"/>
            <a:ext cx="323034" cy="293314"/>
          </a:xfrm>
          <a:prstGeom prst="rect">
            <a:avLst/>
          </a:prstGeom>
        </p:spPr>
      </p:pic>
      <p:pic>
        <p:nvPicPr>
          <p:cNvPr id="285" name="Image 284">
            <a:extLst>
              <a:ext uri="{FF2B5EF4-FFF2-40B4-BE49-F238E27FC236}">
                <a16:creationId xmlns:a16="http://schemas.microsoft.com/office/drawing/2014/main" id="{C728916A-7180-4645-AB51-AEFE2925E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4591" y="7620098"/>
            <a:ext cx="323034" cy="293314"/>
          </a:xfrm>
          <a:prstGeom prst="rect">
            <a:avLst/>
          </a:prstGeom>
        </p:spPr>
      </p:pic>
      <p:pic>
        <p:nvPicPr>
          <p:cNvPr id="286" name="Image 285">
            <a:extLst>
              <a:ext uri="{FF2B5EF4-FFF2-40B4-BE49-F238E27FC236}">
                <a16:creationId xmlns:a16="http://schemas.microsoft.com/office/drawing/2014/main" id="{1FB7499F-E5F8-8F44-A72F-E2071CF95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9563" y="3783931"/>
            <a:ext cx="323034" cy="293314"/>
          </a:xfrm>
          <a:prstGeom prst="rect">
            <a:avLst/>
          </a:prstGeom>
        </p:spPr>
      </p:pic>
      <p:pic>
        <p:nvPicPr>
          <p:cNvPr id="287" name="Image 286">
            <a:extLst>
              <a:ext uri="{FF2B5EF4-FFF2-40B4-BE49-F238E27FC236}">
                <a16:creationId xmlns:a16="http://schemas.microsoft.com/office/drawing/2014/main" id="{F99B6EFA-5411-3944-8925-2185F2ABE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34" y="7220498"/>
            <a:ext cx="323034" cy="293314"/>
          </a:xfrm>
          <a:prstGeom prst="rect">
            <a:avLst/>
          </a:prstGeom>
        </p:spPr>
      </p:pic>
      <p:pic>
        <p:nvPicPr>
          <p:cNvPr id="288" name="Image 287">
            <a:extLst>
              <a:ext uri="{FF2B5EF4-FFF2-40B4-BE49-F238E27FC236}">
                <a16:creationId xmlns:a16="http://schemas.microsoft.com/office/drawing/2014/main" id="{41519BB4-95D6-D348-B6E1-75A023FF4D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3056" y="7137205"/>
            <a:ext cx="239603" cy="217559"/>
          </a:xfrm>
          <a:prstGeom prst="rect">
            <a:avLst/>
          </a:prstGeom>
        </p:spPr>
      </p:pic>
      <p:pic>
        <p:nvPicPr>
          <p:cNvPr id="289" name="Image 288">
            <a:extLst>
              <a:ext uri="{FF2B5EF4-FFF2-40B4-BE49-F238E27FC236}">
                <a16:creationId xmlns:a16="http://schemas.microsoft.com/office/drawing/2014/main" id="{DE8C9F51-BC71-7E41-A5C4-25186AA22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9292" y="7991202"/>
            <a:ext cx="323034" cy="293314"/>
          </a:xfrm>
          <a:prstGeom prst="rect">
            <a:avLst/>
          </a:prstGeom>
        </p:spPr>
      </p:pic>
      <p:pic>
        <p:nvPicPr>
          <p:cNvPr id="290" name="Image 289">
            <a:extLst>
              <a:ext uri="{FF2B5EF4-FFF2-40B4-BE49-F238E27FC236}">
                <a16:creationId xmlns:a16="http://schemas.microsoft.com/office/drawing/2014/main" id="{E0A35023-EBDE-8644-881E-F35E4CC05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7167" y="2011914"/>
            <a:ext cx="194125" cy="176265"/>
          </a:xfrm>
          <a:prstGeom prst="rect">
            <a:avLst/>
          </a:prstGeom>
        </p:spPr>
      </p:pic>
      <p:pic>
        <p:nvPicPr>
          <p:cNvPr id="291" name="Image 290">
            <a:extLst>
              <a:ext uri="{FF2B5EF4-FFF2-40B4-BE49-F238E27FC236}">
                <a16:creationId xmlns:a16="http://schemas.microsoft.com/office/drawing/2014/main" id="{6C0ACF65-3DE3-1F4A-9DA5-694ECBDF8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8697" y="2275681"/>
            <a:ext cx="194125" cy="176265"/>
          </a:xfrm>
          <a:prstGeom prst="rect">
            <a:avLst/>
          </a:prstGeom>
        </p:spPr>
      </p:pic>
      <p:pic>
        <p:nvPicPr>
          <p:cNvPr id="292" name="Image 291">
            <a:extLst>
              <a:ext uri="{FF2B5EF4-FFF2-40B4-BE49-F238E27FC236}">
                <a16:creationId xmlns:a16="http://schemas.microsoft.com/office/drawing/2014/main" id="{EC77A63F-6383-0249-BB5F-31EBEFEDD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588" y="2678864"/>
            <a:ext cx="261721" cy="237642"/>
          </a:xfrm>
          <a:prstGeom prst="rect">
            <a:avLst/>
          </a:prstGeom>
        </p:spPr>
      </p:pic>
      <p:pic>
        <p:nvPicPr>
          <p:cNvPr id="293" name="Image 292">
            <a:extLst>
              <a:ext uri="{FF2B5EF4-FFF2-40B4-BE49-F238E27FC236}">
                <a16:creationId xmlns:a16="http://schemas.microsoft.com/office/drawing/2014/main" id="{39F90F04-0555-D549-8CF6-F2E34DE30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4680" y="1400788"/>
            <a:ext cx="261721" cy="237642"/>
          </a:xfrm>
          <a:prstGeom prst="rect">
            <a:avLst/>
          </a:prstGeom>
        </p:spPr>
      </p:pic>
      <p:pic>
        <p:nvPicPr>
          <p:cNvPr id="294" name="Image 293">
            <a:extLst>
              <a:ext uri="{FF2B5EF4-FFF2-40B4-BE49-F238E27FC236}">
                <a16:creationId xmlns:a16="http://schemas.microsoft.com/office/drawing/2014/main" id="{9D53CE6A-8A07-FD43-95CA-0B78FA6E86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040" y="1713433"/>
            <a:ext cx="261721" cy="237642"/>
          </a:xfrm>
          <a:prstGeom prst="rect">
            <a:avLst/>
          </a:prstGeom>
        </p:spPr>
      </p:pic>
      <p:pic>
        <p:nvPicPr>
          <p:cNvPr id="295" name="Image 294">
            <a:extLst>
              <a:ext uri="{FF2B5EF4-FFF2-40B4-BE49-F238E27FC236}">
                <a16:creationId xmlns:a16="http://schemas.microsoft.com/office/drawing/2014/main" id="{4A0315DA-C448-724A-9892-765715B5D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218" y="4719416"/>
            <a:ext cx="261721" cy="237642"/>
          </a:xfrm>
          <a:prstGeom prst="rect">
            <a:avLst/>
          </a:prstGeom>
        </p:spPr>
      </p:pic>
      <p:pic>
        <p:nvPicPr>
          <p:cNvPr id="296" name="Image 295">
            <a:extLst>
              <a:ext uri="{FF2B5EF4-FFF2-40B4-BE49-F238E27FC236}">
                <a16:creationId xmlns:a16="http://schemas.microsoft.com/office/drawing/2014/main" id="{ECCAB24D-A7AD-1E43-8840-5F247C274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4136" y="4443512"/>
            <a:ext cx="261721" cy="237642"/>
          </a:xfrm>
          <a:prstGeom prst="rect">
            <a:avLst/>
          </a:prstGeom>
        </p:spPr>
      </p:pic>
      <p:pic>
        <p:nvPicPr>
          <p:cNvPr id="297" name="Image 296">
            <a:extLst>
              <a:ext uri="{FF2B5EF4-FFF2-40B4-BE49-F238E27FC236}">
                <a16:creationId xmlns:a16="http://schemas.microsoft.com/office/drawing/2014/main" id="{901A3EC2-9057-BB4D-80A4-E2E9AFC72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938" y="3570575"/>
            <a:ext cx="194125" cy="176265"/>
          </a:xfrm>
          <a:prstGeom prst="rect">
            <a:avLst/>
          </a:prstGeom>
        </p:spPr>
      </p:pic>
      <p:pic>
        <p:nvPicPr>
          <p:cNvPr id="298" name="Image 297">
            <a:extLst>
              <a:ext uri="{FF2B5EF4-FFF2-40B4-BE49-F238E27FC236}">
                <a16:creationId xmlns:a16="http://schemas.microsoft.com/office/drawing/2014/main" id="{1CFA1D10-EDD2-6C48-81C1-EA532F916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7294" y="4013346"/>
            <a:ext cx="261721" cy="237642"/>
          </a:xfrm>
          <a:prstGeom prst="rect">
            <a:avLst/>
          </a:prstGeom>
        </p:spPr>
      </p:pic>
      <p:pic>
        <p:nvPicPr>
          <p:cNvPr id="299" name="Image 298">
            <a:extLst>
              <a:ext uri="{FF2B5EF4-FFF2-40B4-BE49-F238E27FC236}">
                <a16:creationId xmlns:a16="http://schemas.microsoft.com/office/drawing/2014/main" id="{AD69CD4C-6169-DE44-BF13-EB8877178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037" y="5163211"/>
            <a:ext cx="194125" cy="176265"/>
          </a:xfrm>
          <a:prstGeom prst="rect">
            <a:avLst/>
          </a:prstGeom>
        </p:spPr>
      </p:pic>
      <p:pic>
        <p:nvPicPr>
          <p:cNvPr id="300" name="Image 299">
            <a:extLst>
              <a:ext uri="{FF2B5EF4-FFF2-40B4-BE49-F238E27FC236}">
                <a16:creationId xmlns:a16="http://schemas.microsoft.com/office/drawing/2014/main" id="{70AC83CE-0F19-5E49-ADF0-58C5957FD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923" y="1373377"/>
            <a:ext cx="272096" cy="247063"/>
          </a:xfrm>
          <a:prstGeom prst="rect">
            <a:avLst/>
          </a:prstGeom>
        </p:spPr>
      </p:pic>
      <p:pic>
        <p:nvPicPr>
          <p:cNvPr id="301" name="Image 300">
            <a:extLst>
              <a:ext uri="{FF2B5EF4-FFF2-40B4-BE49-F238E27FC236}">
                <a16:creationId xmlns:a16="http://schemas.microsoft.com/office/drawing/2014/main" id="{5A21F040-1546-B343-A352-C11613BD2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8751" y="7163954"/>
            <a:ext cx="272096" cy="247063"/>
          </a:xfrm>
          <a:prstGeom prst="rect">
            <a:avLst/>
          </a:prstGeom>
        </p:spPr>
      </p:pic>
      <p:pic>
        <p:nvPicPr>
          <p:cNvPr id="302" name="Image 301">
            <a:extLst>
              <a:ext uri="{FF2B5EF4-FFF2-40B4-BE49-F238E27FC236}">
                <a16:creationId xmlns:a16="http://schemas.microsoft.com/office/drawing/2014/main" id="{F9C70794-E26E-DB4C-A2BE-10DF6D8D0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263" y="4866249"/>
            <a:ext cx="366842" cy="333092"/>
          </a:xfrm>
          <a:prstGeom prst="rect">
            <a:avLst/>
          </a:prstGeom>
        </p:spPr>
      </p:pic>
      <p:pic>
        <p:nvPicPr>
          <p:cNvPr id="305" name="Image 304">
            <a:extLst>
              <a:ext uri="{FF2B5EF4-FFF2-40B4-BE49-F238E27FC236}">
                <a16:creationId xmlns:a16="http://schemas.microsoft.com/office/drawing/2014/main" id="{38E69CDE-5788-054F-B598-62569A2F59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999" y="8338749"/>
            <a:ext cx="366842" cy="333092"/>
          </a:xfrm>
          <a:prstGeom prst="rect">
            <a:avLst/>
          </a:prstGeom>
        </p:spPr>
      </p:pic>
      <p:pic>
        <p:nvPicPr>
          <p:cNvPr id="306" name="Image 305">
            <a:extLst>
              <a:ext uri="{FF2B5EF4-FFF2-40B4-BE49-F238E27FC236}">
                <a16:creationId xmlns:a16="http://schemas.microsoft.com/office/drawing/2014/main" id="{F529B6BD-5CD1-5149-8F37-F9183AFF5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69" y="8020920"/>
            <a:ext cx="366842" cy="333092"/>
          </a:xfrm>
          <a:prstGeom prst="rect">
            <a:avLst/>
          </a:prstGeom>
        </p:spPr>
      </p:pic>
      <p:pic>
        <p:nvPicPr>
          <p:cNvPr id="307" name="Image 306">
            <a:extLst>
              <a:ext uri="{FF2B5EF4-FFF2-40B4-BE49-F238E27FC236}">
                <a16:creationId xmlns:a16="http://schemas.microsoft.com/office/drawing/2014/main" id="{91D4B984-659B-534D-BBD6-5F828D68D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461" y="8042985"/>
            <a:ext cx="272096" cy="247063"/>
          </a:xfrm>
          <a:prstGeom prst="rect">
            <a:avLst/>
          </a:prstGeom>
        </p:spPr>
      </p:pic>
      <p:pic>
        <p:nvPicPr>
          <p:cNvPr id="308" name="Image 307">
            <a:extLst>
              <a:ext uri="{FF2B5EF4-FFF2-40B4-BE49-F238E27FC236}">
                <a16:creationId xmlns:a16="http://schemas.microsoft.com/office/drawing/2014/main" id="{1D2FFDDD-ACF0-4A4B-ABDD-1E99D2C58F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2064" y="8274180"/>
            <a:ext cx="366842" cy="33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42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54363F56-201D-1442-BC9B-D61B3531A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DB47C1F-C1A7-DF43-A672-514E54478FFB}"/>
              </a:ext>
            </a:extLst>
          </p:cNvPr>
          <p:cNvSpPr/>
          <p:nvPr/>
        </p:nvSpPr>
        <p:spPr>
          <a:xfrm>
            <a:off x="0" y="-5029"/>
            <a:ext cx="6858000" cy="656615"/>
          </a:xfrm>
          <a:custGeom>
            <a:avLst/>
            <a:gdLst>
              <a:gd name="connsiteX0" fmla="*/ 0 w 6858000"/>
              <a:gd name="connsiteY0" fmla="*/ 0 h 753601"/>
              <a:gd name="connsiteX1" fmla="*/ 6858000 w 6858000"/>
              <a:gd name="connsiteY1" fmla="*/ 0 h 753601"/>
              <a:gd name="connsiteX2" fmla="*/ 6858000 w 6858000"/>
              <a:gd name="connsiteY2" fmla="*/ 753601 h 753601"/>
              <a:gd name="connsiteX3" fmla="*/ 0 w 6858000"/>
              <a:gd name="connsiteY3" fmla="*/ 753601 h 753601"/>
              <a:gd name="connsiteX4" fmla="*/ 0 w 6858000"/>
              <a:gd name="connsiteY4" fmla="*/ 0 h 753601"/>
              <a:gd name="connsiteX0" fmla="*/ 0 w 6858000"/>
              <a:gd name="connsiteY0" fmla="*/ 0 h 845500"/>
              <a:gd name="connsiteX1" fmla="*/ 6858000 w 6858000"/>
              <a:gd name="connsiteY1" fmla="*/ 0 h 845500"/>
              <a:gd name="connsiteX2" fmla="*/ 6858000 w 6858000"/>
              <a:gd name="connsiteY2" fmla="*/ 753601 h 845500"/>
              <a:gd name="connsiteX3" fmla="*/ 0 w 6858000"/>
              <a:gd name="connsiteY3" fmla="*/ 753601 h 845500"/>
              <a:gd name="connsiteX4" fmla="*/ 0 w 6858000"/>
              <a:gd name="connsiteY4" fmla="*/ 0 h 845500"/>
              <a:gd name="connsiteX0" fmla="*/ 0 w 6858000"/>
              <a:gd name="connsiteY0" fmla="*/ 0 h 804164"/>
              <a:gd name="connsiteX1" fmla="*/ 6858000 w 6858000"/>
              <a:gd name="connsiteY1" fmla="*/ 0 h 804164"/>
              <a:gd name="connsiteX2" fmla="*/ 6858000 w 6858000"/>
              <a:gd name="connsiteY2" fmla="*/ 753601 h 804164"/>
              <a:gd name="connsiteX3" fmla="*/ 4516860 w 6858000"/>
              <a:gd name="connsiteY3" fmla="*/ 712655 h 804164"/>
              <a:gd name="connsiteX4" fmla="*/ 0 w 6858000"/>
              <a:gd name="connsiteY4" fmla="*/ 753601 h 804164"/>
              <a:gd name="connsiteX5" fmla="*/ 0 w 6858000"/>
              <a:gd name="connsiteY5" fmla="*/ 0 h 80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0" h="804164">
                <a:moveTo>
                  <a:pt x="0" y="0"/>
                </a:moveTo>
                <a:lnTo>
                  <a:pt x="6858000" y="0"/>
                </a:lnTo>
                <a:lnTo>
                  <a:pt x="6858000" y="753601"/>
                </a:lnTo>
                <a:cubicBezTo>
                  <a:pt x="6464747" y="887693"/>
                  <a:pt x="5659860" y="712655"/>
                  <a:pt x="4516860" y="712655"/>
                </a:cubicBezTo>
                <a:cubicBezTo>
                  <a:pt x="3373860" y="712655"/>
                  <a:pt x="749747" y="887694"/>
                  <a:pt x="0" y="75360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EB987D3-DE16-0741-AFDF-6CB2AD146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17" y="1249"/>
            <a:ext cx="628375" cy="628375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A1D81986-BBE2-3B48-9D06-FF053F37AD70}"/>
              </a:ext>
            </a:extLst>
          </p:cNvPr>
          <p:cNvSpPr txBox="1"/>
          <p:nvPr/>
        </p:nvSpPr>
        <p:spPr>
          <a:xfrm>
            <a:off x="52730" y="4120346"/>
            <a:ext cx="6805269" cy="7029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b="1" u="sng" dirty="0">
                <a:latin typeface="Comic Sans MS" panose="030F0902030302020204" pitchFamily="66" charset="0"/>
              </a:rPr>
              <a:t>Exercice 3 </a:t>
            </a:r>
            <a:r>
              <a:rPr lang="fr-FR" sz="1400" b="1" dirty="0">
                <a:latin typeface="Comic Sans MS" panose="030F0902030302020204" pitchFamily="66" charset="0"/>
              </a:rPr>
              <a:t>: </a:t>
            </a:r>
            <a:r>
              <a:rPr lang="fr-FR" sz="1400" dirty="0">
                <a:latin typeface="Comic Sans MS" panose="030F0902030302020204" pitchFamily="66" charset="0"/>
              </a:rPr>
              <a:t>Complète les suites de nombres obtenues par sauts réguliers. (4pts)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F885A7D-124C-0B46-A3A1-D2ABB8D7BD5A}"/>
              </a:ext>
            </a:extLst>
          </p:cNvPr>
          <p:cNvSpPr txBox="1"/>
          <p:nvPr/>
        </p:nvSpPr>
        <p:spPr>
          <a:xfrm>
            <a:off x="52730" y="846254"/>
            <a:ext cx="5614671" cy="3797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b="1" u="sng" dirty="0">
                <a:latin typeface="Comic Sans MS" panose="030F0902030302020204" pitchFamily="66" charset="0"/>
              </a:rPr>
              <a:t>Exercice 2 </a:t>
            </a:r>
            <a:r>
              <a:rPr lang="fr-FR" sz="1400" b="1" dirty="0">
                <a:latin typeface="Comic Sans MS" panose="030F0902030302020204" pitchFamily="66" charset="0"/>
              </a:rPr>
              <a:t>: </a:t>
            </a:r>
            <a:r>
              <a:rPr lang="fr-FR" sz="1400" dirty="0">
                <a:latin typeface="Comic Sans MS" panose="030F0902030302020204" pitchFamily="66" charset="0"/>
              </a:rPr>
              <a:t>Complète les suites ci-dessous. (3pts)  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AC7CACD3-9D45-F840-941A-58123004F1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0027817"/>
              </p:ext>
            </p:extLst>
          </p:nvPr>
        </p:nvGraphicFramePr>
        <p:xfrm>
          <a:off x="293366" y="3041015"/>
          <a:ext cx="6453654" cy="4945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9710">
                  <a:extLst>
                    <a:ext uri="{9D8B030D-6E8A-4147-A177-3AD203B41FA5}">
                      <a16:colId xmlns:a16="http://schemas.microsoft.com/office/drawing/2014/main" val="3288716116"/>
                    </a:ext>
                  </a:extLst>
                </a:gridCol>
                <a:gridCol w="661743">
                  <a:extLst>
                    <a:ext uri="{9D8B030D-6E8A-4147-A177-3AD203B41FA5}">
                      <a16:colId xmlns:a16="http://schemas.microsoft.com/office/drawing/2014/main" val="3411690658"/>
                    </a:ext>
                  </a:extLst>
                </a:gridCol>
                <a:gridCol w="661743">
                  <a:extLst>
                    <a:ext uri="{9D8B030D-6E8A-4147-A177-3AD203B41FA5}">
                      <a16:colId xmlns:a16="http://schemas.microsoft.com/office/drawing/2014/main" val="3189283856"/>
                    </a:ext>
                  </a:extLst>
                </a:gridCol>
                <a:gridCol w="661743">
                  <a:extLst>
                    <a:ext uri="{9D8B030D-6E8A-4147-A177-3AD203B41FA5}">
                      <a16:colId xmlns:a16="http://schemas.microsoft.com/office/drawing/2014/main" val="2657787358"/>
                    </a:ext>
                  </a:extLst>
                </a:gridCol>
                <a:gridCol w="661743">
                  <a:extLst>
                    <a:ext uri="{9D8B030D-6E8A-4147-A177-3AD203B41FA5}">
                      <a16:colId xmlns:a16="http://schemas.microsoft.com/office/drawing/2014/main" val="1753558804"/>
                    </a:ext>
                  </a:extLst>
                </a:gridCol>
                <a:gridCol w="661743">
                  <a:extLst>
                    <a:ext uri="{9D8B030D-6E8A-4147-A177-3AD203B41FA5}">
                      <a16:colId xmlns:a16="http://schemas.microsoft.com/office/drawing/2014/main" val="3648976831"/>
                    </a:ext>
                  </a:extLst>
                </a:gridCol>
                <a:gridCol w="661743">
                  <a:extLst>
                    <a:ext uri="{9D8B030D-6E8A-4147-A177-3AD203B41FA5}">
                      <a16:colId xmlns:a16="http://schemas.microsoft.com/office/drawing/2014/main" val="3619357244"/>
                    </a:ext>
                  </a:extLst>
                </a:gridCol>
                <a:gridCol w="661743">
                  <a:extLst>
                    <a:ext uri="{9D8B030D-6E8A-4147-A177-3AD203B41FA5}">
                      <a16:colId xmlns:a16="http://schemas.microsoft.com/office/drawing/2014/main" val="3007671425"/>
                    </a:ext>
                  </a:extLst>
                </a:gridCol>
                <a:gridCol w="661743">
                  <a:extLst>
                    <a:ext uri="{9D8B030D-6E8A-4147-A177-3AD203B41FA5}">
                      <a16:colId xmlns:a16="http://schemas.microsoft.com/office/drawing/2014/main" val="2771538287"/>
                    </a:ext>
                  </a:extLst>
                </a:gridCol>
              </a:tblGrid>
              <a:tr h="494541"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100 en 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400" b="0" i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255645"/>
                  </a:ext>
                </a:extLst>
              </a:tr>
            </a:tbl>
          </a:graphicData>
        </a:graphic>
      </p:graphicFrame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94ABF057-45F0-1943-BDCE-9A10C25BA1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4222691"/>
              </p:ext>
            </p:extLst>
          </p:nvPr>
        </p:nvGraphicFramePr>
        <p:xfrm>
          <a:off x="293366" y="2290084"/>
          <a:ext cx="6453654" cy="4945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9710">
                  <a:extLst>
                    <a:ext uri="{9D8B030D-6E8A-4147-A177-3AD203B41FA5}">
                      <a16:colId xmlns:a16="http://schemas.microsoft.com/office/drawing/2014/main" val="3288716116"/>
                    </a:ext>
                  </a:extLst>
                </a:gridCol>
                <a:gridCol w="661743">
                  <a:extLst>
                    <a:ext uri="{9D8B030D-6E8A-4147-A177-3AD203B41FA5}">
                      <a16:colId xmlns:a16="http://schemas.microsoft.com/office/drawing/2014/main" val="3411690658"/>
                    </a:ext>
                  </a:extLst>
                </a:gridCol>
                <a:gridCol w="661743">
                  <a:extLst>
                    <a:ext uri="{9D8B030D-6E8A-4147-A177-3AD203B41FA5}">
                      <a16:colId xmlns:a16="http://schemas.microsoft.com/office/drawing/2014/main" val="3189283856"/>
                    </a:ext>
                  </a:extLst>
                </a:gridCol>
                <a:gridCol w="661743">
                  <a:extLst>
                    <a:ext uri="{9D8B030D-6E8A-4147-A177-3AD203B41FA5}">
                      <a16:colId xmlns:a16="http://schemas.microsoft.com/office/drawing/2014/main" val="2657787358"/>
                    </a:ext>
                  </a:extLst>
                </a:gridCol>
                <a:gridCol w="661743">
                  <a:extLst>
                    <a:ext uri="{9D8B030D-6E8A-4147-A177-3AD203B41FA5}">
                      <a16:colId xmlns:a16="http://schemas.microsoft.com/office/drawing/2014/main" val="1753558804"/>
                    </a:ext>
                  </a:extLst>
                </a:gridCol>
                <a:gridCol w="661743">
                  <a:extLst>
                    <a:ext uri="{9D8B030D-6E8A-4147-A177-3AD203B41FA5}">
                      <a16:colId xmlns:a16="http://schemas.microsoft.com/office/drawing/2014/main" val="3648976831"/>
                    </a:ext>
                  </a:extLst>
                </a:gridCol>
                <a:gridCol w="661743">
                  <a:extLst>
                    <a:ext uri="{9D8B030D-6E8A-4147-A177-3AD203B41FA5}">
                      <a16:colId xmlns:a16="http://schemas.microsoft.com/office/drawing/2014/main" val="3619357244"/>
                    </a:ext>
                  </a:extLst>
                </a:gridCol>
                <a:gridCol w="661743">
                  <a:extLst>
                    <a:ext uri="{9D8B030D-6E8A-4147-A177-3AD203B41FA5}">
                      <a16:colId xmlns:a16="http://schemas.microsoft.com/office/drawing/2014/main" val="3007671425"/>
                    </a:ext>
                  </a:extLst>
                </a:gridCol>
                <a:gridCol w="661743">
                  <a:extLst>
                    <a:ext uri="{9D8B030D-6E8A-4147-A177-3AD203B41FA5}">
                      <a16:colId xmlns:a16="http://schemas.microsoft.com/office/drawing/2014/main" val="2771538287"/>
                    </a:ext>
                  </a:extLst>
                </a:gridCol>
              </a:tblGrid>
              <a:tr h="494541"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10 en 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56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400" b="0" i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5465803"/>
                  </a:ext>
                </a:extLst>
              </a:tr>
            </a:tbl>
          </a:graphicData>
        </a:graphic>
      </p:graphicFrame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11071684-3A8D-184D-A37E-57BAEE17A4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904103"/>
              </p:ext>
            </p:extLst>
          </p:nvPr>
        </p:nvGraphicFramePr>
        <p:xfrm>
          <a:off x="293366" y="1544150"/>
          <a:ext cx="6453654" cy="4945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9710">
                  <a:extLst>
                    <a:ext uri="{9D8B030D-6E8A-4147-A177-3AD203B41FA5}">
                      <a16:colId xmlns:a16="http://schemas.microsoft.com/office/drawing/2014/main" val="3288716116"/>
                    </a:ext>
                  </a:extLst>
                </a:gridCol>
                <a:gridCol w="661743">
                  <a:extLst>
                    <a:ext uri="{9D8B030D-6E8A-4147-A177-3AD203B41FA5}">
                      <a16:colId xmlns:a16="http://schemas.microsoft.com/office/drawing/2014/main" val="3411690658"/>
                    </a:ext>
                  </a:extLst>
                </a:gridCol>
                <a:gridCol w="661743">
                  <a:extLst>
                    <a:ext uri="{9D8B030D-6E8A-4147-A177-3AD203B41FA5}">
                      <a16:colId xmlns:a16="http://schemas.microsoft.com/office/drawing/2014/main" val="3189283856"/>
                    </a:ext>
                  </a:extLst>
                </a:gridCol>
                <a:gridCol w="661743">
                  <a:extLst>
                    <a:ext uri="{9D8B030D-6E8A-4147-A177-3AD203B41FA5}">
                      <a16:colId xmlns:a16="http://schemas.microsoft.com/office/drawing/2014/main" val="2657787358"/>
                    </a:ext>
                  </a:extLst>
                </a:gridCol>
                <a:gridCol w="661743">
                  <a:extLst>
                    <a:ext uri="{9D8B030D-6E8A-4147-A177-3AD203B41FA5}">
                      <a16:colId xmlns:a16="http://schemas.microsoft.com/office/drawing/2014/main" val="1753558804"/>
                    </a:ext>
                  </a:extLst>
                </a:gridCol>
                <a:gridCol w="661743">
                  <a:extLst>
                    <a:ext uri="{9D8B030D-6E8A-4147-A177-3AD203B41FA5}">
                      <a16:colId xmlns:a16="http://schemas.microsoft.com/office/drawing/2014/main" val="3648976831"/>
                    </a:ext>
                  </a:extLst>
                </a:gridCol>
                <a:gridCol w="661743">
                  <a:extLst>
                    <a:ext uri="{9D8B030D-6E8A-4147-A177-3AD203B41FA5}">
                      <a16:colId xmlns:a16="http://schemas.microsoft.com/office/drawing/2014/main" val="3619357244"/>
                    </a:ext>
                  </a:extLst>
                </a:gridCol>
                <a:gridCol w="661743">
                  <a:extLst>
                    <a:ext uri="{9D8B030D-6E8A-4147-A177-3AD203B41FA5}">
                      <a16:colId xmlns:a16="http://schemas.microsoft.com/office/drawing/2014/main" val="3007671425"/>
                    </a:ext>
                  </a:extLst>
                </a:gridCol>
                <a:gridCol w="661743">
                  <a:extLst>
                    <a:ext uri="{9D8B030D-6E8A-4147-A177-3AD203B41FA5}">
                      <a16:colId xmlns:a16="http://schemas.microsoft.com/office/drawing/2014/main" val="2771538287"/>
                    </a:ext>
                  </a:extLst>
                </a:gridCol>
              </a:tblGrid>
              <a:tr h="494541"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1 en 1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400" b="0" i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400" b="0" i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400" b="0" i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87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400" b="0" i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8839576"/>
                  </a:ext>
                </a:extLst>
              </a:tr>
            </a:tbl>
          </a:graphicData>
        </a:graphic>
      </p:graphicFrame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3B9FE9FA-281A-0C40-A6CE-BB188E55AC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2521312"/>
              </p:ext>
            </p:extLst>
          </p:nvPr>
        </p:nvGraphicFramePr>
        <p:xfrm>
          <a:off x="362940" y="5000692"/>
          <a:ext cx="6037861" cy="4986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325">
                  <a:extLst>
                    <a:ext uri="{9D8B030D-6E8A-4147-A177-3AD203B41FA5}">
                      <a16:colId xmlns:a16="http://schemas.microsoft.com/office/drawing/2014/main" val="3288716116"/>
                    </a:ext>
                  </a:extLst>
                </a:gridCol>
                <a:gridCol w="604504">
                  <a:extLst>
                    <a:ext uri="{9D8B030D-6E8A-4147-A177-3AD203B41FA5}">
                      <a16:colId xmlns:a16="http://schemas.microsoft.com/office/drawing/2014/main" val="3411690658"/>
                    </a:ext>
                  </a:extLst>
                </a:gridCol>
                <a:gridCol w="604504">
                  <a:extLst>
                    <a:ext uri="{9D8B030D-6E8A-4147-A177-3AD203B41FA5}">
                      <a16:colId xmlns:a16="http://schemas.microsoft.com/office/drawing/2014/main" val="3189283856"/>
                    </a:ext>
                  </a:extLst>
                </a:gridCol>
                <a:gridCol w="604504">
                  <a:extLst>
                    <a:ext uri="{9D8B030D-6E8A-4147-A177-3AD203B41FA5}">
                      <a16:colId xmlns:a16="http://schemas.microsoft.com/office/drawing/2014/main" val="2657787358"/>
                    </a:ext>
                  </a:extLst>
                </a:gridCol>
                <a:gridCol w="604504">
                  <a:extLst>
                    <a:ext uri="{9D8B030D-6E8A-4147-A177-3AD203B41FA5}">
                      <a16:colId xmlns:a16="http://schemas.microsoft.com/office/drawing/2014/main" val="1753558804"/>
                    </a:ext>
                  </a:extLst>
                </a:gridCol>
                <a:gridCol w="604504">
                  <a:extLst>
                    <a:ext uri="{9D8B030D-6E8A-4147-A177-3AD203B41FA5}">
                      <a16:colId xmlns:a16="http://schemas.microsoft.com/office/drawing/2014/main" val="3648976831"/>
                    </a:ext>
                  </a:extLst>
                </a:gridCol>
                <a:gridCol w="604504">
                  <a:extLst>
                    <a:ext uri="{9D8B030D-6E8A-4147-A177-3AD203B41FA5}">
                      <a16:colId xmlns:a16="http://schemas.microsoft.com/office/drawing/2014/main" val="3619357244"/>
                    </a:ext>
                  </a:extLst>
                </a:gridCol>
                <a:gridCol w="604504">
                  <a:extLst>
                    <a:ext uri="{9D8B030D-6E8A-4147-A177-3AD203B41FA5}">
                      <a16:colId xmlns:a16="http://schemas.microsoft.com/office/drawing/2014/main" val="3007671425"/>
                    </a:ext>
                  </a:extLst>
                </a:gridCol>
                <a:gridCol w="604504">
                  <a:extLst>
                    <a:ext uri="{9D8B030D-6E8A-4147-A177-3AD203B41FA5}">
                      <a16:colId xmlns:a16="http://schemas.microsoft.com/office/drawing/2014/main" val="2771538287"/>
                    </a:ext>
                  </a:extLst>
                </a:gridCol>
                <a:gridCol w="604504">
                  <a:extLst>
                    <a:ext uri="{9D8B030D-6E8A-4147-A177-3AD203B41FA5}">
                      <a16:colId xmlns:a16="http://schemas.microsoft.com/office/drawing/2014/main" val="2400249410"/>
                    </a:ext>
                  </a:extLst>
                </a:gridCol>
              </a:tblGrid>
              <a:tr h="498603"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15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8839576"/>
                  </a:ext>
                </a:extLst>
              </a:tr>
            </a:tbl>
          </a:graphicData>
        </a:graphic>
      </p:graphicFrame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90D0FADF-4D62-A748-A6B7-6F3AE2ACE4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5835636"/>
              </p:ext>
            </p:extLst>
          </p:nvPr>
        </p:nvGraphicFramePr>
        <p:xfrm>
          <a:off x="362939" y="5724887"/>
          <a:ext cx="6037861" cy="4986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325">
                  <a:extLst>
                    <a:ext uri="{9D8B030D-6E8A-4147-A177-3AD203B41FA5}">
                      <a16:colId xmlns:a16="http://schemas.microsoft.com/office/drawing/2014/main" val="3288716116"/>
                    </a:ext>
                  </a:extLst>
                </a:gridCol>
                <a:gridCol w="604504">
                  <a:extLst>
                    <a:ext uri="{9D8B030D-6E8A-4147-A177-3AD203B41FA5}">
                      <a16:colId xmlns:a16="http://schemas.microsoft.com/office/drawing/2014/main" val="3411690658"/>
                    </a:ext>
                  </a:extLst>
                </a:gridCol>
                <a:gridCol w="604504">
                  <a:extLst>
                    <a:ext uri="{9D8B030D-6E8A-4147-A177-3AD203B41FA5}">
                      <a16:colId xmlns:a16="http://schemas.microsoft.com/office/drawing/2014/main" val="3189283856"/>
                    </a:ext>
                  </a:extLst>
                </a:gridCol>
                <a:gridCol w="604504">
                  <a:extLst>
                    <a:ext uri="{9D8B030D-6E8A-4147-A177-3AD203B41FA5}">
                      <a16:colId xmlns:a16="http://schemas.microsoft.com/office/drawing/2014/main" val="2657787358"/>
                    </a:ext>
                  </a:extLst>
                </a:gridCol>
                <a:gridCol w="604504">
                  <a:extLst>
                    <a:ext uri="{9D8B030D-6E8A-4147-A177-3AD203B41FA5}">
                      <a16:colId xmlns:a16="http://schemas.microsoft.com/office/drawing/2014/main" val="1753558804"/>
                    </a:ext>
                  </a:extLst>
                </a:gridCol>
                <a:gridCol w="604504">
                  <a:extLst>
                    <a:ext uri="{9D8B030D-6E8A-4147-A177-3AD203B41FA5}">
                      <a16:colId xmlns:a16="http://schemas.microsoft.com/office/drawing/2014/main" val="3648976831"/>
                    </a:ext>
                  </a:extLst>
                </a:gridCol>
                <a:gridCol w="604504">
                  <a:extLst>
                    <a:ext uri="{9D8B030D-6E8A-4147-A177-3AD203B41FA5}">
                      <a16:colId xmlns:a16="http://schemas.microsoft.com/office/drawing/2014/main" val="3619357244"/>
                    </a:ext>
                  </a:extLst>
                </a:gridCol>
                <a:gridCol w="604504">
                  <a:extLst>
                    <a:ext uri="{9D8B030D-6E8A-4147-A177-3AD203B41FA5}">
                      <a16:colId xmlns:a16="http://schemas.microsoft.com/office/drawing/2014/main" val="3007671425"/>
                    </a:ext>
                  </a:extLst>
                </a:gridCol>
                <a:gridCol w="604504">
                  <a:extLst>
                    <a:ext uri="{9D8B030D-6E8A-4147-A177-3AD203B41FA5}">
                      <a16:colId xmlns:a16="http://schemas.microsoft.com/office/drawing/2014/main" val="2771538287"/>
                    </a:ext>
                  </a:extLst>
                </a:gridCol>
                <a:gridCol w="604504">
                  <a:extLst>
                    <a:ext uri="{9D8B030D-6E8A-4147-A177-3AD203B41FA5}">
                      <a16:colId xmlns:a16="http://schemas.microsoft.com/office/drawing/2014/main" val="2400249410"/>
                    </a:ext>
                  </a:extLst>
                </a:gridCol>
              </a:tblGrid>
              <a:tr h="498603"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56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 55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54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8839576"/>
                  </a:ext>
                </a:extLst>
              </a:tr>
            </a:tbl>
          </a:graphicData>
        </a:graphic>
      </p:graphicFrame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A77DAFAC-908E-A04D-9053-4E6EA7F81D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6287271"/>
              </p:ext>
            </p:extLst>
          </p:nvPr>
        </p:nvGraphicFramePr>
        <p:xfrm>
          <a:off x="362938" y="6462296"/>
          <a:ext cx="6037859" cy="491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6956">
                  <a:extLst>
                    <a:ext uri="{9D8B030D-6E8A-4147-A177-3AD203B41FA5}">
                      <a16:colId xmlns:a16="http://schemas.microsoft.com/office/drawing/2014/main" val="3288716116"/>
                    </a:ext>
                  </a:extLst>
                </a:gridCol>
                <a:gridCol w="530751">
                  <a:extLst>
                    <a:ext uri="{9D8B030D-6E8A-4147-A177-3AD203B41FA5}">
                      <a16:colId xmlns:a16="http://schemas.microsoft.com/office/drawing/2014/main" val="3411690658"/>
                    </a:ext>
                  </a:extLst>
                </a:gridCol>
                <a:gridCol w="622519">
                  <a:extLst>
                    <a:ext uri="{9D8B030D-6E8A-4147-A177-3AD203B41FA5}">
                      <a16:colId xmlns:a16="http://schemas.microsoft.com/office/drawing/2014/main" val="3189283856"/>
                    </a:ext>
                  </a:extLst>
                </a:gridCol>
                <a:gridCol w="622519">
                  <a:extLst>
                    <a:ext uri="{9D8B030D-6E8A-4147-A177-3AD203B41FA5}">
                      <a16:colId xmlns:a16="http://schemas.microsoft.com/office/drawing/2014/main" val="2657787358"/>
                    </a:ext>
                  </a:extLst>
                </a:gridCol>
                <a:gridCol w="622519">
                  <a:extLst>
                    <a:ext uri="{9D8B030D-6E8A-4147-A177-3AD203B41FA5}">
                      <a16:colId xmlns:a16="http://schemas.microsoft.com/office/drawing/2014/main" val="1753558804"/>
                    </a:ext>
                  </a:extLst>
                </a:gridCol>
                <a:gridCol w="622519">
                  <a:extLst>
                    <a:ext uri="{9D8B030D-6E8A-4147-A177-3AD203B41FA5}">
                      <a16:colId xmlns:a16="http://schemas.microsoft.com/office/drawing/2014/main" val="3648976831"/>
                    </a:ext>
                  </a:extLst>
                </a:gridCol>
                <a:gridCol w="622519">
                  <a:extLst>
                    <a:ext uri="{9D8B030D-6E8A-4147-A177-3AD203B41FA5}">
                      <a16:colId xmlns:a16="http://schemas.microsoft.com/office/drawing/2014/main" val="3619357244"/>
                    </a:ext>
                  </a:extLst>
                </a:gridCol>
                <a:gridCol w="622519">
                  <a:extLst>
                    <a:ext uri="{9D8B030D-6E8A-4147-A177-3AD203B41FA5}">
                      <a16:colId xmlns:a16="http://schemas.microsoft.com/office/drawing/2014/main" val="3007671425"/>
                    </a:ext>
                  </a:extLst>
                </a:gridCol>
                <a:gridCol w="622519">
                  <a:extLst>
                    <a:ext uri="{9D8B030D-6E8A-4147-A177-3AD203B41FA5}">
                      <a16:colId xmlns:a16="http://schemas.microsoft.com/office/drawing/2014/main" val="2771538287"/>
                    </a:ext>
                  </a:extLst>
                </a:gridCol>
                <a:gridCol w="622519">
                  <a:extLst>
                    <a:ext uri="{9D8B030D-6E8A-4147-A177-3AD203B41FA5}">
                      <a16:colId xmlns:a16="http://schemas.microsoft.com/office/drawing/2014/main" val="2400249410"/>
                    </a:ext>
                  </a:extLst>
                </a:gridCol>
              </a:tblGrid>
              <a:tr h="491996"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72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 82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92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8839576"/>
                  </a:ext>
                </a:extLst>
              </a:tr>
            </a:tbl>
          </a:graphicData>
        </a:graphic>
      </p:graphicFrame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368448ED-8836-3F48-A8E0-7DA5910251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8853786"/>
              </p:ext>
            </p:extLst>
          </p:nvPr>
        </p:nvGraphicFramePr>
        <p:xfrm>
          <a:off x="362937" y="7186491"/>
          <a:ext cx="6037861" cy="4986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325">
                  <a:extLst>
                    <a:ext uri="{9D8B030D-6E8A-4147-A177-3AD203B41FA5}">
                      <a16:colId xmlns:a16="http://schemas.microsoft.com/office/drawing/2014/main" val="3288716116"/>
                    </a:ext>
                  </a:extLst>
                </a:gridCol>
                <a:gridCol w="604504">
                  <a:extLst>
                    <a:ext uri="{9D8B030D-6E8A-4147-A177-3AD203B41FA5}">
                      <a16:colId xmlns:a16="http://schemas.microsoft.com/office/drawing/2014/main" val="3411690658"/>
                    </a:ext>
                  </a:extLst>
                </a:gridCol>
                <a:gridCol w="604504">
                  <a:extLst>
                    <a:ext uri="{9D8B030D-6E8A-4147-A177-3AD203B41FA5}">
                      <a16:colId xmlns:a16="http://schemas.microsoft.com/office/drawing/2014/main" val="3189283856"/>
                    </a:ext>
                  </a:extLst>
                </a:gridCol>
                <a:gridCol w="604504">
                  <a:extLst>
                    <a:ext uri="{9D8B030D-6E8A-4147-A177-3AD203B41FA5}">
                      <a16:colId xmlns:a16="http://schemas.microsoft.com/office/drawing/2014/main" val="2657787358"/>
                    </a:ext>
                  </a:extLst>
                </a:gridCol>
                <a:gridCol w="604504">
                  <a:extLst>
                    <a:ext uri="{9D8B030D-6E8A-4147-A177-3AD203B41FA5}">
                      <a16:colId xmlns:a16="http://schemas.microsoft.com/office/drawing/2014/main" val="1753558804"/>
                    </a:ext>
                  </a:extLst>
                </a:gridCol>
                <a:gridCol w="604504">
                  <a:extLst>
                    <a:ext uri="{9D8B030D-6E8A-4147-A177-3AD203B41FA5}">
                      <a16:colId xmlns:a16="http://schemas.microsoft.com/office/drawing/2014/main" val="3648976831"/>
                    </a:ext>
                  </a:extLst>
                </a:gridCol>
                <a:gridCol w="604504">
                  <a:extLst>
                    <a:ext uri="{9D8B030D-6E8A-4147-A177-3AD203B41FA5}">
                      <a16:colId xmlns:a16="http://schemas.microsoft.com/office/drawing/2014/main" val="3619357244"/>
                    </a:ext>
                  </a:extLst>
                </a:gridCol>
                <a:gridCol w="604504">
                  <a:extLst>
                    <a:ext uri="{9D8B030D-6E8A-4147-A177-3AD203B41FA5}">
                      <a16:colId xmlns:a16="http://schemas.microsoft.com/office/drawing/2014/main" val="3007671425"/>
                    </a:ext>
                  </a:extLst>
                </a:gridCol>
                <a:gridCol w="604504">
                  <a:extLst>
                    <a:ext uri="{9D8B030D-6E8A-4147-A177-3AD203B41FA5}">
                      <a16:colId xmlns:a16="http://schemas.microsoft.com/office/drawing/2014/main" val="2771538287"/>
                    </a:ext>
                  </a:extLst>
                </a:gridCol>
                <a:gridCol w="604504">
                  <a:extLst>
                    <a:ext uri="{9D8B030D-6E8A-4147-A177-3AD203B41FA5}">
                      <a16:colId xmlns:a16="http://schemas.microsoft.com/office/drawing/2014/main" val="2400249410"/>
                    </a:ext>
                  </a:extLst>
                </a:gridCol>
              </a:tblGrid>
              <a:tr h="498603"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43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 44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45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88395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8651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54363F56-201D-1442-BC9B-D61B3531A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DB47C1F-C1A7-DF43-A672-514E54478FFB}"/>
              </a:ext>
            </a:extLst>
          </p:cNvPr>
          <p:cNvSpPr/>
          <p:nvPr/>
        </p:nvSpPr>
        <p:spPr>
          <a:xfrm>
            <a:off x="0" y="-5029"/>
            <a:ext cx="6858000" cy="804164"/>
          </a:xfrm>
          <a:custGeom>
            <a:avLst/>
            <a:gdLst>
              <a:gd name="connsiteX0" fmla="*/ 0 w 6858000"/>
              <a:gd name="connsiteY0" fmla="*/ 0 h 753601"/>
              <a:gd name="connsiteX1" fmla="*/ 6858000 w 6858000"/>
              <a:gd name="connsiteY1" fmla="*/ 0 h 753601"/>
              <a:gd name="connsiteX2" fmla="*/ 6858000 w 6858000"/>
              <a:gd name="connsiteY2" fmla="*/ 753601 h 753601"/>
              <a:gd name="connsiteX3" fmla="*/ 0 w 6858000"/>
              <a:gd name="connsiteY3" fmla="*/ 753601 h 753601"/>
              <a:gd name="connsiteX4" fmla="*/ 0 w 6858000"/>
              <a:gd name="connsiteY4" fmla="*/ 0 h 753601"/>
              <a:gd name="connsiteX0" fmla="*/ 0 w 6858000"/>
              <a:gd name="connsiteY0" fmla="*/ 0 h 845500"/>
              <a:gd name="connsiteX1" fmla="*/ 6858000 w 6858000"/>
              <a:gd name="connsiteY1" fmla="*/ 0 h 845500"/>
              <a:gd name="connsiteX2" fmla="*/ 6858000 w 6858000"/>
              <a:gd name="connsiteY2" fmla="*/ 753601 h 845500"/>
              <a:gd name="connsiteX3" fmla="*/ 0 w 6858000"/>
              <a:gd name="connsiteY3" fmla="*/ 753601 h 845500"/>
              <a:gd name="connsiteX4" fmla="*/ 0 w 6858000"/>
              <a:gd name="connsiteY4" fmla="*/ 0 h 845500"/>
              <a:gd name="connsiteX0" fmla="*/ 0 w 6858000"/>
              <a:gd name="connsiteY0" fmla="*/ 0 h 804164"/>
              <a:gd name="connsiteX1" fmla="*/ 6858000 w 6858000"/>
              <a:gd name="connsiteY1" fmla="*/ 0 h 804164"/>
              <a:gd name="connsiteX2" fmla="*/ 6858000 w 6858000"/>
              <a:gd name="connsiteY2" fmla="*/ 753601 h 804164"/>
              <a:gd name="connsiteX3" fmla="*/ 4516860 w 6858000"/>
              <a:gd name="connsiteY3" fmla="*/ 712655 h 804164"/>
              <a:gd name="connsiteX4" fmla="*/ 0 w 6858000"/>
              <a:gd name="connsiteY4" fmla="*/ 753601 h 804164"/>
              <a:gd name="connsiteX5" fmla="*/ 0 w 6858000"/>
              <a:gd name="connsiteY5" fmla="*/ 0 h 80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0" h="804164">
                <a:moveTo>
                  <a:pt x="0" y="0"/>
                </a:moveTo>
                <a:lnTo>
                  <a:pt x="6858000" y="0"/>
                </a:lnTo>
                <a:lnTo>
                  <a:pt x="6858000" y="753601"/>
                </a:lnTo>
                <a:cubicBezTo>
                  <a:pt x="6464747" y="887693"/>
                  <a:pt x="5659860" y="712655"/>
                  <a:pt x="4516860" y="712655"/>
                </a:cubicBezTo>
                <a:cubicBezTo>
                  <a:pt x="3373860" y="712655"/>
                  <a:pt x="749747" y="887694"/>
                  <a:pt x="0" y="75360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EB987D3-DE16-0741-AFDF-6CB2AD146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366" y="62612"/>
            <a:ext cx="628375" cy="628375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DF885A7D-124C-0B46-A3A1-D2ABB8D7BD5A}"/>
              </a:ext>
            </a:extLst>
          </p:cNvPr>
          <p:cNvSpPr txBox="1"/>
          <p:nvPr/>
        </p:nvSpPr>
        <p:spPr>
          <a:xfrm>
            <a:off x="52731" y="772742"/>
            <a:ext cx="6805268" cy="102611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b="1" u="sng" dirty="0">
                <a:latin typeface="Comic Sans MS" panose="030F0902030302020204" pitchFamily="66" charset="0"/>
              </a:rPr>
              <a:t>Exercice 4 </a:t>
            </a:r>
            <a:r>
              <a:rPr lang="fr-FR" sz="1400" b="1" dirty="0">
                <a:latin typeface="Comic Sans MS" panose="030F0902030302020204" pitchFamily="66" charset="0"/>
              </a:rPr>
              <a:t>: </a:t>
            </a:r>
            <a:r>
              <a:rPr lang="fr-FR" sz="1400" dirty="0">
                <a:latin typeface="Comic Sans MS" panose="030F0902030302020204" pitchFamily="66" charset="0"/>
              </a:rPr>
              <a:t>Tu as à disposition des billets de 100, 10 et des pièces de 1. </a:t>
            </a:r>
          </a:p>
          <a:p>
            <a:pPr>
              <a:lnSpc>
                <a:spcPct val="150000"/>
              </a:lnSpc>
            </a:pPr>
            <a:r>
              <a:rPr lang="fr-FR" sz="1400" dirty="0">
                <a:latin typeface="Comic Sans MS" panose="030F0902030302020204" pitchFamily="66" charset="0"/>
              </a:rPr>
              <a:t>Des sommes d’argent sont affichées. Représente de trois manières différentes les sommes d’argent en dessinant les billets et les pièces. (3pts)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6608F10-B205-314B-B316-8F4329A65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996530">
            <a:off x="6036531" y="2055268"/>
            <a:ext cx="628194" cy="34181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D831D9D-A9A0-C245-8CEE-ECFB82BBDA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58526">
            <a:off x="5479700" y="1441136"/>
            <a:ext cx="666390" cy="46855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93139AF-085F-6C47-B29E-D6892D0BFD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4288" y="1570382"/>
            <a:ext cx="475038" cy="434609"/>
          </a:xfrm>
          <a:prstGeom prst="rect">
            <a:avLst/>
          </a:prstGeom>
        </p:spPr>
      </p:pic>
      <p:sp>
        <p:nvSpPr>
          <p:cNvPr id="19" name="Rectangle à coins arrondis 18">
            <a:extLst>
              <a:ext uri="{FF2B5EF4-FFF2-40B4-BE49-F238E27FC236}">
                <a16:creationId xmlns:a16="http://schemas.microsoft.com/office/drawing/2014/main" id="{CAFC9264-A69C-4F4A-ACAE-C66D0C362005}"/>
              </a:ext>
            </a:extLst>
          </p:cNvPr>
          <p:cNvSpPr/>
          <p:nvPr/>
        </p:nvSpPr>
        <p:spPr>
          <a:xfrm>
            <a:off x="149970" y="2425353"/>
            <a:ext cx="6610789" cy="6589438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20" name="Tableau 19">
            <a:extLst>
              <a:ext uri="{FF2B5EF4-FFF2-40B4-BE49-F238E27FC236}">
                <a16:creationId xmlns:a16="http://schemas.microsoft.com/office/drawing/2014/main" id="{2A8627D4-0311-D541-B96A-D9971D2D0A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1917940"/>
              </p:ext>
            </p:extLst>
          </p:nvPr>
        </p:nvGraphicFramePr>
        <p:xfrm>
          <a:off x="3021496" y="2520072"/>
          <a:ext cx="815008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008">
                  <a:extLst>
                    <a:ext uri="{9D8B030D-6E8A-4147-A177-3AD203B41FA5}">
                      <a16:colId xmlns:a16="http://schemas.microsoft.com/office/drawing/2014/main" val="2065491572"/>
                    </a:ext>
                  </a:extLst>
                </a:gridCol>
              </a:tblGrid>
              <a:tr h="479041">
                <a:tc>
                  <a:txBody>
                    <a:bodyPr/>
                    <a:lstStyle/>
                    <a:p>
                      <a:r>
                        <a:rPr lang="fr-FR" sz="28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132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8212327"/>
                  </a:ext>
                </a:extLst>
              </a:tr>
            </a:tbl>
          </a:graphicData>
        </a:graphic>
      </p:graphicFrame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B4B46105-380E-0D46-BF29-9B1A7898F4C9}"/>
              </a:ext>
            </a:extLst>
          </p:cNvPr>
          <p:cNvCxnSpPr>
            <a:cxnSpLocks/>
          </p:cNvCxnSpPr>
          <p:nvPr/>
        </p:nvCxnSpPr>
        <p:spPr>
          <a:xfrm>
            <a:off x="149970" y="4731026"/>
            <a:ext cx="661078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92E888C2-8170-B441-B3DF-2273902984B0}"/>
              </a:ext>
            </a:extLst>
          </p:cNvPr>
          <p:cNvCxnSpPr>
            <a:cxnSpLocks/>
          </p:cNvCxnSpPr>
          <p:nvPr/>
        </p:nvCxnSpPr>
        <p:spPr>
          <a:xfrm>
            <a:off x="123605" y="6960705"/>
            <a:ext cx="661078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F78B06D9-094D-B84F-9510-6D97F435F2DB}"/>
              </a:ext>
            </a:extLst>
          </p:cNvPr>
          <p:cNvSpPr txBox="1"/>
          <p:nvPr/>
        </p:nvSpPr>
        <p:spPr>
          <a:xfrm>
            <a:off x="293366" y="2928529"/>
            <a:ext cx="12324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u="sng" dirty="0">
                <a:latin typeface="Comic Sans MS" panose="030F0902030302020204" pitchFamily="66" charset="0"/>
              </a:rPr>
              <a:t>Manière 1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2146D12-1F32-CB47-9C92-9D6A8FE8CDE6}"/>
              </a:ext>
            </a:extLst>
          </p:cNvPr>
          <p:cNvSpPr txBox="1"/>
          <p:nvPr/>
        </p:nvSpPr>
        <p:spPr>
          <a:xfrm>
            <a:off x="149970" y="4906620"/>
            <a:ext cx="12324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u="sng" dirty="0">
                <a:latin typeface="Comic Sans MS" panose="030F0902030302020204" pitchFamily="66" charset="0"/>
              </a:rPr>
              <a:t>Manière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D6C9A9D-5D5D-FA40-9B62-733003E49D66}"/>
              </a:ext>
            </a:extLst>
          </p:cNvPr>
          <p:cNvSpPr txBox="1"/>
          <p:nvPr/>
        </p:nvSpPr>
        <p:spPr>
          <a:xfrm>
            <a:off x="149970" y="7036700"/>
            <a:ext cx="12324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u="sng" dirty="0">
                <a:latin typeface="Comic Sans MS" panose="030F0902030302020204" pitchFamily="66" charset="0"/>
              </a:rPr>
              <a:t>Manière 3</a:t>
            </a:r>
          </a:p>
        </p:txBody>
      </p:sp>
    </p:spTree>
    <p:extLst>
      <p:ext uri="{BB962C8B-B14F-4D97-AF65-F5344CB8AC3E}">
        <p14:creationId xmlns:p14="http://schemas.microsoft.com/office/powerpoint/2010/main" val="1838873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54363F56-201D-1442-BC9B-D61B3531A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DB47C1F-C1A7-DF43-A672-514E54478FFB}"/>
              </a:ext>
            </a:extLst>
          </p:cNvPr>
          <p:cNvSpPr/>
          <p:nvPr/>
        </p:nvSpPr>
        <p:spPr>
          <a:xfrm>
            <a:off x="0" y="-5029"/>
            <a:ext cx="6858000" cy="804164"/>
          </a:xfrm>
          <a:custGeom>
            <a:avLst/>
            <a:gdLst>
              <a:gd name="connsiteX0" fmla="*/ 0 w 6858000"/>
              <a:gd name="connsiteY0" fmla="*/ 0 h 753601"/>
              <a:gd name="connsiteX1" fmla="*/ 6858000 w 6858000"/>
              <a:gd name="connsiteY1" fmla="*/ 0 h 753601"/>
              <a:gd name="connsiteX2" fmla="*/ 6858000 w 6858000"/>
              <a:gd name="connsiteY2" fmla="*/ 753601 h 753601"/>
              <a:gd name="connsiteX3" fmla="*/ 0 w 6858000"/>
              <a:gd name="connsiteY3" fmla="*/ 753601 h 753601"/>
              <a:gd name="connsiteX4" fmla="*/ 0 w 6858000"/>
              <a:gd name="connsiteY4" fmla="*/ 0 h 753601"/>
              <a:gd name="connsiteX0" fmla="*/ 0 w 6858000"/>
              <a:gd name="connsiteY0" fmla="*/ 0 h 845500"/>
              <a:gd name="connsiteX1" fmla="*/ 6858000 w 6858000"/>
              <a:gd name="connsiteY1" fmla="*/ 0 h 845500"/>
              <a:gd name="connsiteX2" fmla="*/ 6858000 w 6858000"/>
              <a:gd name="connsiteY2" fmla="*/ 753601 h 845500"/>
              <a:gd name="connsiteX3" fmla="*/ 0 w 6858000"/>
              <a:gd name="connsiteY3" fmla="*/ 753601 h 845500"/>
              <a:gd name="connsiteX4" fmla="*/ 0 w 6858000"/>
              <a:gd name="connsiteY4" fmla="*/ 0 h 845500"/>
              <a:gd name="connsiteX0" fmla="*/ 0 w 6858000"/>
              <a:gd name="connsiteY0" fmla="*/ 0 h 804164"/>
              <a:gd name="connsiteX1" fmla="*/ 6858000 w 6858000"/>
              <a:gd name="connsiteY1" fmla="*/ 0 h 804164"/>
              <a:gd name="connsiteX2" fmla="*/ 6858000 w 6858000"/>
              <a:gd name="connsiteY2" fmla="*/ 753601 h 804164"/>
              <a:gd name="connsiteX3" fmla="*/ 4516860 w 6858000"/>
              <a:gd name="connsiteY3" fmla="*/ 712655 h 804164"/>
              <a:gd name="connsiteX4" fmla="*/ 0 w 6858000"/>
              <a:gd name="connsiteY4" fmla="*/ 753601 h 804164"/>
              <a:gd name="connsiteX5" fmla="*/ 0 w 6858000"/>
              <a:gd name="connsiteY5" fmla="*/ 0 h 80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0" h="804164">
                <a:moveTo>
                  <a:pt x="0" y="0"/>
                </a:moveTo>
                <a:lnTo>
                  <a:pt x="6858000" y="0"/>
                </a:lnTo>
                <a:lnTo>
                  <a:pt x="6858000" y="753601"/>
                </a:lnTo>
                <a:cubicBezTo>
                  <a:pt x="6464747" y="887693"/>
                  <a:pt x="5659860" y="712655"/>
                  <a:pt x="4516860" y="712655"/>
                </a:cubicBezTo>
                <a:cubicBezTo>
                  <a:pt x="3373860" y="712655"/>
                  <a:pt x="749747" y="887694"/>
                  <a:pt x="0" y="75360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EB987D3-DE16-0741-AFDF-6CB2AD146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366" y="62612"/>
            <a:ext cx="628375" cy="628375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DF885A7D-124C-0B46-A3A1-D2ABB8D7BD5A}"/>
              </a:ext>
            </a:extLst>
          </p:cNvPr>
          <p:cNvSpPr txBox="1"/>
          <p:nvPr/>
        </p:nvSpPr>
        <p:spPr>
          <a:xfrm>
            <a:off x="130092" y="914657"/>
            <a:ext cx="6805268" cy="3797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b="1" u="sng" dirty="0">
                <a:latin typeface="Comic Sans MS" panose="030F0902030302020204" pitchFamily="66" charset="0"/>
              </a:rPr>
              <a:t>Exercice 5 </a:t>
            </a:r>
            <a:r>
              <a:rPr lang="fr-FR" sz="1400" b="1" dirty="0">
                <a:latin typeface="Comic Sans MS" panose="030F0902030302020204" pitchFamily="66" charset="0"/>
              </a:rPr>
              <a:t>: </a:t>
            </a:r>
            <a:r>
              <a:rPr lang="fr-FR" sz="1400" dirty="0">
                <a:latin typeface="Comic Sans MS" panose="030F0902030302020204" pitchFamily="66" charset="0"/>
              </a:rPr>
              <a:t>Complète les trous des bandes numériques. (3pts)  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DC14A2A0-AA00-A84D-BECB-1C41A09E96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1732911"/>
              </p:ext>
            </p:extLst>
          </p:nvPr>
        </p:nvGraphicFramePr>
        <p:xfrm>
          <a:off x="213853" y="1409963"/>
          <a:ext cx="6485121" cy="9993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569">
                  <a:extLst>
                    <a:ext uri="{9D8B030D-6E8A-4147-A177-3AD203B41FA5}">
                      <a16:colId xmlns:a16="http://schemas.microsoft.com/office/drawing/2014/main" val="3185547786"/>
                    </a:ext>
                  </a:extLst>
                </a:gridCol>
                <a:gridCol w="720569">
                  <a:extLst>
                    <a:ext uri="{9D8B030D-6E8A-4147-A177-3AD203B41FA5}">
                      <a16:colId xmlns:a16="http://schemas.microsoft.com/office/drawing/2014/main" val="1840969212"/>
                    </a:ext>
                  </a:extLst>
                </a:gridCol>
                <a:gridCol w="720569">
                  <a:extLst>
                    <a:ext uri="{9D8B030D-6E8A-4147-A177-3AD203B41FA5}">
                      <a16:colId xmlns:a16="http://schemas.microsoft.com/office/drawing/2014/main" val="3642498176"/>
                    </a:ext>
                  </a:extLst>
                </a:gridCol>
                <a:gridCol w="720569">
                  <a:extLst>
                    <a:ext uri="{9D8B030D-6E8A-4147-A177-3AD203B41FA5}">
                      <a16:colId xmlns:a16="http://schemas.microsoft.com/office/drawing/2014/main" val="2755760477"/>
                    </a:ext>
                  </a:extLst>
                </a:gridCol>
                <a:gridCol w="720569">
                  <a:extLst>
                    <a:ext uri="{9D8B030D-6E8A-4147-A177-3AD203B41FA5}">
                      <a16:colId xmlns:a16="http://schemas.microsoft.com/office/drawing/2014/main" val="1155346285"/>
                    </a:ext>
                  </a:extLst>
                </a:gridCol>
                <a:gridCol w="720569">
                  <a:extLst>
                    <a:ext uri="{9D8B030D-6E8A-4147-A177-3AD203B41FA5}">
                      <a16:colId xmlns:a16="http://schemas.microsoft.com/office/drawing/2014/main" val="3208697406"/>
                    </a:ext>
                  </a:extLst>
                </a:gridCol>
                <a:gridCol w="720569">
                  <a:extLst>
                    <a:ext uri="{9D8B030D-6E8A-4147-A177-3AD203B41FA5}">
                      <a16:colId xmlns:a16="http://schemas.microsoft.com/office/drawing/2014/main" val="3007946366"/>
                    </a:ext>
                  </a:extLst>
                </a:gridCol>
                <a:gridCol w="720569">
                  <a:extLst>
                    <a:ext uri="{9D8B030D-6E8A-4147-A177-3AD203B41FA5}">
                      <a16:colId xmlns:a16="http://schemas.microsoft.com/office/drawing/2014/main" val="2833996897"/>
                    </a:ext>
                  </a:extLst>
                </a:gridCol>
                <a:gridCol w="720569">
                  <a:extLst>
                    <a:ext uri="{9D8B030D-6E8A-4147-A177-3AD203B41FA5}">
                      <a16:colId xmlns:a16="http://schemas.microsoft.com/office/drawing/2014/main" val="2413447491"/>
                    </a:ext>
                  </a:extLst>
                </a:gridCol>
              </a:tblGrid>
              <a:tr h="499681"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400" b="0" i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400" b="0" i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400" b="0" i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400" b="0" i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4367853"/>
                  </a:ext>
                </a:extLst>
              </a:tr>
              <a:tr h="499681">
                <a:tc>
                  <a:txBody>
                    <a:bodyPr/>
                    <a:lstStyle/>
                    <a:p>
                      <a:endParaRPr lang="fr-FR" sz="1400" b="0" i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400" b="0" i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400" b="0" i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4377524"/>
                  </a:ext>
                </a:extLst>
              </a:tr>
            </a:tbl>
          </a:graphicData>
        </a:graphic>
      </p:graphicFrame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8D48F83F-B5B7-7F49-B818-F898FA97B0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560953"/>
              </p:ext>
            </p:extLst>
          </p:nvPr>
        </p:nvGraphicFramePr>
        <p:xfrm>
          <a:off x="213853" y="2742829"/>
          <a:ext cx="6485121" cy="9993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569">
                  <a:extLst>
                    <a:ext uri="{9D8B030D-6E8A-4147-A177-3AD203B41FA5}">
                      <a16:colId xmlns:a16="http://schemas.microsoft.com/office/drawing/2014/main" val="3185547786"/>
                    </a:ext>
                  </a:extLst>
                </a:gridCol>
                <a:gridCol w="720569">
                  <a:extLst>
                    <a:ext uri="{9D8B030D-6E8A-4147-A177-3AD203B41FA5}">
                      <a16:colId xmlns:a16="http://schemas.microsoft.com/office/drawing/2014/main" val="1840969212"/>
                    </a:ext>
                  </a:extLst>
                </a:gridCol>
                <a:gridCol w="720569">
                  <a:extLst>
                    <a:ext uri="{9D8B030D-6E8A-4147-A177-3AD203B41FA5}">
                      <a16:colId xmlns:a16="http://schemas.microsoft.com/office/drawing/2014/main" val="3642498176"/>
                    </a:ext>
                  </a:extLst>
                </a:gridCol>
                <a:gridCol w="720569">
                  <a:extLst>
                    <a:ext uri="{9D8B030D-6E8A-4147-A177-3AD203B41FA5}">
                      <a16:colId xmlns:a16="http://schemas.microsoft.com/office/drawing/2014/main" val="2755760477"/>
                    </a:ext>
                  </a:extLst>
                </a:gridCol>
                <a:gridCol w="720569">
                  <a:extLst>
                    <a:ext uri="{9D8B030D-6E8A-4147-A177-3AD203B41FA5}">
                      <a16:colId xmlns:a16="http://schemas.microsoft.com/office/drawing/2014/main" val="1155346285"/>
                    </a:ext>
                  </a:extLst>
                </a:gridCol>
                <a:gridCol w="720569">
                  <a:extLst>
                    <a:ext uri="{9D8B030D-6E8A-4147-A177-3AD203B41FA5}">
                      <a16:colId xmlns:a16="http://schemas.microsoft.com/office/drawing/2014/main" val="3208697406"/>
                    </a:ext>
                  </a:extLst>
                </a:gridCol>
                <a:gridCol w="720569">
                  <a:extLst>
                    <a:ext uri="{9D8B030D-6E8A-4147-A177-3AD203B41FA5}">
                      <a16:colId xmlns:a16="http://schemas.microsoft.com/office/drawing/2014/main" val="3007946366"/>
                    </a:ext>
                  </a:extLst>
                </a:gridCol>
                <a:gridCol w="720569">
                  <a:extLst>
                    <a:ext uri="{9D8B030D-6E8A-4147-A177-3AD203B41FA5}">
                      <a16:colId xmlns:a16="http://schemas.microsoft.com/office/drawing/2014/main" val="2833996897"/>
                    </a:ext>
                  </a:extLst>
                </a:gridCol>
                <a:gridCol w="720569">
                  <a:extLst>
                    <a:ext uri="{9D8B030D-6E8A-4147-A177-3AD203B41FA5}">
                      <a16:colId xmlns:a16="http://schemas.microsoft.com/office/drawing/2014/main" val="2413447491"/>
                    </a:ext>
                  </a:extLst>
                </a:gridCol>
              </a:tblGrid>
              <a:tr h="499681"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570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571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400" b="0" i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400" b="0" i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400" b="0" i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400" b="0" i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4367853"/>
                  </a:ext>
                </a:extLst>
              </a:tr>
              <a:tr h="499681">
                <a:tc>
                  <a:txBody>
                    <a:bodyPr/>
                    <a:lstStyle/>
                    <a:p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400" b="0" i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400" b="0" i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587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4377524"/>
                  </a:ext>
                </a:extLst>
              </a:tr>
            </a:tbl>
          </a:graphicData>
        </a:graphic>
      </p:graphicFrame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8DFCD01A-CB64-1A4D-841A-97FBA26A9C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6232740"/>
              </p:ext>
            </p:extLst>
          </p:nvPr>
        </p:nvGraphicFramePr>
        <p:xfrm>
          <a:off x="213853" y="3988533"/>
          <a:ext cx="6485121" cy="9993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569">
                  <a:extLst>
                    <a:ext uri="{9D8B030D-6E8A-4147-A177-3AD203B41FA5}">
                      <a16:colId xmlns:a16="http://schemas.microsoft.com/office/drawing/2014/main" val="3185547786"/>
                    </a:ext>
                  </a:extLst>
                </a:gridCol>
                <a:gridCol w="720569">
                  <a:extLst>
                    <a:ext uri="{9D8B030D-6E8A-4147-A177-3AD203B41FA5}">
                      <a16:colId xmlns:a16="http://schemas.microsoft.com/office/drawing/2014/main" val="1840969212"/>
                    </a:ext>
                  </a:extLst>
                </a:gridCol>
                <a:gridCol w="720569">
                  <a:extLst>
                    <a:ext uri="{9D8B030D-6E8A-4147-A177-3AD203B41FA5}">
                      <a16:colId xmlns:a16="http://schemas.microsoft.com/office/drawing/2014/main" val="3642498176"/>
                    </a:ext>
                  </a:extLst>
                </a:gridCol>
                <a:gridCol w="720569">
                  <a:extLst>
                    <a:ext uri="{9D8B030D-6E8A-4147-A177-3AD203B41FA5}">
                      <a16:colId xmlns:a16="http://schemas.microsoft.com/office/drawing/2014/main" val="2755760477"/>
                    </a:ext>
                  </a:extLst>
                </a:gridCol>
                <a:gridCol w="720569">
                  <a:extLst>
                    <a:ext uri="{9D8B030D-6E8A-4147-A177-3AD203B41FA5}">
                      <a16:colId xmlns:a16="http://schemas.microsoft.com/office/drawing/2014/main" val="1155346285"/>
                    </a:ext>
                  </a:extLst>
                </a:gridCol>
                <a:gridCol w="720569">
                  <a:extLst>
                    <a:ext uri="{9D8B030D-6E8A-4147-A177-3AD203B41FA5}">
                      <a16:colId xmlns:a16="http://schemas.microsoft.com/office/drawing/2014/main" val="3208697406"/>
                    </a:ext>
                  </a:extLst>
                </a:gridCol>
                <a:gridCol w="720569">
                  <a:extLst>
                    <a:ext uri="{9D8B030D-6E8A-4147-A177-3AD203B41FA5}">
                      <a16:colId xmlns:a16="http://schemas.microsoft.com/office/drawing/2014/main" val="3007946366"/>
                    </a:ext>
                  </a:extLst>
                </a:gridCol>
                <a:gridCol w="720569">
                  <a:extLst>
                    <a:ext uri="{9D8B030D-6E8A-4147-A177-3AD203B41FA5}">
                      <a16:colId xmlns:a16="http://schemas.microsoft.com/office/drawing/2014/main" val="2833996897"/>
                    </a:ext>
                  </a:extLst>
                </a:gridCol>
                <a:gridCol w="720569">
                  <a:extLst>
                    <a:ext uri="{9D8B030D-6E8A-4147-A177-3AD203B41FA5}">
                      <a16:colId xmlns:a16="http://schemas.microsoft.com/office/drawing/2014/main" val="2413447491"/>
                    </a:ext>
                  </a:extLst>
                </a:gridCol>
              </a:tblGrid>
              <a:tr h="499681"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996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400" b="0" i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400" b="0" i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4367853"/>
                  </a:ext>
                </a:extLst>
              </a:tr>
              <a:tr h="499681">
                <a:tc>
                  <a:txBody>
                    <a:bodyPr/>
                    <a:lstStyle/>
                    <a:p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400" b="0" i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400" b="0" i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1013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4377524"/>
                  </a:ext>
                </a:extLst>
              </a:tr>
            </a:tbl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8CAC98CB-4470-B940-82D8-E4A1055E1911}"/>
              </a:ext>
            </a:extLst>
          </p:cNvPr>
          <p:cNvSpPr txBox="1"/>
          <p:nvPr/>
        </p:nvSpPr>
        <p:spPr>
          <a:xfrm>
            <a:off x="53779" y="5234237"/>
            <a:ext cx="6805268" cy="3797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b="1" u="sng" dirty="0">
                <a:latin typeface="Comic Sans MS" panose="030F0902030302020204" pitchFamily="66" charset="0"/>
              </a:rPr>
              <a:t>Exercice 6 </a:t>
            </a:r>
            <a:r>
              <a:rPr lang="fr-FR" sz="1400" b="1" dirty="0">
                <a:latin typeface="Comic Sans MS" panose="030F0902030302020204" pitchFamily="66" charset="0"/>
              </a:rPr>
              <a:t>: </a:t>
            </a:r>
            <a:r>
              <a:rPr lang="fr-FR" sz="1400" dirty="0">
                <a:latin typeface="Comic Sans MS" panose="030F0902030302020204" pitchFamily="66" charset="0"/>
              </a:rPr>
              <a:t>Relie les étiquettes représentant le même nombre. (5pts)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BE0C88E-A5E4-064D-8577-D74B5E77B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853" y="5706031"/>
            <a:ext cx="2651125" cy="169621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37F74A2-E5DD-3F40-967D-72E119E94F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9438" y="5573421"/>
            <a:ext cx="2921488" cy="194990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90D4C4B-57D3-0543-95F0-4C18573773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853" y="7494258"/>
            <a:ext cx="2815258" cy="147751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433A4BA-228F-0444-820A-1A9EF5A312A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202" r="6049" b="5689"/>
          <a:stretch/>
        </p:blipFill>
        <p:spPr>
          <a:xfrm>
            <a:off x="3429000" y="7454347"/>
            <a:ext cx="2842365" cy="168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597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54363F56-201D-1442-BC9B-D61B3531A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DB47C1F-C1A7-DF43-A672-514E54478FFB}"/>
              </a:ext>
            </a:extLst>
          </p:cNvPr>
          <p:cNvSpPr/>
          <p:nvPr/>
        </p:nvSpPr>
        <p:spPr>
          <a:xfrm>
            <a:off x="0" y="-5029"/>
            <a:ext cx="6858000" cy="621255"/>
          </a:xfrm>
          <a:custGeom>
            <a:avLst/>
            <a:gdLst>
              <a:gd name="connsiteX0" fmla="*/ 0 w 6858000"/>
              <a:gd name="connsiteY0" fmla="*/ 0 h 753601"/>
              <a:gd name="connsiteX1" fmla="*/ 6858000 w 6858000"/>
              <a:gd name="connsiteY1" fmla="*/ 0 h 753601"/>
              <a:gd name="connsiteX2" fmla="*/ 6858000 w 6858000"/>
              <a:gd name="connsiteY2" fmla="*/ 753601 h 753601"/>
              <a:gd name="connsiteX3" fmla="*/ 0 w 6858000"/>
              <a:gd name="connsiteY3" fmla="*/ 753601 h 753601"/>
              <a:gd name="connsiteX4" fmla="*/ 0 w 6858000"/>
              <a:gd name="connsiteY4" fmla="*/ 0 h 753601"/>
              <a:gd name="connsiteX0" fmla="*/ 0 w 6858000"/>
              <a:gd name="connsiteY0" fmla="*/ 0 h 845500"/>
              <a:gd name="connsiteX1" fmla="*/ 6858000 w 6858000"/>
              <a:gd name="connsiteY1" fmla="*/ 0 h 845500"/>
              <a:gd name="connsiteX2" fmla="*/ 6858000 w 6858000"/>
              <a:gd name="connsiteY2" fmla="*/ 753601 h 845500"/>
              <a:gd name="connsiteX3" fmla="*/ 0 w 6858000"/>
              <a:gd name="connsiteY3" fmla="*/ 753601 h 845500"/>
              <a:gd name="connsiteX4" fmla="*/ 0 w 6858000"/>
              <a:gd name="connsiteY4" fmla="*/ 0 h 845500"/>
              <a:gd name="connsiteX0" fmla="*/ 0 w 6858000"/>
              <a:gd name="connsiteY0" fmla="*/ 0 h 804164"/>
              <a:gd name="connsiteX1" fmla="*/ 6858000 w 6858000"/>
              <a:gd name="connsiteY1" fmla="*/ 0 h 804164"/>
              <a:gd name="connsiteX2" fmla="*/ 6858000 w 6858000"/>
              <a:gd name="connsiteY2" fmla="*/ 753601 h 804164"/>
              <a:gd name="connsiteX3" fmla="*/ 4516860 w 6858000"/>
              <a:gd name="connsiteY3" fmla="*/ 712655 h 804164"/>
              <a:gd name="connsiteX4" fmla="*/ 0 w 6858000"/>
              <a:gd name="connsiteY4" fmla="*/ 753601 h 804164"/>
              <a:gd name="connsiteX5" fmla="*/ 0 w 6858000"/>
              <a:gd name="connsiteY5" fmla="*/ 0 h 80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0" h="804164">
                <a:moveTo>
                  <a:pt x="0" y="0"/>
                </a:moveTo>
                <a:lnTo>
                  <a:pt x="6858000" y="0"/>
                </a:lnTo>
                <a:lnTo>
                  <a:pt x="6858000" y="753601"/>
                </a:lnTo>
                <a:cubicBezTo>
                  <a:pt x="6464747" y="887693"/>
                  <a:pt x="5659860" y="712655"/>
                  <a:pt x="4516860" y="712655"/>
                </a:cubicBezTo>
                <a:cubicBezTo>
                  <a:pt x="3373860" y="712655"/>
                  <a:pt x="749747" y="887694"/>
                  <a:pt x="0" y="75360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EB987D3-DE16-0741-AFDF-6CB2AD146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06" y="0"/>
            <a:ext cx="628375" cy="628375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DF885A7D-124C-0B46-A3A1-D2ABB8D7BD5A}"/>
              </a:ext>
            </a:extLst>
          </p:cNvPr>
          <p:cNvSpPr txBox="1"/>
          <p:nvPr/>
        </p:nvSpPr>
        <p:spPr>
          <a:xfrm>
            <a:off x="37051" y="734196"/>
            <a:ext cx="6805268" cy="3797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b="1" u="sng" dirty="0">
                <a:latin typeface="Comic Sans MS" panose="030F0902030302020204" pitchFamily="66" charset="0"/>
              </a:rPr>
              <a:t>Exercice 7 </a:t>
            </a:r>
            <a:r>
              <a:rPr lang="fr-FR" sz="1400" b="1" dirty="0">
                <a:latin typeface="Comic Sans MS" panose="030F0902030302020204" pitchFamily="66" charset="0"/>
              </a:rPr>
              <a:t>: </a:t>
            </a:r>
            <a:r>
              <a:rPr lang="fr-FR" sz="1400" dirty="0">
                <a:latin typeface="Comic Sans MS" panose="030F0902030302020204" pitchFamily="66" charset="0"/>
              </a:rPr>
              <a:t>Quel est le nombre représenté par les pièces ? (6pts) 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48D0FD1-3B7E-5246-B7CC-29D91A4E0A83}"/>
              </a:ext>
            </a:extLst>
          </p:cNvPr>
          <p:cNvSpPr txBox="1"/>
          <p:nvPr/>
        </p:nvSpPr>
        <p:spPr>
          <a:xfrm>
            <a:off x="52732" y="1337494"/>
            <a:ext cx="443893" cy="3797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dirty="0">
                <a:latin typeface="Comic Sans MS" panose="030F0902030302020204" pitchFamily="66" charset="0"/>
              </a:rPr>
              <a:t>A)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54456FA-7CE7-3A49-A0F0-4A1A0AE4EE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625" y="1378795"/>
            <a:ext cx="925775" cy="90337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F1FE0AC-A080-6649-BCF7-940F40B17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974" y="2314503"/>
            <a:ext cx="925775" cy="90337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F01B064-A1F2-0E4C-97FA-A8A2D66EB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4586" y="1378796"/>
            <a:ext cx="925775" cy="903377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DF3E5050-A638-DD40-9C24-ECB28C9C08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0280" y="1517263"/>
            <a:ext cx="925775" cy="903377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D0744B8B-10F0-3D4F-9156-089D51BB8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9515" y="1289602"/>
            <a:ext cx="925775" cy="90337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93775B6-108B-604E-8BBB-6EFF434DA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947" y="2697591"/>
            <a:ext cx="963941" cy="207618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843FD74D-A931-1F41-A2FC-950F312713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3864" y="2859200"/>
            <a:ext cx="963941" cy="207618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8C6DD2FB-D672-5848-BA8B-2B61DD45B9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2007" y="2540871"/>
            <a:ext cx="963941" cy="207618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968ABBA4-9309-0345-9BC6-64EA28395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8390" y="1121928"/>
            <a:ext cx="963941" cy="207618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264B15BD-0F8D-C842-AE25-7BBEC2F1F7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5996" y="1285699"/>
            <a:ext cx="963941" cy="207618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D3350CD1-D957-3740-A983-09976C3EF2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005" y="2757026"/>
            <a:ext cx="963941" cy="207618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E8A4B461-13B8-BE42-8354-33F5E7F2D3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625" y="2424487"/>
            <a:ext cx="963941" cy="207618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2B455D06-25CC-9F4B-8A5F-21618E217A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5161" y="2348380"/>
            <a:ext cx="963941" cy="2076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1A9746F-B278-3B47-8470-A2D7C854C2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4503" y="2373584"/>
            <a:ext cx="695135" cy="74980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EA93B9B-077D-DC4C-BAEE-47C83BBA86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0424" y="1656944"/>
            <a:ext cx="222593" cy="164525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6C8D7D75-60CD-2943-AA55-EA0AA349C7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388" y="1982520"/>
            <a:ext cx="222593" cy="164525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B481EF49-A356-CB42-BC81-F92A3DACAD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1501" y="1840689"/>
            <a:ext cx="222593" cy="164525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6765EC2E-7B8E-0A4E-875A-05DB77C913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5835" y="1409134"/>
            <a:ext cx="222593" cy="164525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EC3473C-F7B3-C144-8196-0C97712D0F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4260" y="1787894"/>
            <a:ext cx="222593" cy="164525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41E37C8E-5B2E-7840-B479-7A069904A5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2068" y="1721539"/>
            <a:ext cx="222593" cy="164525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DD639BD9-7CFC-F741-B03C-71D5A80FA6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6520" y="1485134"/>
            <a:ext cx="222593" cy="164525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4F31FE46-8A74-F04E-8647-CBA4D20A64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9822" y="1807607"/>
            <a:ext cx="222593" cy="164525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733B4774-ACB8-D943-BA67-4B1ABC4672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4054" y="1671904"/>
            <a:ext cx="222593" cy="164525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469BD668-7412-7142-8C6E-D307427F9C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1034" y="2064782"/>
            <a:ext cx="222593" cy="164525"/>
          </a:xfrm>
          <a:prstGeom prst="rect">
            <a:avLst/>
          </a:prstGeom>
        </p:spPr>
      </p:pic>
      <p:sp>
        <p:nvSpPr>
          <p:cNvPr id="47" name="ZoneTexte 46">
            <a:extLst>
              <a:ext uri="{FF2B5EF4-FFF2-40B4-BE49-F238E27FC236}">
                <a16:creationId xmlns:a16="http://schemas.microsoft.com/office/drawing/2014/main" id="{35957B93-6F2C-7E4F-936F-82CF438C8087}"/>
              </a:ext>
            </a:extLst>
          </p:cNvPr>
          <p:cNvSpPr txBox="1"/>
          <p:nvPr/>
        </p:nvSpPr>
        <p:spPr>
          <a:xfrm>
            <a:off x="119706" y="3743979"/>
            <a:ext cx="460711" cy="3797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dirty="0">
                <a:latin typeface="Comic Sans MS" panose="030F0902030302020204" pitchFamily="66" charset="0"/>
              </a:rPr>
              <a:t>B)  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10F1ACE9-E8CB-A845-BB45-9643DA068C8E}"/>
              </a:ext>
            </a:extLst>
          </p:cNvPr>
          <p:cNvSpPr txBox="1"/>
          <p:nvPr/>
        </p:nvSpPr>
        <p:spPr>
          <a:xfrm>
            <a:off x="207646" y="3223768"/>
            <a:ext cx="6805268" cy="3797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dirty="0">
                <a:latin typeface="Comic Sans MS" panose="030F0902030302020204" pitchFamily="66" charset="0"/>
              </a:rPr>
              <a:t>Réponse : _________ </a:t>
            </a: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F5A8AAB6-F0E2-D04B-82C3-2AEB50477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000" y="3868306"/>
            <a:ext cx="925775" cy="903377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D5887E98-02BB-7641-83C0-427218946F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5180" y="4225968"/>
            <a:ext cx="925775" cy="903377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1602BE21-1592-B547-A3DC-4799D8936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1043" y="3914404"/>
            <a:ext cx="925775" cy="903377"/>
          </a:xfrm>
          <a:prstGeom prst="rect">
            <a:avLst/>
          </a:prstGeom>
        </p:spPr>
      </p:pic>
      <p:sp>
        <p:nvSpPr>
          <p:cNvPr id="52" name="ZoneTexte 51">
            <a:extLst>
              <a:ext uri="{FF2B5EF4-FFF2-40B4-BE49-F238E27FC236}">
                <a16:creationId xmlns:a16="http://schemas.microsoft.com/office/drawing/2014/main" id="{D4BC63CD-6052-7E4C-BAD0-A442272352CF}"/>
              </a:ext>
            </a:extLst>
          </p:cNvPr>
          <p:cNvSpPr txBox="1"/>
          <p:nvPr/>
        </p:nvSpPr>
        <p:spPr>
          <a:xfrm>
            <a:off x="41611" y="3405437"/>
            <a:ext cx="6805268" cy="3797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dirty="0">
                <a:latin typeface="Comic Sans MS" panose="030F0902030302020204" pitchFamily="66" charset="0"/>
              </a:rPr>
              <a:t>___________________________________________________________ </a:t>
            </a:r>
          </a:p>
        </p:txBody>
      </p:sp>
      <p:pic>
        <p:nvPicPr>
          <p:cNvPr id="54" name="Image 53">
            <a:extLst>
              <a:ext uri="{FF2B5EF4-FFF2-40B4-BE49-F238E27FC236}">
                <a16:creationId xmlns:a16="http://schemas.microsoft.com/office/drawing/2014/main" id="{BCB7CAF4-7CA4-E541-8AC2-7F2474BD76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8716" y="4383488"/>
            <a:ext cx="229195" cy="816505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C81B18E1-39E5-E84D-8EA0-B3F0E32623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5281" y="4373950"/>
            <a:ext cx="229195" cy="816505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9BA3FF83-B0A0-384A-8BE3-267CEB4A2F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2503" y="3989838"/>
            <a:ext cx="229195" cy="816505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30F8992D-F9F8-D641-961A-DA6ED422EE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7519" y="3993446"/>
            <a:ext cx="229195" cy="816505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1CDFF4C0-0627-1D45-ACB6-5FFF6B726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074" y="4808969"/>
            <a:ext cx="963941" cy="207618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18B57277-7F42-874F-A94F-19E9630EB7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488" y="5049687"/>
            <a:ext cx="963941" cy="207618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A1DD7549-43C3-9F43-B2DA-9946CBD2C7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1904" y="4805747"/>
            <a:ext cx="963941" cy="207618"/>
          </a:xfrm>
          <a:prstGeom prst="rect">
            <a:avLst/>
          </a:prstGeom>
        </p:spPr>
      </p:pic>
      <p:pic>
        <p:nvPicPr>
          <p:cNvPr id="61" name="Image 60">
            <a:extLst>
              <a:ext uri="{FF2B5EF4-FFF2-40B4-BE49-F238E27FC236}">
                <a16:creationId xmlns:a16="http://schemas.microsoft.com/office/drawing/2014/main" id="{8B4C684B-79FB-C54E-B31D-7C7553E6DF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4637" y="5120349"/>
            <a:ext cx="963941" cy="207618"/>
          </a:xfrm>
          <a:prstGeom prst="rect">
            <a:avLst/>
          </a:prstGeom>
        </p:spPr>
      </p:pic>
      <p:pic>
        <p:nvPicPr>
          <p:cNvPr id="62" name="Image 61">
            <a:extLst>
              <a:ext uri="{FF2B5EF4-FFF2-40B4-BE49-F238E27FC236}">
                <a16:creationId xmlns:a16="http://schemas.microsoft.com/office/drawing/2014/main" id="{C98E1AA6-755A-BC41-841B-63F1A5E59C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9878" y="5401238"/>
            <a:ext cx="963941" cy="207618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id="{2BE5B41C-AD99-7346-994A-69317D49F4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4466" y="5526273"/>
            <a:ext cx="963941" cy="207618"/>
          </a:xfrm>
          <a:prstGeom prst="rect">
            <a:avLst/>
          </a:prstGeom>
        </p:spPr>
      </p:pic>
      <p:pic>
        <p:nvPicPr>
          <p:cNvPr id="64" name="Image 63">
            <a:extLst>
              <a:ext uri="{FF2B5EF4-FFF2-40B4-BE49-F238E27FC236}">
                <a16:creationId xmlns:a16="http://schemas.microsoft.com/office/drawing/2014/main" id="{BEB400FC-BE77-B843-B693-EB12F2AC44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5495" y="4901750"/>
            <a:ext cx="963941" cy="207618"/>
          </a:xfrm>
          <a:prstGeom prst="rect">
            <a:avLst/>
          </a:prstGeom>
        </p:spPr>
      </p:pic>
      <p:pic>
        <p:nvPicPr>
          <p:cNvPr id="65" name="Image 64">
            <a:extLst>
              <a:ext uri="{FF2B5EF4-FFF2-40B4-BE49-F238E27FC236}">
                <a16:creationId xmlns:a16="http://schemas.microsoft.com/office/drawing/2014/main" id="{88F72460-EE76-364D-9354-D6F97178F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6457" y="5369571"/>
            <a:ext cx="963941" cy="207618"/>
          </a:xfrm>
          <a:prstGeom prst="rect">
            <a:avLst/>
          </a:prstGeom>
        </p:spPr>
      </p:pic>
      <p:pic>
        <p:nvPicPr>
          <p:cNvPr id="66" name="Image 65">
            <a:extLst>
              <a:ext uri="{FF2B5EF4-FFF2-40B4-BE49-F238E27FC236}">
                <a16:creationId xmlns:a16="http://schemas.microsoft.com/office/drawing/2014/main" id="{749D249F-ECAE-7D4A-A5EB-CDEE6520FD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1846" y="4926503"/>
            <a:ext cx="963941" cy="207618"/>
          </a:xfrm>
          <a:prstGeom prst="rect">
            <a:avLst/>
          </a:prstGeom>
        </p:spPr>
      </p:pic>
      <p:pic>
        <p:nvPicPr>
          <p:cNvPr id="67" name="Image 66">
            <a:extLst>
              <a:ext uri="{FF2B5EF4-FFF2-40B4-BE49-F238E27FC236}">
                <a16:creationId xmlns:a16="http://schemas.microsoft.com/office/drawing/2014/main" id="{79B39613-83D9-7448-8A11-C59E95506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9758" y="3955549"/>
            <a:ext cx="963941" cy="207618"/>
          </a:xfrm>
          <a:prstGeom prst="rect">
            <a:avLst/>
          </a:prstGeom>
        </p:spPr>
      </p:pic>
      <p:sp>
        <p:nvSpPr>
          <p:cNvPr id="69" name="ZoneTexte 68">
            <a:extLst>
              <a:ext uri="{FF2B5EF4-FFF2-40B4-BE49-F238E27FC236}">
                <a16:creationId xmlns:a16="http://schemas.microsoft.com/office/drawing/2014/main" id="{FF8FA044-F844-F74C-BFD3-FD70F4FDA788}"/>
              </a:ext>
            </a:extLst>
          </p:cNvPr>
          <p:cNvSpPr txBox="1"/>
          <p:nvPr/>
        </p:nvSpPr>
        <p:spPr>
          <a:xfrm>
            <a:off x="148347" y="5954595"/>
            <a:ext cx="6805268" cy="3797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dirty="0">
                <a:latin typeface="Comic Sans MS" panose="030F0902030302020204" pitchFamily="66" charset="0"/>
              </a:rPr>
              <a:t>___________________________________________________________ 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08642EE9-5CF2-674B-B14A-9E24097E54D0}"/>
              </a:ext>
            </a:extLst>
          </p:cNvPr>
          <p:cNvSpPr txBox="1"/>
          <p:nvPr/>
        </p:nvSpPr>
        <p:spPr>
          <a:xfrm>
            <a:off x="91469" y="5630082"/>
            <a:ext cx="6805268" cy="3797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dirty="0">
                <a:latin typeface="Comic Sans MS" panose="030F0902030302020204" pitchFamily="66" charset="0"/>
              </a:rPr>
              <a:t>Réponse : _________ </a:t>
            </a:r>
          </a:p>
        </p:txBody>
      </p:sp>
      <p:pic>
        <p:nvPicPr>
          <p:cNvPr id="71" name="Image 70">
            <a:extLst>
              <a:ext uri="{FF2B5EF4-FFF2-40B4-BE49-F238E27FC236}">
                <a16:creationId xmlns:a16="http://schemas.microsoft.com/office/drawing/2014/main" id="{5B53451A-81F4-474B-8A85-1400954051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7931" y="4194332"/>
            <a:ext cx="222593" cy="164525"/>
          </a:xfrm>
          <a:prstGeom prst="rect">
            <a:avLst/>
          </a:prstGeom>
        </p:spPr>
      </p:pic>
      <p:sp>
        <p:nvSpPr>
          <p:cNvPr id="72" name="ZoneTexte 71">
            <a:extLst>
              <a:ext uri="{FF2B5EF4-FFF2-40B4-BE49-F238E27FC236}">
                <a16:creationId xmlns:a16="http://schemas.microsoft.com/office/drawing/2014/main" id="{C63E4388-5666-F24E-9773-BF5D4B10911F}"/>
              </a:ext>
            </a:extLst>
          </p:cNvPr>
          <p:cNvSpPr txBox="1"/>
          <p:nvPr/>
        </p:nvSpPr>
        <p:spPr>
          <a:xfrm>
            <a:off x="155495" y="6512440"/>
            <a:ext cx="460711" cy="3797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dirty="0">
                <a:latin typeface="Comic Sans MS" panose="030F0902030302020204" pitchFamily="66" charset="0"/>
              </a:rPr>
              <a:t>C)  </a:t>
            </a:r>
          </a:p>
        </p:txBody>
      </p:sp>
      <p:pic>
        <p:nvPicPr>
          <p:cNvPr id="73" name="Image 72">
            <a:extLst>
              <a:ext uri="{FF2B5EF4-FFF2-40B4-BE49-F238E27FC236}">
                <a16:creationId xmlns:a16="http://schemas.microsoft.com/office/drawing/2014/main" id="{5E92824A-718A-214A-915B-A40946659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690" y="6528727"/>
            <a:ext cx="925775" cy="903377"/>
          </a:xfrm>
          <a:prstGeom prst="rect">
            <a:avLst/>
          </a:prstGeom>
        </p:spPr>
      </p:pic>
      <p:pic>
        <p:nvPicPr>
          <p:cNvPr id="74" name="Image 73">
            <a:extLst>
              <a:ext uri="{FF2B5EF4-FFF2-40B4-BE49-F238E27FC236}">
                <a16:creationId xmlns:a16="http://schemas.microsoft.com/office/drawing/2014/main" id="{587F1E5D-23DB-D54D-A2EE-4D19C6BCAF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8903" y="7020771"/>
            <a:ext cx="229195" cy="816505"/>
          </a:xfrm>
          <a:prstGeom prst="rect">
            <a:avLst/>
          </a:prstGeom>
        </p:spPr>
      </p:pic>
      <p:pic>
        <p:nvPicPr>
          <p:cNvPr id="75" name="Image 74">
            <a:extLst>
              <a:ext uri="{FF2B5EF4-FFF2-40B4-BE49-F238E27FC236}">
                <a16:creationId xmlns:a16="http://schemas.microsoft.com/office/drawing/2014/main" id="{FE77D19C-2B6B-6741-BA8A-559ADA8F2E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5244" y="7446023"/>
            <a:ext cx="229195" cy="816505"/>
          </a:xfrm>
          <a:prstGeom prst="rect">
            <a:avLst/>
          </a:prstGeom>
        </p:spPr>
      </p:pic>
      <p:pic>
        <p:nvPicPr>
          <p:cNvPr id="76" name="Image 75">
            <a:extLst>
              <a:ext uri="{FF2B5EF4-FFF2-40B4-BE49-F238E27FC236}">
                <a16:creationId xmlns:a16="http://schemas.microsoft.com/office/drawing/2014/main" id="{DA2BA936-C1A2-3B48-A4A1-21C20DA450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1371" y="6944320"/>
            <a:ext cx="229195" cy="816505"/>
          </a:xfrm>
          <a:prstGeom prst="rect">
            <a:avLst/>
          </a:prstGeom>
        </p:spPr>
      </p:pic>
      <p:pic>
        <p:nvPicPr>
          <p:cNvPr id="77" name="Image 76">
            <a:extLst>
              <a:ext uri="{FF2B5EF4-FFF2-40B4-BE49-F238E27FC236}">
                <a16:creationId xmlns:a16="http://schemas.microsoft.com/office/drawing/2014/main" id="{4DFD7B56-6552-C04B-89D3-18F4B38568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4103" y="6512104"/>
            <a:ext cx="229195" cy="816505"/>
          </a:xfrm>
          <a:prstGeom prst="rect">
            <a:avLst/>
          </a:prstGeom>
        </p:spPr>
      </p:pic>
      <p:pic>
        <p:nvPicPr>
          <p:cNvPr id="79" name="Image 78">
            <a:extLst>
              <a:ext uri="{FF2B5EF4-FFF2-40B4-BE49-F238E27FC236}">
                <a16:creationId xmlns:a16="http://schemas.microsoft.com/office/drawing/2014/main" id="{D5BF8DBE-2C2D-6648-A28B-EA3FB73684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4586" y="7090203"/>
            <a:ext cx="229195" cy="816505"/>
          </a:xfrm>
          <a:prstGeom prst="rect">
            <a:avLst/>
          </a:prstGeom>
        </p:spPr>
      </p:pic>
      <p:pic>
        <p:nvPicPr>
          <p:cNvPr id="84" name="Image 83">
            <a:extLst>
              <a:ext uri="{FF2B5EF4-FFF2-40B4-BE49-F238E27FC236}">
                <a16:creationId xmlns:a16="http://schemas.microsoft.com/office/drawing/2014/main" id="{47C5B3A8-A434-D346-914D-D9D5AB211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6606" y="7241160"/>
            <a:ext cx="963941" cy="207618"/>
          </a:xfrm>
          <a:prstGeom prst="rect">
            <a:avLst/>
          </a:prstGeom>
        </p:spPr>
      </p:pic>
      <p:pic>
        <p:nvPicPr>
          <p:cNvPr id="85" name="Image 84">
            <a:extLst>
              <a:ext uri="{FF2B5EF4-FFF2-40B4-BE49-F238E27FC236}">
                <a16:creationId xmlns:a16="http://schemas.microsoft.com/office/drawing/2014/main" id="{38ED7CB8-180E-AD4B-A220-4E01205A80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9477" y="6756224"/>
            <a:ext cx="963941" cy="207618"/>
          </a:xfrm>
          <a:prstGeom prst="rect">
            <a:avLst/>
          </a:prstGeom>
        </p:spPr>
      </p:pic>
      <p:pic>
        <p:nvPicPr>
          <p:cNvPr id="86" name="Image 85">
            <a:extLst>
              <a:ext uri="{FF2B5EF4-FFF2-40B4-BE49-F238E27FC236}">
                <a16:creationId xmlns:a16="http://schemas.microsoft.com/office/drawing/2014/main" id="{D84F846B-DBD9-D447-8C2E-B29441790C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2450" y="6642596"/>
            <a:ext cx="963941" cy="207618"/>
          </a:xfrm>
          <a:prstGeom prst="rect">
            <a:avLst/>
          </a:prstGeom>
        </p:spPr>
      </p:pic>
      <p:pic>
        <p:nvPicPr>
          <p:cNvPr id="87" name="Image 86">
            <a:extLst>
              <a:ext uri="{FF2B5EF4-FFF2-40B4-BE49-F238E27FC236}">
                <a16:creationId xmlns:a16="http://schemas.microsoft.com/office/drawing/2014/main" id="{2C6396A5-D8AE-3F4D-85CB-581DA2055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9974" y="6695903"/>
            <a:ext cx="963941" cy="207618"/>
          </a:xfrm>
          <a:prstGeom prst="rect">
            <a:avLst/>
          </a:prstGeom>
        </p:spPr>
      </p:pic>
      <p:pic>
        <p:nvPicPr>
          <p:cNvPr id="88" name="Image 87">
            <a:extLst>
              <a:ext uri="{FF2B5EF4-FFF2-40B4-BE49-F238E27FC236}">
                <a16:creationId xmlns:a16="http://schemas.microsoft.com/office/drawing/2014/main" id="{7567E4ED-EAE4-B149-89FF-4B07244696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275" y="7606233"/>
            <a:ext cx="963941" cy="207618"/>
          </a:xfrm>
          <a:prstGeom prst="rect">
            <a:avLst/>
          </a:prstGeom>
        </p:spPr>
      </p:pic>
      <p:pic>
        <p:nvPicPr>
          <p:cNvPr id="89" name="Image 88">
            <a:extLst>
              <a:ext uri="{FF2B5EF4-FFF2-40B4-BE49-F238E27FC236}">
                <a16:creationId xmlns:a16="http://schemas.microsoft.com/office/drawing/2014/main" id="{080ADF1C-BC8C-4040-A813-D12E646EC8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7630" y="7737883"/>
            <a:ext cx="222593" cy="164525"/>
          </a:xfrm>
          <a:prstGeom prst="rect">
            <a:avLst/>
          </a:prstGeom>
        </p:spPr>
      </p:pic>
      <p:pic>
        <p:nvPicPr>
          <p:cNvPr id="90" name="Image 89">
            <a:extLst>
              <a:ext uri="{FF2B5EF4-FFF2-40B4-BE49-F238E27FC236}">
                <a16:creationId xmlns:a16="http://schemas.microsoft.com/office/drawing/2014/main" id="{665075B3-6DBD-D845-A69A-E6727A1924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6055" y="8116643"/>
            <a:ext cx="222593" cy="164525"/>
          </a:xfrm>
          <a:prstGeom prst="rect">
            <a:avLst/>
          </a:prstGeom>
        </p:spPr>
      </p:pic>
      <p:pic>
        <p:nvPicPr>
          <p:cNvPr id="91" name="Image 90">
            <a:extLst>
              <a:ext uri="{FF2B5EF4-FFF2-40B4-BE49-F238E27FC236}">
                <a16:creationId xmlns:a16="http://schemas.microsoft.com/office/drawing/2014/main" id="{C375472E-466B-0347-ACE0-96091FE9A4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3863" y="8050288"/>
            <a:ext cx="222593" cy="164525"/>
          </a:xfrm>
          <a:prstGeom prst="rect">
            <a:avLst/>
          </a:prstGeom>
        </p:spPr>
      </p:pic>
      <p:pic>
        <p:nvPicPr>
          <p:cNvPr id="92" name="Image 91">
            <a:extLst>
              <a:ext uri="{FF2B5EF4-FFF2-40B4-BE49-F238E27FC236}">
                <a16:creationId xmlns:a16="http://schemas.microsoft.com/office/drawing/2014/main" id="{F3CADB83-35A8-8E41-BE09-BA015D68DC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2122" y="7529727"/>
            <a:ext cx="222593" cy="164525"/>
          </a:xfrm>
          <a:prstGeom prst="rect">
            <a:avLst/>
          </a:prstGeom>
        </p:spPr>
      </p:pic>
      <p:pic>
        <p:nvPicPr>
          <p:cNvPr id="93" name="Image 92">
            <a:extLst>
              <a:ext uri="{FF2B5EF4-FFF2-40B4-BE49-F238E27FC236}">
                <a16:creationId xmlns:a16="http://schemas.microsoft.com/office/drawing/2014/main" id="{D4B8551C-AB74-E34D-91FB-D6097B8C74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7841" y="7075685"/>
            <a:ext cx="222593" cy="164525"/>
          </a:xfrm>
          <a:prstGeom prst="rect">
            <a:avLst/>
          </a:prstGeom>
        </p:spPr>
      </p:pic>
      <p:pic>
        <p:nvPicPr>
          <p:cNvPr id="94" name="Image 93">
            <a:extLst>
              <a:ext uri="{FF2B5EF4-FFF2-40B4-BE49-F238E27FC236}">
                <a16:creationId xmlns:a16="http://schemas.microsoft.com/office/drawing/2014/main" id="{43E050D7-A0DA-814B-A136-CBF2F8AD75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8355" y="7842132"/>
            <a:ext cx="222593" cy="164525"/>
          </a:xfrm>
          <a:prstGeom prst="rect">
            <a:avLst/>
          </a:prstGeom>
        </p:spPr>
      </p:pic>
      <p:pic>
        <p:nvPicPr>
          <p:cNvPr id="95" name="Image 94">
            <a:extLst>
              <a:ext uri="{FF2B5EF4-FFF2-40B4-BE49-F238E27FC236}">
                <a16:creationId xmlns:a16="http://schemas.microsoft.com/office/drawing/2014/main" id="{BFA0A029-4A8B-2A4C-B39C-BBEB5BEEA3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1397" y="6933496"/>
            <a:ext cx="222593" cy="164525"/>
          </a:xfrm>
          <a:prstGeom prst="rect">
            <a:avLst/>
          </a:prstGeom>
        </p:spPr>
      </p:pic>
      <p:pic>
        <p:nvPicPr>
          <p:cNvPr id="96" name="Image 95">
            <a:extLst>
              <a:ext uri="{FF2B5EF4-FFF2-40B4-BE49-F238E27FC236}">
                <a16:creationId xmlns:a16="http://schemas.microsoft.com/office/drawing/2014/main" id="{8B5DE752-46F9-F041-B2A1-77DC032E0E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9822" y="7312256"/>
            <a:ext cx="222593" cy="164525"/>
          </a:xfrm>
          <a:prstGeom prst="rect">
            <a:avLst/>
          </a:prstGeom>
        </p:spPr>
      </p:pic>
      <p:pic>
        <p:nvPicPr>
          <p:cNvPr id="97" name="Image 96">
            <a:extLst>
              <a:ext uri="{FF2B5EF4-FFF2-40B4-BE49-F238E27FC236}">
                <a16:creationId xmlns:a16="http://schemas.microsoft.com/office/drawing/2014/main" id="{248D37C9-B0FC-3D4D-B92D-D401CB598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0335" y="6683427"/>
            <a:ext cx="222593" cy="164525"/>
          </a:xfrm>
          <a:prstGeom prst="rect">
            <a:avLst/>
          </a:prstGeom>
        </p:spPr>
      </p:pic>
      <p:pic>
        <p:nvPicPr>
          <p:cNvPr id="98" name="Image 97">
            <a:extLst>
              <a:ext uri="{FF2B5EF4-FFF2-40B4-BE49-F238E27FC236}">
                <a16:creationId xmlns:a16="http://schemas.microsoft.com/office/drawing/2014/main" id="{B9500EDB-9BDC-A940-9C64-765EC2BDC8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1827" y="7384181"/>
            <a:ext cx="222593" cy="164525"/>
          </a:xfrm>
          <a:prstGeom prst="rect">
            <a:avLst/>
          </a:prstGeom>
        </p:spPr>
      </p:pic>
      <p:sp>
        <p:nvSpPr>
          <p:cNvPr id="99" name="ZoneTexte 98">
            <a:extLst>
              <a:ext uri="{FF2B5EF4-FFF2-40B4-BE49-F238E27FC236}">
                <a16:creationId xmlns:a16="http://schemas.microsoft.com/office/drawing/2014/main" id="{B7712EBA-D43A-174B-8892-C74A42D68921}"/>
              </a:ext>
            </a:extLst>
          </p:cNvPr>
          <p:cNvSpPr txBox="1"/>
          <p:nvPr/>
        </p:nvSpPr>
        <p:spPr>
          <a:xfrm>
            <a:off x="91469" y="8484630"/>
            <a:ext cx="6805268" cy="3797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dirty="0">
                <a:latin typeface="Comic Sans MS" panose="030F0902030302020204" pitchFamily="66" charset="0"/>
              </a:rPr>
              <a:t>Réponse : _________ </a:t>
            </a:r>
          </a:p>
        </p:txBody>
      </p:sp>
    </p:spTree>
    <p:extLst>
      <p:ext uri="{BB962C8B-B14F-4D97-AF65-F5344CB8AC3E}">
        <p14:creationId xmlns:p14="http://schemas.microsoft.com/office/powerpoint/2010/main" val="234826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54363F56-201D-1442-BC9B-D61B3531A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DB47C1F-C1A7-DF43-A672-514E54478FFB}"/>
              </a:ext>
            </a:extLst>
          </p:cNvPr>
          <p:cNvSpPr/>
          <p:nvPr/>
        </p:nvSpPr>
        <p:spPr>
          <a:xfrm>
            <a:off x="0" y="-5029"/>
            <a:ext cx="6858000" cy="804164"/>
          </a:xfrm>
          <a:custGeom>
            <a:avLst/>
            <a:gdLst>
              <a:gd name="connsiteX0" fmla="*/ 0 w 6858000"/>
              <a:gd name="connsiteY0" fmla="*/ 0 h 753601"/>
              <a:gd name="connsiteX1" fmla="*/ 6858000 w 6858000"/>
              <a:gd name="connsiteY1" fmla="*/ 0 h 753601"/>
              <a:gd name="connsiteX2" fmla="*/ 6858000 w 6858000"/>
              <a:gd name="connsiteY2" fmla="*/ 753601 h 753601"/>
              <a:gd name="connsiteX3" fmla="*/ 0 w 6858000"/>
              <a:gd name="connsiteY3" fmla="*/ 753601 h 753601"/>
              <a:gd name="connsiteX4" fmla="*/ 0 w 6858000"/>
              <a:gd name="connsiteY4" fmla="*/ 0 h 753601"/>
              <a:gd name="connsiteX0" fmla="*/ 0 w 6858000"/>
              <a:gd name="connsiteY0" fmla="*/ 0 h 845500"/>
              <a:gd name="connsiteX1" fmla="*/ 6858000 w 6858000"/>
              <a:gd name="connsiteY1" fmla="*/ 0 h 845500"/>
              <a:gd name="connsiteX2" fmla="*/ 6858000 w 6858000"/>
              <a:gd name="connsiteY2" fmla="*/ 753601 h 845500"/>
              <a:gd name="connsiteX3" fmla="*/ 0 w 6858000"/>
              <a:gd name="connsiteY3" fmla="*/ 753601 h 845500"/>
              <a:gd name="connsiteX4" fmla="*/ 0 w 6858000"/>
              <a:gd name="connsiteY4" fmla="*/ 0 h 845500"/>
              <a:gd name="connsiteX0" fmla="*/ 0 w 6858000"/>
              <a:gd name="connsiteY0" fmla="*/ 0 h 804164"/>
              <a:gd name="connsiteX1" fmla="*/ 6858000 w 6858000"/>
              <a:gd name="connsiteY1" fmla="*/ 0 h 804164"/>
              <a:gd name="connsiteX2" fmla="*/ 6858000 w 6858000"/>
              <a:gd name="connsiteY2" fmla="*/ 753601 h 804164"/>
              <a:gd name="connsiteX3" fmla="*/ 4516860 w 6858000"/>
              <a:gd name="connsiteY3" fmla="*/ 712655 h 804164"/>
              <a:gd name="connsiteX4" fmla="*/ 0 w 6858000"/>
              <a:gd name="connsiteY4" fmla="*/ 753601 h 804164"/>
              <a:gd name="connsiteX5" fmla="*/ 0 w 6858000"/>
              <a:gd name="connsiteY5" fmla="*/ 0 h 80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0" h="804164">
                <a:moveTo>
                  <a:pt x="0" y="0"/>
                </a:moveTo>
                <a:lnTo>
                  <a:pt x="6858000" y="0"/>
                </a:lnTo>
                <a:lnTo>
                  <a:pt x="6858000" y="753601"/>
                </a:lnTo>
                <a:cubicBezTo>
                  <a:pt x="6464747" y="887693"/>
                  <a:pt x="5659860" y="712655"/>
                  <a:pt x="4516860" y="712655"/>
                </a:cubicBezTo>
                <a:cubicBezTo>
                  <a:pt x="3373860" y="712655"/>
                  <a:pt x="749747" y="887694"/>
                  <a:pt x="0" y="75360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EB987D3-DE16-0741-AFDF-6CB2AD146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366" y="62612"/>
            <a:ext cx="628375" cy="62837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B003D43-00E4-DB4D-AE6B-4A3B27390DAB}"/>
              </a:ext>
            </a:extLst>
          </p:cNvPr>
          <p:cNvSpPr txBox="1"/>
          <p:nvPr/>
        </p:nvSpPr>
        <p:spPr>
          <a:xfrm>
            <a:off x="60180" y="871739"/>
            <a:ext cx="6609644" cy="3797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b="1" u="sng" dirty="0">
                <a:latin typeface="Comic Sans MS" panose="030F0902030302020204" pitchFamily="66" charset="0"/>
              </a:rPr>
              <a:t>Exercice 1 </a:t>
            </a:r>
            <a:r>
              <a:rPr lang="fr-FR" sz="1400" b="1" dirty="0">
                <a:latin typeface="Comic Sans MS" panose="030F0902030302020204" pitchFamily="66" charset="0"/>
              </a:rPr>
              <a:t>: </a:t>
            </a:r>
            <a:r>
              <a:rPr lang="fr-FR" sz="1400" dirty="0">
                <a:latin typeface="Comic Sans MS" panose="030F0902030302020204" pitchFamily="66" charset="0"/>
              </a:rPr>
              <a:t>Compte le nombre de </a:t>
            </a:r>
            <a:r>
              <a:rPr lang="fr-FR" sz="1400" dirty="0" err="1">
                <a:latin typeface="Comic Sans MS" panose="030F0902030302020204" pitchFamily="66" charset="0"/>
              </a:rPr>
              <a:t>papillusions</a:t>
            </a:r>
            <a:r>
              <a:rPr lang="fr-FR" sz="1400" dirty="0">
                <a:latin typeface="Comic Sans MS" panose="030F0902030302020204" pitchFamily="66" charset="0"/>
              </a:rPr>
              <a:t>. ( 6pts)  </a:t>
            </a:r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89551EFE-BB65-5145-8F70-71CCC8EC9B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588" y="6953947"/>
            <a:ext cx="272096" cy="247063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0F896498-D890-F742-94CF-E74EA674F7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4295" y="7554151"/>
            <a:ext cx="272096" cy="247063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F75B83D4-4CF2-4043-AA03-996B81A80E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624" y="7008137"/>
            <a:ext cx="366842" cy="333092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E6439E4B-53FA-D74E-A665-CD2A0A8F4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8025" y="7092422"/>
            <a:ext cx="366842" cy="333092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E5169C58-4594-DC45-B37B-E98F2CD45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3949" y="7911787"/>
            <a:ext cx="470223" cy="426962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597932CD-F9F6-CC4B-B3C5-12085ED56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6074" y="7543347"/>
            <a:ext cx="366842" cy="333092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8BC6D1C9-B37F-4D42-8292-1C4237D64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4900" y="7402433"/>
            <a:ext cx="366842" cy="333092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273B503F-6226-8C47-850C-8D0EDE77B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9461" y="7876439"/>
            <a:ext cx="366842" cy="333092"/>
          </a:xfrm>
          <a:prstGeom prst="rect">
            <a:avLst/>
          </a:prstGeom>
        </p:spPr>
      </p:pic>
      <p:pic>
        <p:nvPicPr>
          <p:cNvPr id="89" name="Image 88">
            <a:extLst>
              <a:ext uri="{FF2B5EF4-FFF2-40B4-BE49-F238E27FC236}">
                <a16:creationId xmlns:a16="http://schemas.microsoft.com/office/drawing/2014/main" id="{3766C8E3-85D2-FD4F-AC62-0AFD8DF1C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3608" y="7724419"/>
            <a:ext cx="272096" cy="247063"/>
          </a:xfrm>
          <a:prstGeom prst="rect">
            <a:avLst/>
          </a:prstGeom>
        </p:spPr>
      </p:pic>
      <p:pic>
        <p:nvPicPr>
          <p:cNvPr id="90" name="Image 89">
            <a:extLst>
              <a:ext uri="{FF2B5EF4-FFF2-40B4-BE49-F238E27FC236}">
                <a16:creationId xmlns:a16="http://schemas.microsoft.com/office/drawing/2014/main" id="{874B94D4-02BB-C540-A2EE-F9D67BC11C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766" y="7367155"/>
            <a:ext cx="366842" cy="33309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2ED65BD-79AC-934A-9EE2-F98A28CB8A6B}"/>
              </a:ext>
            </a:extLst>
          </p:cNvPr>
          <p:cNvSpPr txBox="1"/>
          <p:nvPr/>
        </p:nvSpPr>
        <p:spPr>
          <a:xfrm>
            <a:off x="438001" y="8583138"/>
            <a:ext cx="3790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omic Sans MS" panose="030F0902030302020204" pitchFamily="66" charset="0"/>
              </a:rPr>
              <a:t>Il y a </a:t>
            </a:r>
            <a:r>
              <a:rPr lang="fr-FR" dirty="0">
                <a:solidFill>
                  <a:srgbClr val="FF0000"/>
                </a:solidFill>
                <a:latin typeface="Comic Sans MS" panose="030F0902030302020204" pitchFamily="66" charset="0"/>
              </a:rPr>
              <a:t>218</a:t>
            </a:r>
            <a:r>
              <a:rPr lang="fr-FR" dirty="0">
                <a:latin typeface="Comic Sans MS" panose="030F0902030302020204" pitchFamily="66" charset="0"/>
              </a:rPr>
              <a:t> de </a:t>
            </a:r>
            <a:r>
              <a:rPr lang="fr-FR" dirty="0" err="1">
                <a:latin typeface="Comic Sans MS" panose="030F0902030302020204" pitchFamily="66" charset="0"/>
              </a:rPr>
              <a:t>papillusions</a:t>
            </a:r>
            <a:r>
              <a:rPr lang="fr-FR" dirty="0">
                <a:latin typeface="Comic Sans MS" panose="030F0902030302020204" pitchFamily="66" charset="0"/>
              </a:rPr>
              <a:t>. </a:t>
            </a:r>
          </a:p>
        </p:txBody>
      </p:sp>
      <p:pic>
        <p:nvPicPr>
          <p:cNvPr id="101" name="Image 100">
            <a:extLst>
              <a:ext uri="{FF2B5EF4-FFF2-40B4-BE49-F238E27FC236}">
                <a16:creationId xmlns:a16="http://schemas.microsoft.com/office/drawing/2014/main" id="{427293BA-2041-764F-9B3A-F3E9D04A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0588" y="7275933"/>
            <a:ext cx="272096" cy="247063"/>
          </a:xfrm>
          <a:prstGeom prst="rect">
            <a:avLst/>
          </a:prstGeom>
        </p:spPr>
      </p:pic>
      <p:pic>
        <p:nvPicPr>
          <p:cNvPr id="102" name="Image 101">
            <a:extLst>
              <a:ext uri="{FF2B5EF4-FFF2-40B4-BE49-F238E27FC236}">
                <a16:creationId xmlns:a16="http://schemas.microsoft.com/office/drawing/2014/main" id="{98FEBD8E-2B97-3042-B7BC-7CBDA2D7F8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0913" y="7002803"/>
            <a:ext cx="272096" cy="247063"/>
          </a:xfrm>
          <a:prstGeom prst="rect">
            <a:avLst/>
          </a:prstGeom>
        </p:spPr>
      </p:pic>
      <p:pic>
        <p:nvPicPr>
          <p:cNvPr id="103" name="Image 102">
            <a:extLst>
              <a:ext uri="{FF2B5EF4-FFF2-40B4-BE49-F238E27FC236}">
                <a16:creationId xmlns:a16="http://schemas.microsoft.com/office/drawing/2014/main" id="{8312FB4C-76D3-1445-B7F2-0EBF6143C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182" y="6754376"/>
            <a:ext cx="366842" cy="333092"/>
          </a:xfrm>
          <a:prstGeom prst="rect">
            <a:avLst/>
          </a:prstGeom>
        </p:spPr>
      </p:pic>
      <p:pic>
        <p:nvPicPr>
          <p:cNvPr id="104" name="Image 103">
            <a:extLst>
              <a:ext uri="{FF2B5EF4-FFF2-40B4-BE49-F238E27FC236}">
                <a16:creationId xmlns:a16="http://schemas.microsoft.com/office/drawing/2014/main" id="{9FF48B26-3090-BD46-A3BE-6047F463B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1623" y="6582313"/>
            <a:ext cx="366842" cy="333092"/>
          </a:xfrm>
          <a:prstGeom prst="rect">
            <a:avLst/>
          </a:prstGeom>
        </p:spPr>
      </p:pic>
      <p:pic>
        <p:nvPicPr>
          <p:cNvPr id="105" name="Image 104">
            <a:extLst>
              <a:ext uri="{FF2B5EF4-FFF2-40B4-BE49-F238E27FC236}">
                <a16:creationId xmlns:a16="http://schemas.microsoft.com/office/drawing/2014/main" id="{900E4C43-2E30-B44B-BA28-1E2423DF4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4074" y="7865333"/>
            <a:ext cx="366842" cy="333092"/>
          </a:xfrm>
          <a:prstGeom prst="rect">
            <a:avLst/>
          </a:prstGeom>
        </p:spPr>
      </p:pic>
      <p:pic>
        <p:nvPicPr>
          <p:cNvPr id="106" name="Image 105">
            <a:extLst>
              <a:ext uri="{FF2B5EF4-FFF2-40B4-BE49-F238E27FC236}">
                <a16:creationId xmlns:a16="http://schemas.microsoft.com/office/drawing/2014/main" id="{BB3F9DE7-0A27-7C40-9EC8-1DAE873DC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2900" y="7724419"/>
            <a:ext cx="366842" cy="333092"/>
          </a:xfrm>
          <a:prstGeom prst="rect">
            <a:avLst/>
          </a:prstGeom>
        </p:spPr>
      </p:pic>
      <p:pic>
        <p:nvPicPr>
          <p:cNvPr id="107" name="Image 106">
            <a:extLst>
              <a:ext uri="{FF2B5EF4-FFF2-40B4-BE49-F238E27FC236}">
                <a16:creationId xmlns:a16="http://schemas.microsoft.com/office/drawing/2014/main" id="{527BAD2E-5A47-8A42-B442-D38305E0F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3440" y="7353198"/>
            <a:ext cx="366842" cy="333092"/>
          </a:xfrm>
          <a:prstGeom prst="rect">
            <a:avLst/>
          </a:prstGeom>
        </p:spPr>
      </p:pic>
      <p:pic>
        <p:nvPicPr>
          <p:cNvPr id="108" name="Image 107">
            <a:extLst>
              <a:ext uri="{FF2B5EF4-FFF2-40B4-BE49-F238E27FC236}">
                <a16:creationId xmlns:a16="http://schemas.microsoft.com/office/drawing/2014/main" id="{2596EBE1-17C9-964F-BB8E-ADE20B851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7748" y="7289938"/>
            <a:ext cx="272096" cy="247063"/>
          </a:xfrm>
          <a:prstGeom prst="rect">
            <a:avLst/>
          </a:prstGeom>
        </p:spPr>
      </p:pic>
      <p:pic>
        <p:nvPicPr>
          <p:cNvPr id="109" name="Image 108">
            <a:extLst>
              <a:ext uri="{FF2B5EF4-FFF2-40B4-BE49-F238E27FC236}">
                <a16:creationId xmlns:a16="http://schemas.microsoft.com/office/drawing/2014/main" id="{2200BAB6-C936-5E42-AA71-75BB40042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0065" y="6854195"/>
            <a:ext cx="366842" cy="333092"/>
          </a:xfrm>
          <a:prstGeom prst="rect">
            <a:avLst/>
          </a:prstGeom>
        </p:spPr>
      </p:pic>
      <p:pic>
        <p:nvPicPr>
          <p:cNvPr id="110" name="Image 109">
            <a:extLst>
              <a:ext uri="{FF2B5EF4-FFF2-40B4-BE49-F238E27FC236}">
                <a16:creationId xmlns:a16="http://schemas.microsoft.com/office/drawing/2014/main" id="{DD505C90-660F-0F4F-9AB4-731174C199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1447" y="5746348"/>
            <a:ext cx="272096" cy="247063"/>
          </a:xfrm>
          <a:prstGeom prst="rect">
            <a:avLst/>
          </a:prstGeom>
        </p:spPr>
      </p:pic>
      <p:pic>
        <p:nvPicPr>
          <p:cNvPr id="111" name="Image 110">
            <a:extLst>
              <a:ext uri="{FF2B5EF4-FFF2-40B4-BE49-F238E27FC236}">
                <a16:creationId xmlns:a16="http://schemas.microsoft.com/office/drawing/2014/main" id="{E6D2AF3A-EB7F-4042-A8EB-3865F10BE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1004" y="6604079"/>
            <a:ext cx="272096" cy="247063"/>
          </a:xfrm>
          <a:prstGeom prst="rect">
            <a:avLst/>
          </a:prstGeom>
        </p:spPr>
      </p:pic>
      <p:pic>
        <p:nvPicPr>
          <p:cNvPr id="112" name="Image 111">
            <a:extLst>
              <a:ext uri="{FF2B5EF4-FFF2-40B4-BE49-F238E27FC236}">
                <a16:creationId xmlns:a16="http://schemas.microsoft.com/office/drawing/2014/main" id="{D9750E67-02D3-BD4F-B272-3EC0816AC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333" y="6058065"/>
            <a:ext cx="366842" cy="333092"/>
          </a:xfrm>
          <a:prstGeom prst="rect">
            <a:avLst/>
          </a:prstGeom>
        </p:spPr>
      </p:pic>
      <p:pic>
        <p:nvPicPr>
          <p:cNvPr id="113" name="Image 112">
            <a:extLst>
              <a:ext uri="{FF2B5EF4-FFF2-40B4-BE49-F238E27FC236}">
                <a16:creationId xmlns:a16="http://schemas.microsoft.com/office/drawing/2014/main" id="{5FE572E6-4439-A544-A228-5EA6D388D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4734" y="6142350"/>
            <a:ext cx="366842" cy="333092"/>
          </a:xfrm>
          <a:prstGeom prst="rect">
            <a:avLst/>
          </a:prstGeom>
        </p:spPr>
      </p:pic>
      <p:pic>
        <p:nvPicPr>
          <p:cNvPr id="114" name="Image 113">
            <a:extLst>
              <a:ext uri="{FF2B5EF4-FFF2-40B4-BE49-F238E27FC236}">
                <a16:creationId xmlns:a16="http://schemas.microsoft.com/office/drawing/2014/main" id="{729ADBB7-FB8A-DF4F-9574-AC1935E55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2783" y="6593275"/>
            <a:ext cx="366842" cy="333092"/>
          </a:xfrm>
          <a:prstGeom prst="rect">
            <a:avLst/>
          </a:prstGeom>
        </p:spPr>
      </p:pic>
      <p:pic>
        <p:nvPicPr>
          <p:cNvPr id="115" name="Image 114">
            <a:extLst>
              <a:ext uri="{FF2B5EF4-FFF2-40B4-BE49-F238E27FC236}">
                <a16:creationId xmlns:a16="http://schemas.microsoft.com/office/drawing/2014/main" id="{793D85CF-52B8-5743-8AC5-5A57832F6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0375" y="6083601"/>
            <a:ext cx="366842" cy="333092"/>
          </a:xfrm>
          <a:prstGeom prst="rect">
            <a:avLst/>
          </a:prstGeom>
        </p:spPr>
      </p:pic>
      <p:pic>
        <p:nvPicPr>
          <p:cNvPr id="116" name="Image 115">
            <a:extLst>
              <a:ext uri="{FF2B5EF4-FFF2-40B4-BE49-F238E27FC236}">
                <a16:creationId xmlns:a16="http://schemas.microsoft.com/office/drawing/2014/main" id="{6611D7E3-655D-484E-8389-ADE19F3040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8631" y="6416693"/>
            <a:ext cx="366842" cy="333092"/>
          </a:xfrm>
          <a:prstGeom prst="rect">
            <a:avLst/>
          </a:prstGeom>
        </p:spPr>
      </p:pic>
      <p:pic>
        <p:nvPicPr>
          <p:cNvPr id="117" name="Image 116">
            <a:extLst>
              <a:ext uri="{FF2B5EF4-FFF2-40B4-BE49-F238E27FC236}">
                <a16:creationId xmlns:a16="http://schemas.microsoft.com/office/drawing/2014/main" id="{FEA5F557-F584-1F47-AA76-0B1E9D50B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3229" y="6444364"/>
            <a:ext cx="272096" cy="247063"/>
          </a:xfrm>
          <a:prstGeom prst="rect">
            <a:avLst/>
          </a:prstGeom>
        </p:spPr>
      </p:pic>
      <p:pic>
        <p:nvPicPr>
          <p:cNvPr id="118" name="Image 117">
            <a:extLst>
              <a:ext uri="{FF2B5EF4-FFF2-40B4-BE49-F238E27FC236}">
                <a16:creationId xmlns:a16="http://schemas.microsoft.com/office/drawing/2014/main" id="{A3E3CA41-9971-E645-87BF-A98693A0E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2241" y="6048323"/>
            <a:ext cx="366842" cy="333092"/>
          </a:xfrm>
          <a:prstGeom prst="rect">
            <a:avLst/>
          </a:prstGeom>
        </p:spPr>
      </p:pic>
      <p:pic>
        <p:nvPicPr>
          <p:cNvPr id="128" name="Image 127">
            <a:extLst>
              <a:ext uri="{FF2B5EF4-FFF2-40B4-BE49-F238E27FC236}">
                <a16:creationId xmlns:a16="http://schemas.microsoft.com/office/drawing/2014/main" id="{AF258D32-BEB1-7A40-95F3-829331E804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0111" y="6233146"/>
            <a:ext cx="272096" cy="247063"/>
          </a:xfrm>
          <a:prstGeom prst="rect">
            <a:avLst/>
          </a:prstGeom>
        </p:spPr>
      </p:pic>
      <p:pic>
        <p:nvPicPr>
          <p:cNvPr id="129" name="Image 128">
            <a:extLst>
              <a:ext uri="{FF2B5EF4-FFF2-40B4-BE49-F238E27FC236}">
                <a16:creationId xmlns:a16="http://schemas.microsoft.com/office/drawing/2014/main" id="{2D13D88B-1069-6844-9104-577EA79AE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1532" y="7002804"/>
            <a:ext cx="272096" cy="247063"/>
          </a:xfrm>
          <a:prstGeom prst="rect">
            <a:avLst/>
          </a:prstGeom>
        </p:spPr>
      </p:pic>
      <p:pic>
        <p:nvPicPr>
          <p:cNvPr id="130" name="Image 129">
            <a:extLst>
              <a:ext uri="{FF2B5EF4-FFF2-40B4-BE49-F238E27FC236}">
                <a16:creationId xmlns:a16="http://schemas.microsoft.com/office/drawing/2014/main" id="{7B62ABCE-518D-9C43-874D-2B914FB44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4147" y="6287336"/>
            <a:ext cx="366842" cy="333092"/>
          </a:xfrm>
          <a:prstGeom prst="rect">
            <a:avLst/>
          </a:prstGeom>
        </p:spPr>
      </p:pic>
      <p:pic>
        <p:nvPicPr>
          <p:cNvPr id="131" name="Image 130">
            <a:extLst>
              <a:ext uri="{FF2B5EF4-FFF2-40B4-BE49-F238E27FC236}">
                <a16:creationId xmlns:a16="http://schemas.microsoft.com/office/drawing/2014/main" id="{1655E4C4-735D-C845-8DB7-FA6ACA0087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4210" y="6230438"/>
            <a:ext cx="366842" cy="333092"/>
          </a:xfrm>
          <a:prstGeom prst="rect">
            <a:avLst/>
          </a:prstGeom>
        </p:spPr>
      </p:pic>
      <p:pic>
        <p:nvPicPr>
          <p:cNvPr id="132" name="Image 131">
            <a:extLst>
              <a:ext uri="{FF2B5EF4-FFF2-40B4-BE49-F238E27FC236}">
                <a16:creationId xmlns:a16="http://schemas.microsoft.com/office/drawing/2014/main" id="{18908C32-9FB8-9543-A383-FAE138B08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6230" y="6503629"/>
            <a:ext cx="366842" cy="333092"/>
          </a:xfrm>
          <a:prstGeom prst="rect">
            <a:avLst/>
          </a:prstGeom>
        </p:spPr>
      </p:pic>
      <p:pic>
        <p:nvPicPr>
          <p:cNvPr id="133" name="Image 132">
            <a:extLst>
              <a:ext uri="{FF2B5EF4-FFF2-40B4-BE49-F238E27FC236}">
                <a16:creationId xmlns:a16="http://schemas.microsoft.com/office/drawing/2014/main" id="{6D427CA3-4CA2-B046-A35E-292806B57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423" y="6681632"/>
            <a:ext cx="366842" cy="333092"/>
          </a:xfrm>
          <a:prstGeom prst="rect">
            <a:avLst/>
          </a:prstGeom>
        </p:spPr>
      </p:pic>
      <p:pic>
        <p:nvPicPr>
          <p:cNvPr id="134" name="Image 133">
            <a:extLst>
              <a:ext uri="{FF2B5EF4-FFF2-40B4-BE49-F238E27FC236}">
                <a16:creationId xmlns:a16="http://schemas.microsoft.com/office/drawing/2014/main" id="{723511A6-FDC8-E24C-B987-10DFD6170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984" y="7155638"/>
            <a:ext cx="366842" cy="333092"/>
          </a:xfrm>
          <a:prstGeom prst="rect">
            <a:avLst/>
          </a:prstGeom>
        </p:spPr>
      </p:pic>
      <p:pic>
        <p:nvPicPr>
          <p:cNvPr id="135" name="Image 134">
            <a:extLst>
              <a:ext uri="{FF2B5EF4-FFF2-40B4-BE49-F238E27FC236}">
                <a16:creationId xmlns:a16="http://schemas.microsoft.com/office/drawing/2014/main" id="{C07C4226-FD5C-094E-B7FD-47EA9B043B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132" y="7133810"/>
            <a:ext cx="272096" cy="247063"/>
          </a:xfrm>
          <a:prstGeom prst="rect">
            <a:avLst/>
          </a:prstGeom>
        </p:spPr>
      </p:pic>
      <p:pic>
        <p:nvPicPr>
          <p:cNvPr id="136" name="Image 135">
            <a:extLst>
              <a:ext uri="{FF2B5EF4-FFF2-40B4-BE49-F238E27FC236}">
                <a16:creationId xmlns:a16="http://schemas.microsoft.com/office/drawing/2014/main" id="{FB51196F-85B7-C14C-A05C-9F8DACA088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289" y="6646354"/>
            <a:ext cx="366842" cy="333092"/>
          </a:xfrm>
          <a:prstGeom prst="rect">
            <a:avLst/>
          </a:prstGeom>
        </p:spPr>
      </p:pic>
      <p:pic>
        <p:nvPicPr>
          <p:cNvPr id="137" name="Image 136">
            <a:extLst>
              <a:ext uri="{FF2B5EF4-FFF2-40B4-BE49-F238E27FC236}">
                <a16:creationId xmlns:a16="http://schemas.microsoft.com/office/drawing/2014/main" id="{39572B91-BD8E-B142-BC1C-7D3D4D889D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1905" y="4699762"/>
            <a:ext cx="272096" cy="247063"/>
          </a:xfrm>
          <a:prstGeom prst="rect">
            <a:avLst/>
          </a:prstGeom>
        </p:spPr>
      </p:pic>
      <p:pic>
        <p:nvPicPr>
          <p:cNvPr id="138" name="Image 137">
            <a:extLst>
              <a:ext uri="{FF2B5EF4-FFF2-40B4-BE49-F238E27FC236}">
                <a16:creationId xmlns:a16="http://schemas.microsoft.com/office/drawing/2014/main" id="{93DD46C8-ADED-4147-9D36-F58FC28A0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3612" y="5299966"/>
            <a:ext cx="272096" cy="247063"/>
          </a:xfrm>
          <a:prstGeom prst="rect">
            <a:avLst/>
          </a:prstGeom>
        </p:spPr>
      </p:pic>
      <p:pic>
        <p:nvPicPr>
          <p:cNvPr id="139" name="Image 138">
            <a:extLst>
              <a:ext uri="{FF2B5EF4-FFF2-40B4-BE49-F238E27FC236}">
                <a16:creationId xmlns:a16="http://schemas.microsoft.com/office/drawing/2014/main" id="{F078F20A-493D-BA49-A813-97B41D14B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5941" y="4753952"/>
            <a:ext cx="366842" cy="333092"/>
          </a:xfrm>
          <a:prstGeom prst="rect">
            <a:avLst/>
          </a:prstGeom>
        </p:spPr>
      </p:pic>
      <p:pic>
        <p:nvPicPr>
          <p:cNvPr id="140" name="Image 139">
            <a:extLst>
              <a:ext uri="{FF2B5EF4-FFF2-40B4-BE49-F238E27FC236}">
                <a16:creationId xmlns:a16="http://schemas.microsoft.com/office/drawing/2014/main" id="{9EDAB88C-8978-FD46-9D27-704EB63DD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7342" y="4838237"/>
            <a:ext cx="366842" cy="333092"/>
          </a:xfrm>
          <a:prstGeom prst="rect">
            <a:avLst/>
          </a:prstGeom>
        </p:spPr>
      </p:pic>
      <p:pic>
        <p:nvPicPr>
          <p:cNvPr id="141" name="Image 140">
            <a:extLst>
              <a:ext uri="{FF2B5EF4-FFF2-40B4-BE49-F238E27FC236}">
                <a16:creationId xmlns:a16="http://schemas.microsoft.com/office/drawing/2014/main" id="{52C07F5A-C5F7-D44B-AAED-40E5DECA2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5391" y="5289162"/>
            <a:ext cx="366842" cy="333092"/>
          </a:xfrm>
          <a:prstGeom prst="rect">
            <a:avLst/>
          </a:prstGeom>
        </p:spPr>
      </p:pic>
      <p:pic>
        <p:nvPicPr>
          <p:cNvPr id="142" name="Image 141">
            <a:extLst>
              <a:ext uri="{FF2B5EF4-FFF2-40B4-BE49-F238E27FC236}">
                <a16:creationId xmlns:a16="http://schemas.microsoft.com/office/drawing/2014/main" id="{A0A963FE-7943-A747-BD42-BCB9413BE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4238" y="4889585"/>
            <a:ext cx="366842" cy="333092"/>
          </a:xfrm>
          <a:prstGeom prst="rect">
            <a:avLst/>
          </a:prstGeom>
        </p:spPr>
      </p:pic>
      <p:pic>
        <p:nvPicPr>
          <p:cNvPr id="143" name="Image 142">
            <a:extLst>
              <a:ext uri="{FF2B5EF4-FFF2-40B4-BE49-F238E27FC236}">
                <a16:creationId xmlns:a16="http://schemas.microsoft.com/office/drawing/2014/main" id="{3CB322CD-607D-3041-9D3E-918EE7E346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8778" y="5622254"/>
            <a:ext cx="366842" cy="333092"/>
          </a:xfrm>
          <a:prstGeom prst="rect">
            <a:avLst/>
          </a:prstGeom>
        </p:spPr>
      </p:pic>
      <p:pic>
        <p:nvPicPr>
          <p:cNvPr id="144" name="Image 143">
            <a:extLst>
              <a:ext uri="{FF2B5EF4-FFF2-40B4-BE49-F238E27FC236}">
                <a16:creationId xmlns:a16="http://schemas.microsoft.com/office/drawing/2014/main" id="{C84A530C-1968-E444-93E4-9CA5F6E051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2925" y="5470234"/>
            <a:ext cx="272096" cy="247063"/>
          </a:xfrm>
          <a:prstGeom prst="rect">
            <a:avLst/>
          </a:prstGeom>
        </p:spPr>
      </p:pic>
      <p:pic>
        <p:nvPicPr>
          <p:cNvPr id="145" name="Image 144">
            <a:extLst>
              <a:ext uri="{FF2B5EF4-FFF2-40B4-BE49-F238E27FC236}">
                <a16:creationId xmlns:a16="http://schemas.microsoft.com/office/drawing/2014/main" id="{400D767E-DB4B-9444-8A1F-569DB4A37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6083" y="5112970"/>
            <a:ext cx="366842" cy="333092"/>
          </a:xfrm>
          <a:prstGeom prst="rect">
            <a:avLst/>
          </a:prstGeom>
        </p:spPr>
      </p:pic>
      <p:pic>
        <p:nvPicPr>
          <p:cNvPr id="146" name="Image 145">
            <a:extLst>
              <a:ext uri="{FF2B5EF4-FFF2-40B4-BE49-F238E27FC236}">
                <a16:creationId xmlns:a16="http://schemas.microsoft.com/office/drawing/2014/main" id="{0EE1CB61-A3A8-BA44-B860-7714538CDA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6879" y="4880318"/>
            <a:ext cx="272096" cy="247063"/>
          </a:xfrm>
          <a:prstGeom prst="rect">
            <a:avLst/>
          </a:prstGeom>
        </p:spPr>
      </p:pic>
      <p:pic>
        <p:nvPicPr>
          <p:cNvPr id="147" name="Image 146">
            <a:extLst>
              <a:ext uri="{FF2B5EF4-FFF2-40B4-BE49-F238E27FC236}">
                <a16:creationId xmlns:a16="http://schemas.microsoft.com/office/drawing/2014/main" id="{D23B9778-5948-444D-985B-3B91A028F6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8924" y="5917954"/>
            <a:ext cx="272096" cy="247063"/>
          </a:xfrm>
          <a:prstGeom prst="rect">
            <a:avLst/>
          </a:prstGeom>
        </p:spPr>
      </p:pic>
      <p:pic>
        <p:nvPicPr>
          <p:cNvPr id="148" name="Image 147">
            <a:extLst>
              <a:ext uri="{FF2B5EF4-FFF2-40B4-BE49-F238E27FC236}">
                <a16:creationId xmlns:a16="http://schemas.microsoft.com/office/drawing/2014/main" id="{9234954D-4E53-C34B-A5FD-34FD3ACF2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0915" y="4934508"/>
            <a:ext cx="366842" cy="333092"/>
          </a:xfrm>
          <a:prstGeom prst="rect">
            <a:avLst/>
          </a:prstGeom>
        </p:spPr>
      </p:pic>
      <p:pic>
        <p:nvPicPr>
          <p:cNvPr id="149" name="Image 148">
            <a:extLst>
              <a:ext uri="{FF2B5EF4-FFF2-40B4-BE49-F238E27FC236}">
                <a16:creationId xmlns:a16="http://schemas.microsoft.com/office/drawing/2014/main" id="{0D51453A-B39D-5542-8CF4-7803C25BA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009" y="5179168"/>
            <a:ext cx="366842" cy="333092"/>
          </a:xfrm>
          <a:prstGeom prst="rect">
            <a:avLst/>
          </a:prstGeom>
        </p:spPr>
      </p:pic>
      <p:pic>
        <p:nvPicPr>
          <p:cNvPr id="150" name="Image 149">
            <a:extLst>
              <a:ext uri="{FF2B5EF4-FFF2-40B4-BE49-F238E27FC236}">
                <a16:creationId xmlns:a16="http://schemas.microsoft.com/office/drawing/2014/main" id="{9B5CFF0E-AF27-4849-A1F4-D0ABFC347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9340" y="5646187"/>
            <a:ext cx="366842" cy="333092"/>
          </a:xfrm>
          <a:prstGeom prst="rect">
            <a:avLst/>
          </a:prstGeom>
        </p:spPr>
      </p:pic>
      <p:pic>
        <p:nvPicPr>
          <p:cNvPr id="151" name="Image 150">
            <a:extLst>
              <a:ext uri="{FF2B5EF4-FFF2-40B4-BE49-F238E27FC236}">
                <a16:creationId xmlns:a16="http://schemas.microsoft.com/office/drawing/2014/main" id="{94959F16-D8DB-8F45-B015-211F99DDE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191" y="5328804"/>
            <a:ext cx="366842" cy="333092"/>
          </a:xfrm>
          <a:prstGeom prst="rect">
            <a:avLst/>
          </a:prstGeom>
        </p:spPr>
      </p:pic>
      <p:pic>
        <p:nvPicPr>
          <p:cNvPr id="152" name="Image 151">
            <a:extLst>
              <a:ext uri="{FF2B5EF4-FFF2-40B4-BE49-F238E27FC236}">
                <a16:creationId xmlns:a16="http://schemas.microsoft.com/office/drawing/2014/main" id="{D4E7B627-F06C-DB4F-9627-67E925C175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3752" y="5802810"/>
            <a:ext cx="366842" cy="333092"/>
          </a:xfrm>
          <a:prstGeom prst="rect">
            <a:avLst/>
          </a:prstGeom>
        </p:spPr>
      </p:pic>
      <p:pic>
        <p:nvPicPr>
          <p:cNvPr id="153" name="Image 152">
            <a:extLst>
              <a:ext uri="{FF2B5EF4-FFF2-40B4-BE49-F238E27FC236}">
                <a16:creationId xmlns:a16="http://schemas.microsoft.com/office/drawing/2014/main" id="{FC6C063F-B31B-C64D-B487-15BEB6EF6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899" y="5650790"/>
            <a:ext cx="272096" cy="247063"/>
          </a:xfrm>
          <a:prstGeom prst="rect">
            <a:avLst/>
          </a:prstGeom>
        </p:spPr>
      </p:pic>
      <p:pic>
        <p:nvPicPr>
          <p:cNvPr id="154" name="Image 153">
            <a:extLst>
              <a:ext uri="{FF2B5EF4-FFF2-40B4-BE49-F238E27FC236}">
                <a16:creationId xmlns:a16="http://schemas.microsoft.com/office/drawing/2014/main" id="{C08513D1-E776-2246-9DCB-211B934D4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1057" y="5293526"/>
            <a:ext cx="366842" cy="333092"/>
          </a:xfrm>
          <a:prstGeom prst="rect">
            <a:avLst/>
          </a:prstGeom>
        </p:spPr>
      </p:pic>
      <p:pic>
        <p:nvPicPr>
          <p:cNvPr id="155" name="Image 154">
            <a:extLst>
              <a:ext uri="{FF2B5EF4-FFF2-40B4-BE49-F238E27FC236}">
                <a16:creationId xmlns:a16="http://schemas.microsoft.com/office/drawing/2014/main" id="{02FA3973-70C2-A946-9D55-7B5BC3C9B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514" y="3886012"/>
            <a:ext cx="272096" cy="247063"/>
          </a:xfrm>
          <a:prstGeom prst="rect">
            <a:avLst/>
          </a:prstGeom>
        </p:spPr>
      </p:pic>
      <p:pic>
        <p:nvPicPr>
          <p:cNvPr id="156" name="Image 155">
            <a:extLst>
              <a:ext uri="{FF2B5EF4-FFF2-40B4-BE49-F238E27FC236}">
                <a16:creationId xmlns:a16="http://schemas.microsoft.com/office/drawing/2014/main" id="{B0C68A18-1C92-9F47-82E1-6E365A5D6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3221" y="4486216"/>
            <a:ext cx="272096" cy="247063"/>
          </a:xfrm>
          <a:prstGeom prst="rect">
            <a:avLst/>
          </a:prstGeom>
        </p:spPr>
      </p:pic>
      <p:pic>
        <p:nvPicPr>
          <p:cNvPr id="157" name="Image 156">
            <a:extLst>
              <a:ext uri="{FF2B5EF4-FFF2-40B4-BE49-F238E27FC236}">
                <a16:creationId xmlns:a16="http://schemas.microsoft.com/office/drawing/2014/main" id="{9F0058F0-755D-A44C-B1A9-335C8A88FE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5550" y="3940202"/>
            <a:ext cx="366842" cy="333092"/>
          </a:xfrm>
          <a:prstGeom prst="rect">
            <a:avLst/>
          </a:prstGeom>
        </p:spPr>
      </p:pic>
      <p:pic>
        <p:nvPicPr>
          <p:cNvPr id="158" name="Image 157">
            <a:extLst>
              <a:ext uri="{FF2B5EF4-FFF2-40B4-BE49-F238E27FC236}">
                <a16:creationId xmlns:a16="http://schemas.microsoft.com/office/drawing/2014/main" id="{555A02A1-4D35-5A41-88BB-BF08F64F9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951" y="4024487"/>
            <a:ext cx="366842" cy="333092"/>
          </a:xfrm>
          <a:prstGeom prst="rect">
            <a:avLst/>
          </a:prstGeom>
        </p:spPr>
      </p:pic>
      <p:pic>
        <p:nvPicPr>
          <p:cNvPr id="159" name="Image 158">
            <a:extLst>
              <a:ext uri="{FF2B5EF4-FFF2-40B4-BE49-F238E27FC236}">
                <a16:creationId xmlns:a16="http://schemas.microsoft.com/office/drawing/2014/main" id="{498B1535-4301-A446-AB36-D8E41B4FE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5000" y="4475412"/>
            <a:ext cx="366842" cy="333092"/>
          </a:xfrm>
          <a:prstGeom prst="rect">
            <a:avLst/>
          </a:prstGeom>
        </p:spPr>
      </p:pic>
      <p:pic>
        <p:nvPicPr>
          <p:cNvPr id="160" name="Image 159">
            <a:extLst>
              <a:ext uri="{FF2B5EF4-FFF2-40B4-BE49-F238E27FC236}">
                <a16:creationId xmlns:a16="http://schemas.microsoft.com/office/drawing/2014/main" id="{4EF0576E-266A-6848-973D-FB66CC5D6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826" y="4334498"/>
            <a:ext cx="366842" cy="333092"/>
          </a:xfrm>
          <a:prstGeom prst="rect">
            <a:avLst/>
          </a:prstGeom>
        </p:spPr>
      </p:pic>
      <p:pic>
        <p:nvPicPr>
          <p:cNvPr id="161" name="Image 160">
            <a:extLst>
              <a:ext uri="{FF2B5EF4-FFF2-40B4-BE49-F238E27FC236}">
                <a16:creationId xmlns:a16="http://schemas.microsoft.com/office/drawing/2014/main" id="{79237530-00F8-7949-B46F-02CB86402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387" y="4808504"/>
            <a:ext cx="366842" cy="333092"/>
          </a:xfrm>
          <a:prstGeom prst="rect">
            <a:avLst/>
          </a:prstGeom>
        </p:spPr>
      </p:pic>
      <p:pic>
        <p:nvPicPr>
          <p:cNvPr id="162" name="Image 161">
            <a:extLst>
              <a:ext uri="{FF2B5EF4-FFF2-40B4-BE49-F238E27FC236}">
                <a16:creationId xmlns:a16="http://schemas.microsoft.com/office/drawing/2014/main" id="{61F41A8A-AF57-9E4C-9F6C-2F05385962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2534" y="4656484"/>
            <a:ext cx="272096" cy="247063"/>
          </a:xfrm>
          <a:prstGeom prst="rect">
            <a:avLst/>
          </a:prstGeom>
        </p:spPr>
      </p:pic>
      <p:pic>
        <p:nvPicPr>
          <p:cNvPr id="163" name="Image 162">
            <a:extLst>
              <a:ext uri="{FF2B5EF4-FFF2-40B4-BE49-F238E27FC236}">
                <a16:creationId xmlns:a16="http://schemas.microsoft.com/office/drawing/2014/main" id="{C35F80DA-E10C-9942-A784-A04E5CDA35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692" y="4299220"/>
            <a:ext cx="366842" cy="333092"/>
          </a:xfrm>
          <a:prstGeom prst="rect">
            <a:avLst/>
          </a:prstGeom>
        </p:spPr>
      </p:pic>
      <p:pic>
        <p:nvPicPr>
          <p:cNvPr id="164" name="Image 163">
            <a:extLst>
              <a:ext uri="{FF2B5EF4-FFF2-40B4-BE49-F238E27FC236}">
                <a16:creationId xmlns:a16="http://schemas.microsoft.com/office/drawing/2014/main" id="{410E8137-2C84-8B42-B6CB-DFCFA3A88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1086" y="3664978"/>
            <a:ext cx="272096" cy="247063"/>
          </a:xfrm>
          <a:prstGeom prst="rect">
            <a:avLst/>
          </a:prstGeom>
        </p:spPr>
      </p:pic>
      <p:pic>
        <p:nvPicPr>
          <p:cNvPr id="165" name="Image 164">
            <a:extLst>
              <a:ext uri="{FF2B5EF4-FFF2-40B4-BE49-F238E27FC236}">
                <a16:creationId xmlns:a16="http://schemas.microsoft.com/office/drawing/2014/main" id="{C82178F9-C748-204A-9140-B4A649DAB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3711" y="4355497"/>
            <a:ext cx="272096" cy="247063"/>
          </a:xfrm>
          <a:prstGeom prst="rect">
            <a:avLst/>
          </a:prstGeom>
        </p:spPr>
      </p:pic>
      <p:pic>
        <p:nvPicPr>
          <p:cNvPr id="166" name="Image 165">
            <a:extLst>
              <a:ext uri="{FF2B5EF4-FFF2-40B4-BE49-F238E27FC236}">
                <a16:creationId xmlns:a16="http://schemas.microsoft.com/office/drawing/2014/main" id="{4B09EAE5-B8B6-2343-973F-A3C9B2F04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6040" y="3809483"/>
            <a:ext cx="366842" cy="333092"/>
          </a:xfrm>
          <a:prstGeom prst="rect">
            <a:avLst/>
          </a:prstGeom>
        </p:spPr>
      </p:pic>
      <p:pic>
        <p:nvPicPr>
          <p:cNvPr id="167" name="Image 166">
            <a:extLst>
              <a:ext uri="{FF2B5EF4-FFF2-40B4-BE49-F238E27FC236}">
                <a16:creationId xmlns:a16="http://schemas.microsoft.com/office/drawing/2014/main" id="{53A117D4-0C93-E343-B054-105AC2429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7441" y="3893768"/>
            <a:ext cx="366842" cy="333092"/>
          </a:xfrm>
          <a:prstGeom prst="rect">
            <a:avLst/>
          </a:prstGeom>
        </p:spPr>
      </p:pic>
      <p:pic>
        <p:nvPicPr>
          <p:cNvPr id="168" name="Image 167">
            <a:extLst>
              <a:ext uri="{FF2B5EF4-FFF2-40B4-BE49-F238E27FC236}">
                <a16:creationId xmlns:a16="http://schemas.microsoft.com/office/drawing/2014/main" id="{386FA610-7BB8-1E40-B820-D8430D337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5490" y="4344693"/>
            <a:ext cx="366842" cy="333092"/>
          </a:xfrm>
          <a:prstGeom prst="rect">
            <a:avLst/>
          </a:prstGeom>
        </p:spPr>
      </p:pic>
      <p:pic>
        <p:nvPicPr>
          <p:cNvPr id="169" name="Image 168">
            <a:extLst>
              <a:ext uri="{FF2B5EF4-FFF2-40B4-BE49-F238E27FC236}">
                <a16:creationId xmlns:a16="http://schemas.microsoft.com/office/drawing/2014/main" id="{192FB4A1-D727-B344-8E5C-6BF4576B6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316" y="4203779"/>
            <a:ext cx="366842" cy="333092"/>
          </a:xfrm>
          <a:prstGeom prst="rect">
            <a:avLst/>
          </a:prstGeom>
        </p:spPr>
      </p:pic>
      <p:pic>
        <p:nvPicPr>
          <p:cNvPr id="170" name="Image 169">
            <a:extLst>
              <a:ext uri="{FF2B5EF4-FFF2-40B4-BE49-F238E27FC236}">
                <a16:creationId xmlns:a16="http://schemas.microsoft.com/office/drawing/2014/main" id="{EBD39CFD-6DD5-BC44-AE94-C5D5D38A1B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8877" y="4677785"/>
            <a:ext cx="366842" cy="333092"/>
          </a:xfrm>
          <a:prstGeom prst="rect">
            <a:avLst/>
          </a:prstGeom>
        </p:spPr>
      </p:pic>
      <p:pic>
        <p:nvPicPr>
          <p:cNvPr id="171" name="Image 170">
            <a:extLst>
              <a:ext uri="{FF2B5EF4-FFF2-40B4-BE49-F238E27FC236}">
                <a16:creationId xmlns:a16="http://schemas.microsoft.com/office/drawing/2014/main" id="{FF007015-E69B-074A-8CEF-83D9F72D8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3024" y="4525765"/>
            <a:ext cx="272096" cy="247063"/>
          </a:xfrm>
          <a:prstGeom prst="rect">
            <a:avLst/>
          </a:prstGeom>
        </p:spPr>
      </p:pic>
      <p:pic>
        <p:nvPicPr>
          <p:cNvPr id="172" name="Image 171">
            <a:extLst>
              <a:ext uri="{FF2B5EF4-FFF2-40B4-BE49-F238E27FC236}">
                <a16:creationId xmlns:a16="http://schemas.microsoft.com/office/drawing/2014/main" id="{C771033A-4D65-044B-A529-5CAA59127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6182" y="4168501"/>
            <a:ext cx="366842" cy="333092"/>
          </a:xfrm>
          <a:prstGeom prst="rect">
            <a:avLst/>
          </a:prstGeom>
        </p:spPr>
      </p:pic>
      <p:pic>
        <p:nvPicPr>
          <p:cNvPr id="173" name="Image 172">
            <a:extLst>
              <a:ext uri="{FF2B5EF4-FFF2-40B4-BE49-F238E27FC236}">
                <a16:creationId xmlns:a16="http://schemas.microsoft.com/office/drawing/2014/main" id="{7C7B752A-40B7-4146-BAF7-8A833560A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8636" y="3557388"/>
            <a:ext cx="272096" cy="247063"/>
          </a:xfrm>
          <a:prstGeom prst="rect">
            <a:avLst/>
          </a:prstGeom>
        </p:spPr>
      </p:pic>
      <p:pic>
        <p:nvPicPr>
          <p:cNvPr id="174" name="Image 173">
            <a:extLst>
              <a:ext uri="{FF2B5EF4-FFF2-40B4-BE49-F238E27FC236}">
                <a16:creationId xmlns:a16="http://schemas.microsoft.com/office/drawing/2014/main" id="{65B25B56-1DEF-024D-9C4D-C467E8CA8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459" y="3584174"/>
            <a:ext cx="272096" cy="247063"/>
          </a:xfrm>
          <a:prstGeom prst="rect">
            <a:avLst/>
          </a:prstGeom>
        </p:spPr>
      </p:pic>
      <p:pic>
        <p:nvPicPr>
          <p:cNvPr id="175" name="Image 174">
            <a:extLst>
              <a:ext uri="{FF2B5EF4-FFF2-40B4-BE49-F238E27FC236}">
                <a16:creationId xmlns:a16="http://schemas.microsoft.com/office/drawing/2014/main" id="{290E9B68-2700-294A-96CC-7C3FA882D4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5004" y="3381288"/>
            <a:ext cx="366842" cy="333092"/>
          </a:xfrm>
          <a:prstGeom prst="rect">
            <a:avLst/>
          </a:prstGeom>
        </p:spPr>
      </p:pic>
      <p:pic>
        <p:nvPicPr>
          <p:cNvPr id="176" name="Image 175">
            <a:extLst>
              <a:ext uri="{FF2B5EF4-FFF2-40B4-BE49-F238E27FC236}">
                <a16:creationId xmlns:a16="http://schemas.microsoft.com/office/drawing/2014/main" id="{18BAD5A6-C180-6B47-BBF6-9AD3AC0E9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1576" y="3893768"/>
            <a:ext cx="366842" cy="333092"/>
          </a:xfrm>
          <a:prstGeom prst="rect">
            <a:avLst/>
          </a:prstGeom>
        </p:spPr>
      </p:pic>
      <p:pic>
        <p:nvPicPr>
          <p:cNvPr id="177" name="Image 176">
            <a:extLst>
              <a:ext uri="{FF2B5EF4-FFF2-40B4-BE49-F238E27FC236}">
                <a16:creationId xmlns:a16="http://schemas.microsoft.com/office/drawing/2014/main" id="{A7B34396-AA43-B942-9E20-9B60101DF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7875" y="4355359"/>
            <a:ext cx="366842" cy="333092"/>
          </a:xfrm>
          <a:prstGeom prst="rect">
            <a:avLst/>
          </a:prstGeom>
        </p:spPr>
      </p:pic>
      <p:pic>
        <p:nvPicPr>
          <p:cNvPr id="178" name="Image 177">
            <a:extLst>
              <a:ext uri="{FF2B5EF4-FFF2-40B4-BE49-F238E27FC236}">
                <a16:creationId xmlns:a16="http://schemas.microsoft.com/office/drawing/2014/main" id="{6CF53580-9894-C34A-8A7C-C2939978C3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7841" y="3148214"/>
            <a:ext cx="366842" cy="333092"/>
          </a:xfrm>
          <a:prstGeom prst="rect">
            <a:avLst/>
          </a:prstGeom>
        </p:spPr>
      </p:pic>
      <p:pic>
        <p:nvPicPr>
          <p:cNvPr id="179" name="Image 178">
            <a:extLst>
              <a:ext uri="{FF2B5EF4-FFF2-40B4-BE49-F238E27FC236}">
                <a16:creationId xmlns:a16="http://schemas.microsoft.com/office/drawing/2014/main" id="{6C41C514-D92C-4945-9CD7-3D06EF5D2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6445" y="3336243"/>
            <a:ext cx="366842" cy="333092"/>
          </a:xfrm>
          <a:prstGeom prst="rect">
            <a:avLst/>
          </a:prstGeom>
        </p:spPr>
      </p:pic>
      <p:pic>
        <p:nvPicPr>
          <p:cNvPr id="180" name="Image 179">
            <a:extLst>
              <a:ext uri="{FF2B5EF4-FFF2-40B4-BE49-F238E27FC236}">
                <a16:creationId xmlns:a16="http://schemas.microsoft.com/office/drawing/2014/main" id="{AFA148D8-3D4C-DF47-B0D7-D9EF03E431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5391" y="3956716"/>
            <a:ext cx="272096" cy="247063"/>
          </a:xfrm>
          <a:prstGeom prst="rect">
            <a:avLst/>
          </a:prstGeom>
        </p:spPr>
      </p:pic>
      <p:pic>
        <p:nvPicPr>
          <p:cNvPr id="181" name="Image 180">
            <a:extLst>
              <a:ext uri="{FF2B5EF4-FFF2-40B4-BE49-F238E27FC236}">
                <a16:creationId xmlns:a16="http://schemas.microsoft.com/office/drawing/2014/main" id="{9BF5F5C9-DBD2-1642-894E-D58796C93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162" y="2758372"/>
            <a:ext cx="366842" cy="333092"/>
          </a:xfrm>
          <a:prstGeom prst="rect">
            <a:avLst/>
          </a:prstGeom>
        </p:spPr>
      </p:pic>
      <p:pic>
        <p:nvPicPr>
          <p:cNvPr id="182" name="Image 181">
            <a:extLst>
              <a:ext uri="{FF2B5EF4-FFF2-40B4-BE49-F238E27FC236}">
                <a16:creationId xmlns:a16="http://schemas.microsoft.com/office/drawing/2014/main" id="{52C6D417-0DFC-5840-904C-A3663E3BE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1823" y="3023105"/>
            <a:ext cx="272096" cy="247063"/>
          </a:xfrm>
          <a:prstGeom prst="rect">
            <a:avLst/>
          </a:prstGeom>
        </p:spPr>
      </p:pic>
      <p:pic>
        <p:nvPicPr>
          <p:cNvPr id="183" name="Image 182">
            <a:extLst>
              <a:ext uri="{FF2B5EF4-FFF2-40B4-BE49-F238E27FC236}">
                <a16:creationId xmlns:a16="http://schemas.microsoft.com/office/drawing/2014/main" id="{9386878E-B973-9648-ABE2-EFB280AC6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3530" y="3623309"/>
            <a:ext cx="272096" cy="247063"/>
          </a:xfrm>
          <a:prstGeom prst="rect">
            <a:avLst/>
          </a:prstGeom>
        </p:spPr>
      </p:pic>
      <p:pic>
        <p:nvPicPr>
          <p:cNvPr id="184" name="Image 183">
            <a:extLst>
              <a:ext uri="{FF2B5EF4-FFF2-40B4-BE49-F238E27FC236}">
                <a16:creationId xmlns:a16="http://schemas.microsoft.com/office/drawing/2014/main" id="{E0A001EF-9A29-4047-B3BE-60DC7768EB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581" y="5004783"/>
            <a:ext cx="366842" cy="333092"/>
          </a:xfrm>
          <a:prstGeom prst="rect">
            <a:avLst/>
          </a:prstGeom>
        </p:spPr>
      </p:pic>
      <p:pic>
        <p:nvPicPr>
          <p:cNvPr id="185" name="Image 184">
            <a:extLst>
              <a:ext uri="{FF2B5EF4-FFF2-40B4-BE49-F238E27FC236}">
                <a16:creationId xmlns:a16="http://schemas.microsoft.com/office/drawing/2014/main" id="{D0ED2A45-A5D4-B943-8570-507E9CAE67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5724" y="5440235"/>
            <a:ext cx="366842" cy="333092"/>
          </a:xfrm>
          <a:prstGeom prst="rect">
            <a:avLst/>
          </a:prstGeom>
        </p:spPr>
      </p:pic>
      <p:pic>
        <p:nvPicPr>
          <p:cNvPr id="186" name="Image 185">
            <a:extLst>
              <a:ext uri="{FF2B5EF4-FFF2-40B4-BE49-F238E27FC236}">
                <a16:creationId xmlns:a16="http://schemas.microsoft.com/office/drawing/2014/main" id="{830818A1-B6CC-094A-8969-D7B474B36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4252" y="3372263"/>
            <a:ext cx="366842" cy="333092"/>
          </a:xfrm>
          <a:prstGeom prst="rect">
            <a:avLst/>
          </a:prstGeom>
        </p:spPr>
      </p:pic>
      <p:pic>
        <p:nvPicPr>
          <p:cNvPr id="187" name="Image 186">
            <a:extLst>
              <a:ext uri="{FF2B5EF4-FFF2-40B4-BE49-F238E27FC236}">
                <a16:creationId xmlns:a16="http://schemas.microsoft.com/office/drawing/2014/main" id="{E17BFF9C-F147-B84D-B08B-41B299D27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135" y="3471591"/>
            <a:ext cx="366842" cy="333092"/>
          </a:xfrm>
          <a:prstGeom prst="rect">
            <a:avLst/>
          </a:prstGeom>
        </p:spPr>
      </p:pic>
      <p:pic>
        <p:nvPicPr>
          <p:cNvPr id="188" name="Image 187">
            <a:extLst>
              <a:ext uri="{FF2B5EF4-FFF2-40B4-BE49-F238E27FC236}">
                <a16:creationId xmlns:a16="http://schemas.microsoft.com/office/drawing/2014/main" id="{64AB0ADE-9099-FE46-AEA5-593890E13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9538" y="4004502"/>
            <a:ext cx="366842" cy="333092"/>
          </a:xfrm>
          <a:prstGeom prst="rect">
            <a:avLst/>
          </a:prstGeom>
        </p:spPr>
      </p:pic>
      <p:pic>
        <p:nvPicPr>
          <p:cNvPr id="189" name="Image 188">
            <a:extLst>
              <a:ext uri="{FF2B5EF4-FFF2-40B4-BE49-F238E27FC236}">
                <a16:creationId xmlns:a16="http://schemas.microsoft.com/office/drawing/2014/main" id="{10A5CCE4-1033-7143-B80D-E86962853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1798" y="3612505"/>
            <a:ext cx="272096" cy="247063"/>
          </a:xfrm>
          <a:prstGeom prst="rect">
            <a:avLst/>
          </a:prstGeom>
        </p:spPr>
      </p:pic>
      <p:pic>
        <p:nvPicPr>
          <p:cNvPr id="190" name="Image 189">
            <a:extLst>
              <a:ext uri="{FF2B5EF4-FFF2-40B4-BE49-F238E27FC236}">
                <a16:creationId xmlns:a16="http://schemas.microsoft.com/office/drawing/2014/main" id="{B1246B2E-20A9-DB40-A2F1-39DDBA47C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6001" y="3436313"/>
            <a:ext cx="366842" cy="333092"/>
          </a:xfrm>
          <a:prstGeom prst="rect">
            <a:avLst/>
          </a:prstGeom>
        </p:spPr>
      </p:pic>
      <p:pic>
        <p:nvPicPr>
          <p:cNvPr id="191" name="Image 190">
            <a:extLst>
              <a:ext uri="{FF2B5EF4-FFF2-40B4-BE49-F238E27FC236}">
                <a16:creationId xmlns:a16="http://schemas.microsoft.com/office/drawing/2014/main" id="{B5F770C2-040C-C343-A7B2-9CF9D9396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461" y="5465816"/>
            <a:ext cx="272096" cy="247063"/>
          </a:xfrm>
          <a:prstGeom prst="rect">
            <a:avLst/>
          </a:prstGeom>
        </p:spPr>
      </p:pic>
      <p:pic>
        <p:nvPicPr>
          <p:cNvPr id="192" name="Image 191">
            <a:extLst>
              <a:ext uri="{FF2B5EF4-FFF2-40B4-BE49-F238E27FC236}">
                <a16:creationId xmlns:a16="http://schemas.microsoft.com/office/drawing/2014/main" id="{5B5B95A4-ACC8-2043-A48B-58A49E31A7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168" y="6066020"/>
            <a:ext cx="272096" cy="247063"/>
          </a:xfrm>
          <a:prstGeom prst="rect">
            <a:avLst/>
          </a:prstGeom>
        </p:spPr>
      </p:pic>
      <p:pic>
        <p:nvPicPr>
          <p:cNvPr id="193" name="Image 192">
            <a:extLst>
              <a:ext uri="{FF2B5EF4-FFF2-40B4-BE49-F238E27FC236}">
                <a16:creationId xmlns:a16="http://schemas.microsoft.com/office/drawing/2014/main" id="{654445FD-4FBF-BC41-AD03-3BA1186FE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577" y="5642021"/>
            <a:ext cx="366842" cy="333092"/>
          </a:xfrm>
          <a:prstGeom prst="rect">
            <a:avLst/>
          </a:prstGeom>
        </p:spPr>
      </p:pic>
      <p:pic>
        <p:nvPicPr>
          <p:cNvPr id="194" name="Image 193">
            <a:extLst>
              <a:ext uri="{FF2B5EF4-FFF2-40B4-BE49-F238E27FC236}">
                <a16:creationId xmlns:a16="http://schemas.microsoft.com/office/drawing/2014/main" id="{2DD4AF02-BE9A-1341-802F-92D5FF0E5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5620" y="7709893"/>
            <a:ext cx="366842" cy="333092"/>
          </a:xfrm>
          <a:prstGeom prst="rect">
            <a:avLst/>
          </a:prstGeom>
        </p:spPr>
      </p:pic>
      <p:pic>
        <p:nvPicPr>
          <p:cNvPr id="195" name="Image 194">
            <a:extLst>
              <a:ext uri="{FF2B5EF4-FFF2-40B4-BE49-F238E27FC236}">
                <a16:creationId xmlns:a16="http://schemas.microsoft.com/office/drawing/2014/main" id="{D3184653-4C68-104D-9203-6D1F85E6A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490" y="7227600"/>
            <a:ext cx="366842" cy="333092"/>
          </a:xfrm>
          <a:prstGeom prst="rect">
            <a:avLst/>
          </a:prstGeom>
        </p:spPr>
      </p:pic>
      <p:pic>
        <p:nvPicPr>
          <p:cNvPr id="196" name="Image 195">
            <a:extLst>
              <a:ext uri="{FF2B5EF4-FFF2-40B4-BE49-F238E27FC236}">
                <a16:creationId xmlns:a16="http://schemas.microsoft.com/office/drawing/2014/main" id="{AE90D9F0-4CDE-BC48-983E-6B51E339F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553" y="4852272"/>
            <a:ext cx="366842" cy="333092"/>
          </a:xfrm>
          <a:prstGeom prst="rect">
            <a:avLst/>
          </a:prstGeom>
        </p:spPr>
      </p:pic>
      <p:pic>
        <p:nvPicPr>
          <p:cNvPr id="197" name="Image 196">
            <a:extLst>
              <a:ext uri="{FF2B5EF4-FFF2-40B4-BE49-F238E27FC236}">
                <a16:creationId xmlns:a16="http://schemas.microsoft.com/office/drawing/2014/main" id="{F32B66E3-8231-374D-84D3-F076C1FDF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060" y="6687649"/>
            <a:ext cx="366842" cy="333092"/>
          </a:xfrm>
          <a:prstGeom prst="rect">
            <a:avLst/>
          </a:prstGeom>
        </p:spPr>
      </p:pic>
      <p:pic>
        <p:nvPicPr>
          <p:cNvPr id="198" name="Image 197">
            <a:extLst>
              <a:ext uri="{FF2B5EF4-FFF2-40B4-BE49-F238E27FC236}">
                <a16:creationId xmlns:a16="http://schemas.microsoft.com/office/drawing/2014/main" id="{E507A14D-96DF-8245-A6A7-E63558DEE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481" y="6236288"/>
            <a:ext cx="272096" cy="247063"/>
          </a:xfrm>
          <a:prstGeom prst="rect">
            <a:avLst/>
          </a:prstGeom>
        </p:spPr>
      </p:pic>
      <p:pic>
        <p:nvPicPr>
          <p:cNvPr id="199" name="Image 198">
            <a:extLst>
              <a:ext uri="{FF2B5EF4-FFF2-40B4-BE49-F238E27FC236}">
                <a16:creationId xmlns:a16="http://schemas.microsoft.com/office/drawing/2014/main" id="{70A7962D-89E5-D04A-8EBE-275ACC0B4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639" y="5879024"/>
            <a:ext cx="366842" cy="333092"/>
          </a:xfrm>
          <a:prstGeom prst="rect">
            <a:avLst/>
          </a:prstGeom>
        </p:spPr>
      </p:pic>
      <p:pic>
        <p:nvPicPr>
          <p:cNvPr id="200" name="Image 199">
            <a:extLst>
              <a:ext uri="{FF2B5EF4-FFF2-40B4-BE49-F238E27FC236}">
                <a16:creationId xmlns:a16="http://schemas.microsoft.com/office/drawing/2014/main" id="{74994D25-129C-F346-B24C-756CEDFDE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9706" y="1787935"/>
            <a:ext cx="272096" cy="247063"/>
          </a:xfrm>
          <a:prstGeom prst="rect">
            <a:avLst/>
          </a:prstGeom>
        </p:spPr>
      </p:pic>
      <p:pic>
        <p:nvPicPr>
          <p:cNvPr id="201" name="Image 200">
            <a:extLst>
              <a:ext uri="{FF2B5EF4-FFF2-40B4-BE49-F238E27FC236}">
                <a16:creationId xmlns:a16="http://schemas.microsoft.com/office/drawing/2014/main" id="{34C01DEE-0687-D04E-80EE-2BB8E5D3D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413" y="2388139"/>
            <a:ext cx="272096" cy="247063"/>
          </a:xfrm>
          <a:prstGeom prst="rect">
            <a:avLst/>
          </a:prstGeom>
        </p:spPr>
      </p:pic>
      <p:pic>
        <p:nvPicPr>
          <p:cNvPr id="202" name="Image 201">
            <a:extLst>
              <a:ext uri="{FF2B5EF4-FFF2-40B4-BE49-F238E27FC236}">
                <a16:creationId xmlns:a16="http://schemas.microsoft.com/office/drawing/2014/main" id="{3BDB9A98-A9E3-F34C-86CC-844B4D75A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3742" y="1842125"/>
            <a:ext cx="366842" cy="333092"/>
          </a:xfrm>
          <a:prstGeom prst="rect">
            <a:avLst/>
          </a:prstGeom>
        </p:spPr>
      </p:pic>
      <p:pic>
        <p:nvPicPr>
          <p:cNvPr id="203" name="Image 202">
            <a:extLst>
              <a:ext uri="{FF2B5EF4-FFF2-40B4-BE49-F238E27FC236}">
                <a16:creationId xmlns:a16="http://schemas.microsoft.com/office/drawing/2014/main" id="{B0D66326-7A9D-4B4A-99C4-819BAAC877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5143" y="1926410"/>
            <a:ext cx="366842" cy="333092"/>
          </a:xfrm>
          <a:prstGeom prst="rect">
            <a:avLst/>
          </a:prstGeom>
        </p:spPr>
      </p:pic>
      <p:pic>
        <p:nvPicPr>
          <p:cNvPr id="204" name="Image 203">
            <a:extLst>
              <a:ext uri="{FF2B5EF4-FFF2-40B4-BE49-F238E27FC236}">
                <a16:creationId xmlns:a16="http://schemas.microsoft.com/office/drawing/2014/main" id="{478A954C-088D-CB48-B673-4234AC108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5708" y="2963988"/>
            <a:ext cx="366842" cy="333092"/>
          </a:xfrm>
          <a:prstGeom prst="rect">
            <a:avLst/>
          </a:prstGeom>
        </p:spPr>
      </p:pic>
      <p:pic>
        <p:nvPicPr>
          <p:cNvPr id="205" name="Image 204">
            <a:extLst>
              <a:ext uri="{FF2B5EF4-FFF2-40B4-BE49-F238E27FC236}">
                <a16:creationId xmlns:a16="http://schemas.microsoft.com/office/drawing/2014/main" id="{4B67660C-F7EA-6E42-9D9B-253AE8115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2018" y="2236421"/>
            <a:ext cx="366842" cy="333092"/>
          </a:xfrm>
          <a:prstGeom prst="rect">
            <a:avLst/>
          </a:prstGeom>
        </p:spPr>
      </p:pic>
      <p:pic>
        <p:nvPicPr>
          <p:cNvPr id="206" name="Image 205">
            <a:extLst>
              <a:ext uri="{FF2B5EF4-FFF2-40B4-BE49-F238E27FC236}">
                <a16:creationId xmlns:a16="http://schemas.microsoft.com/office/drawing/2014/main" id="{64BE5072-5799-B247-A0EB-7937F2F30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6579" y="2710427"/>
            <a:ext cx="366842" cy="333092"/>
          </a:xfrm>
          <a:prstGeom prst="rect">
            <a:avLst/>
          </a:prstGeom>
        </p:spPr>
      </p:pic>
      <p:pic>
        <p:nvPicPr>
          <p:cNvPr id="207" name="Image 206">
            <a:extLst>
              <a:ext uri="{FF2B5EF4-FFF2-40B4-BE49-F238E27FC236}">
                <a16:creationId xmlns:a16="http://schemas.microsoft.com/office/drawing/2014/main" id="{5D8D47A1-4BFE-A94B-8DE1-B0E76BCD9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0726" y="2558407"/>
            <a:ext cx="272096" cy="247063"/>
          </a:xfrm>
          <a:prstGeom prst="rect">
            <a:avLst/>
          </a:prstGeom>
        </p:spPr>
      </p:pic>
      <p:pic>
        <p:nvPicPr>
          <p:cNvPr id="208" name="Image 207">
            <a:extLst>
              <a:ext uri="{FF2B5EF4-FFF2-40B4-BE49-F238E27FC236}">
                <a16:creationId xmlns:a16="http://schemas.microsoft.com/office/drawing/2014/main" id="{C9E83F62-6B42-1E48-B1A8-EB6F3A965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3884" y="2201143"/>
            <a:ext cx="366842" cy="333092"/>
          </a:xfrm>
          <a:prstGeom prst="rect">
            <a:avLst/>
          </a:prstGeom>
        </p:spPr>
      </p:pic>
      <p:pic>
        <p:nvPicPr>
          <p:cNvPr id="209" name="Image 208">
            <a:extLst>
              <a:ext uri="{FF2B5EF4-FFF2-40B4-BE49-F238E27FC236}">
                <a16:creationId xmlns:a16="http://schemas.microsoft.com/office/drawing/2014/main" id="{3D41E8E5-DEB0-3245-A2B2-F6534C43E4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3210" y="2218746"/>
            <a:ext cx="272096" cy="247063"/>
          </a:xfrm>
          <a:prstGeom prst="rect">
            <a:avLst/>
          </a:prstGeom>
        </p:spPr>
      </p:pic>
      <p:pic>
        <p:nvPicPr>
          <p:cNvPr id="210" name="Image 209">
            <a:extLst>
              <a:ext uri="{FF2B5EF4-FFF2-40B4-BE49-F238E27FC236}">
                <a16:creationId xmlns:a16="http://schemas.microsoft.com/office/drawing/2014/main" id="{9907E6FF-CFD5-104D-AD11-497D7486A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4917" y="2818950"/>
            <a:ext cx="272096" cy="247063"/>
          </a:xfrm>
          <a:prstGeom prst="rect">
            <a:avLst/>
          </a:prstGeom>
        </p:spPr>
      </p:pic>
      <p:pic>
        <p:nvPicPr>
          <p:cNvPr id="211" name="Image 210">
            <a:extLst>
              <a:ext uri="{FF2B5EF4-FFF2-40B4-BE49-F238E27FC236}">
                <a16:creationId xmlns:a16="http://schemas.microsoft.com/office/drawing/2014/main" id="{C1804631-BF1D-2849-9D58-54CEE6951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246" y="2272936"/>
            <a:ext cx="366842" cy="333092"/>
          </a:xfrm>
          <a:prstGeom prst="rect">
            <a:avLst/>
          </a:prstGeom>
        </p:spPr>
      </p:pic>
      <p:pic>
        <p:nvPicPr>
          <p:cNvPr id="212" name="Image 211">
            <a:extLst>
              <a:ext uri="{FF2B5EF4-FFF2-40B4-BE49-F238E27FC236}">
                <a16:creationId xmlns:a16="http://schemas.microsoft.com/office/drawing/2014/main" id="{37C61E5D-3858-D84E-B393-6C3A9BD1F0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8647" y="2357221"/>
            <a:ext cx="366842" cy="333092"/>
          </a:xfrm>
          <a:prstGeom prst="rect">
            <a:avLst/>
          </a:prstGeom>
        </p:spPr>
      </p:pic>
      <p:pic>
        <p:nvPicPr>
          <p:cNvPr id="213" name="Image 212">
            <a:extLst>
              <a:ext uri="{FF2B5EF4-FFF2-40B4-BE49-F238E27FC236}">
                <a16:creationId xmlns:a16="http://schemas.microsoft.com/office/drawing/2014/main" id="{5616E567-28F6-A942-A975-0D987E002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6696" y="2808146"/>
            <a:ext cx="366842" cy="333092"/>
          </a:xfrm>
          <a:prstGeom prst="rect">
            <a:avLst/>
          </a:prstGeom>
        </p:spPr>
      </p:pic>
      <p:pic>
        <p:nvPicPr>
          <p:cNvPr id="214" name="Image 213">
            <a:extLst>
              <a:ext uri="{FF2B5EF4-FFF2-40B4-BE49-F238E27FC236}">
                <a16:creationId xmlns:a16="http://schemas.microsoft.com/office/drawing/2014/main" id="{7B284509-1CDA-0047-9787-44DF1BEE0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5522" y="2667232"/>
            <a:ext cx="366842" cy="333092"/>
          </a:xfrm>
          <a:prstGeom prst="rect">
            <a:avLst/>
          </a:prstGeom>
        </p:spPr>
      </p:pic>
      <p:pic>
        <p:nvPicPr>
          <p:cNvPr id="215" name="Image 214">
            <a:extLst>
              <a:ext uri="{FF2B5EF4-FFF2-40B4-BE49-F238E27FC236}">
                <a16:creationId xmlns:a16="http://schemas.microsoft.com/office/drawing/2014/main" id="{4C1A665C-5F3F-674C-AA6D-410447998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0083" y="3141238"/>
            <a:ext cx="366842" cy="333092"/>
          </a:xfrm>
          <a:prstGeom prst="rect">
            <a:avLst/>
          </a:prstGeom>
        </p:spPr>
      </p:pic>
      <p:pic>
        <p:nvPicPr>
          <p:cNvPr id="216" name="Image 215">
            <a:extLst>
              <a:ext uri="{FF2B5EF4-FFF2-40B4-BE49-F238E27FC236}">
                <a16:creationId xmlns:a16="http://schemas.microsoft.com/office/drawing/2014/main" id="{B8E8737D-7D96-D74B-83AA-4391FADA1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4230" y="2989218"/>
            <a:ext cx="272096" cy="247063"/>
          </a:xfrm>
          <a:prstGeom prst="rect">
            <a:avLst/>
          </a:prstGeom>
        </p:spPr>
      </p:pic>
      <p:pic>
        <p:nvPicPr>
          <p:cNvPr id="217" name="Image 216">
            <a:extLst>
              <a:ext uri="{FF2B5EF4-FFF2-40B4-BE49-F238E27FC236}">
                <a16:creationId xmlns:a16="http://schemas.microsoft.com/office/drawing/2014/main" id="{95AE61E0-5801-1C4F-BC55-A5329DC14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7388" y="2631954"/>
            <a:ext cx="366842" cy="333092"/>
          </a:xfrm>
          <a:prstGeom prst="rect">
            <a:avLst/>
          </a:prstGeom>
        </p:spPr>
      </p:pic>
      <p:pic>
        <p:nvPicPr>
          <p:cNvPr id="218" name="Image 217">
            <a:extLst>
              <a:ext uri="{FF2B5EF4-FFF2-40B4-BE49-F238E27FC236}">
                <a16:creationId xmlns:a16="http://schemas.microsoft.com/office/drawing/2014/main" id="{B0F35E11-2684-A840-83E8-92A1B48C9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841" y="1602297"/>
            <a:ext cx="272096" cy="247063"/>
          </a:xfrm>
          <a:prstGeom prst="rect">
            <a:avLst/>
          </a:prstGeom>
        </p:spPr>
      </p:pic>
      <p:pic>
        <p:nvPicPr>
          <p:cNvPr id="219" name="Image 218">
            <a:extLst>
              <a:ext uri="{FF2B5EF4-FFF2-40B4-BE49-F238E27FC236}">
                <a16:creationId xmlns:a16="http://schemas.microsoft.com/office/drawing/2014/main" id="{994F2A07-7848-8646-9663-A64286284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548" y="2202501"/>
            <a:ext cx="272096" cy="247063"/>
          </a:xfrm>
          <a:prstGeom prst="rect">
            <a:avLst/>
          </a:prstGeom>
        </p:spPr>
      </p:pic>
      <p:pic>
        <p:nvPicPr>
          <p:cNvPr id="220" name="Image 219">
            <a:extLst>
              <a:ext uri="{FF2B5EF4-FFF2-40B4-BE49-F238E27FC236}">
                <a16:creationId xmlns:a16="http://schemas.microsoft.com/office/drawing/2014/main" id="{A5EE1C09-EDD7-4642-BB09-AD6D67ADA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877" y="1656487"/>
            <a:ext cx="366842" cy="333092"/>
          </a:xfrm>
          <a:prstGeom prst="rect">
            <a:avLst/>
          </a:prstGeom>
        </p:spPr>
      </p:pic>
      <p:pic>
        <p:nvPicPr>
          <p:cNvPr id="221" name="Image 220">
            <a:extLst>
              <a:ext uri="{FF2B5EF4-FFF2-40B4-BE49-F238E27FC236}">
                <a16:creationId xmlns:a16="http://schemas.microsoft.com/office/drawing/2014/main" id="{0DFBFA63-8665-FB40-8297-DE6A20ED3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5278" y="1740772"/>
            <a:ext cx="366842" cy="333092"/>
          </a:xfrm>
          <a:prstGeom prst="rect">
            <a:avLst/>
          </a:prstGeom>
        </p:spPr>
      </p:pic>
      <p:pic>
        <p:nvPicPr>
          <p:cNvPr id="222" name="Image 221">
            <a:extLst>
              <a:ext uri="{FF2B5EF4-FFF2-40B4-BE49-F238E27FC236}">
                <a16:creationId xmlns:a16="http://schemas.microsoft.com/office/drawing/2014/main" id="{02955ACC-D736-D449-8523-2087E37A88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3327" y="2191697"/>
            <a:ext cx="366842" cy="333092"/>
          </a:xfrm>
          <a:prstGeom prst="rect">
            <a:avLst/>
          </a:prstGeom>
        </p:spPr>
      </p:pic>
      <p:pic>
        <p:nvPicPr>
          <p:cNvPr id="223" name="Image 222">
            <a:extLst>
              <a:ext uri="{FF2B5EF4-FFF2-40B4-BE49-F238E27FC236}">
                <a16:creationId xmlns:a16="http://schemas.microsoft.com/office/drawing/2014/main" id="{3CD43C0B-4F2A-0C4D-9249-B55C9BDF4A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53" y="2050783"/>
            <a:ext cx="366842" cy="333092"/>
          </a:xfrm>
          <a:prstGeom prst="rect">
            <a:avLst/>
          </a:prstGeom>
        </p:spPr>
      </p:pic>
      <p:pic>
        <p:nvPicPr>
          <p:cNvPr id="224" name="Image 223">
            <a:extLst>
              <a:ext uri="{FF2B5EF4-FFF2-40B4-BE49-F238E27FC236}">
                <a16:creationId xmlns:a16="http://schemas.microsoft.com/office/drawing/2014/main" id="{2DB831AD-F771-0646-B787-0F28675107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14" y="2524789"/>
            <a:ext cx="366842" cy="333092"/>
          </a:xfrm>
          <a:prstGeom prst="rect">
            <a:avLst/>
          </a:prstGeom>
        </p:spPr>
      </p:pic>
      <p:pic>
        <p:nvPicPr>
          <p:cNvPr id="225" name="Image 224">
            <a:extLst>
              <a:ext uri="{FF2B5EF4-FFF2-40B4-BE49-F238E27FC236}">
                <a16:creationId xmlns:a16="http://schemas.microsoft.com/office/drawing/2014/main" id="{6CCFC57E-A6FC-734E-86C1-1D167EB89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861" y="2372769"/>
            <a:ext cx="272096" cy="247063"/>
          </a:xfrm>
          <a:prstGeom prst="rect">
            <a:avLst/>
          </a:prstGeom>
        </p:spPr>
      </p:pic>
      <p:pic>
        <p:nvPicPr>
          <p:cNvPr id="226" name="Image 225">
            <a:extLst>
              <a:ext uri="{FF2B5EF4-FFF2-40B4-BE49-F238E27FC236}">
                <a16:creationId xmlns:a16="http://schemas.microsoft.com/office/drawing/2014/main" id="{F3BDFCE3-3F67-FA4C-A45D-A84381CCA5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19" y="2015505"/>
            <a:ext cx="366842" cy="333092"/>
          </a:xfrm>
          <a:prstGeom prst="rect">
            <a:avLst/>
          </a:prstGeom>
        </p:spPr>
      </p:pic>
      <p:pic>
        <p:nvPicPr>
          <p:cNvPr id="227" name="Image 226">
            <a:extLst>
              <a:ext uri="{FF2B5EF4-FFF2-40B4-BE49-F238E27FC236}">
                <a16:creationId xmlns:a16="http://schemas.microsoft.com/office/drawing/2014/main" id="{590B6DBF-F222-F744-91C8-20151074A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242" y="2692672"/>
            <a:ext cx="272096" cy="247063"/>
          </a:xfrm>
          <a:prstGeom prst="rect">
            <a:avLst/>
          </a:prstGeom>
        </p:spPr>
      </p:pic>
      <p:pic>
        <p:nvPicPr>
          <p:cNvPr id="228" name="Image 227">
            <a:extLst>
              <a:ext uri="{FF2B5EF4-FFF2-40B4-BE49-F238E27FC236}">
                <a16:creationId xmlns:a16="http://schemas.microsoft.com/office/drawing/2014/main" id="{A6BD3EFE-AD82-7F45-BAB4-8C0415168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8493" y="3288246"/>
            <a:ext cx="272096" cy="247063"/>
          </a:xfrm>
          <a:prstGeom prst="rect">
            <a:avLst/>
          </a:prstGeom>
        </p:spPr>
      </p:pic>
      <p:pic>
        <p:nvPicPr>
          <p:cNvPr id="229" name="Image 228">
            <a:extLst>
              <a:ext uri="{FF2B5EF4-FFF2-40B4-BE49-F238E27FC236}">
                <a16:creationId xmlns:a16="http://schemas.microsoft.com/office/drawing/2014/main" id="{617F6767-E1B8-EA44-BE78-4A29AD027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8605" y="5742845"/>
            <a:ext cx="366842" cy="333092"/>
          </a:xfrm>
          <a:prstGeom prst="rect">
            <a:avLst/>
          </a:prstGeom>
        </p:spPr>
      </p:pic>
      <p:pic>
        <p:nvPicPr>
          <p:cNvPr id="230" name="Image 229">
            <a:extLst>
              <a:ext uri="{FF2B5EF4-FFF2-40B4-BE49-F238E27FC236}">
                <a16:creationId xmlns:a16="http://schemas.microsoft.com/office/drawing/2014/main" id="{6AB967D9-874B-6F4C-9E3C-745EB9F9C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2795" y="2564551"/>
            <a:ext cx="366842" cy="333092"/>
          </a:xfrm>
          <a:prstGeom prst="rect">
            <a:avLst/>
          </a:prstGeom>
        </p:spPr>
      </p:pic>
      <p:pic>
        <p:nvPicPr>
          <p:cNvPr id="231" name="Image 230">
            <a:extLst>
              <a:ext uri="{FF2B5EF4-FFF2-40B4-BE49-F238E27FC236}">
                <a16:creationId xmlns:a16="http://schemas.microsoft.com/office/drawing/2014/main" id="{712AD6F9-ECC2-794C-9416-13BA758102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0965" y="3165900"/>
            <a:ext cx="366842" cy="333092"/>
          </a:xfrm>
          <a:prstGeom prst="rect">
            <a:avLst/>
          </a:prstGeom>
        </p:spPr>
      </p:pic>
      <p:pic>
        <p:nvPicPr>
          <p:cNvPr id="232" name="Image 231">
            <a:extLst>
              <a:ext uri="{FF2B5EF4-FFF2-40B4-BE49-F238E27FC236}">
                <a16:creationId xmlns:a16="http://schemas.microsoft.com/office/drawing/2014/main" id="{14A27A26-CDC7-AD40-A930-F3B3C6AA6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984" y="2987668"/>
            <a:ext cx="366842" cy="333092"/>
          </a:xfrm>
          <a:prstGeom prst="rect">
            <a:avLst/>
          </a:prstGeom>
        </p:spPr>
      </p:pic>
      <p:pic>
        <p:nvPicPr>
          <p:cNvPr id="233" name="Image 232">
            <a:extLst>
              <a:ext uri="{FF2B5EF4-FFF2-40B4-BE49-F238E27FC236}">
                <a16:creationId xmlns:a16="http://schemas.microsoft.com/office/drawing/2014/main" id="{D34D7AA3-3E0A-CA4F-8038-11E2EE49CC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5340" y="5694375"/>
            <a:ext cx="366842" cy="333092"/>
          </a:xfrm>
          <a:prstGeom prst="rect">
            <a:avLst/>
          </a:prstGeom>
        </p:spPr>
      </p:pic>
      <p:pic>
        <p:nvPicPr>
          <p:cNvPr id="234" name="Image 233">
            <a:extLst>
              <a:ext uri="{FF2B5EF4-FFF2-40B4-BE49-F238E27FC236}">
                <a16:creationId xmlns:a16="http://schemas.microsoft.com/office/drawing/2014/main" id="{BBAEA421-2F61-D349-81B6-1FBEF7D29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9594" y="2979024"/>
            <a:ext cx="272096" cy="247063"/>
          </a:xfrm>
          <a:prstGeom prst="rect">
            <a:avLst/>
          </a:prstGeom>
        </p:spPr>
      </p:pic>
      <p:pic>
        <p:nvPicPr>
          <p:cNvPr id="235" name="Image 234">
            <a:extLst>
              <a:ext uri="{FF2B5EF4-FFF2-40B4-BE49-F238E27FC236}">
                <a16:creationId xmlns:a16="http://schemas.microsoft.com/office/drawing/2014/main" id="{F3DE27CC-E3DB-7F4E-A673-73ECA68B0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3437" y="1787935"/>
            <a:ext cx="366842" cy="333092"/>
          </a:xfrm>
          <a:prstGeom prst="rect">
            <a:avLst/>
          </a:prstGeom>
        </p:spPr>
      </p:pic>
      <p:pic>
        <p:nvPicPr>
          <p:cNvPr id="236" name="Image 235">
            <a:extLst>
              <a:ext uri="{FF2B5EF4-FFF2-40B4-BE49-F238E27FC236}">
                <a16:creationId xmlns:a16="http://schemas.microsoft.com/office/drawing/2014/main" id="{8BCA0779-19FA-DB4D-AEB4-8FB2305C5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3305" y="1941871"/>
            <a:ext cx="272096" cy="247063"/>
          </a:xfrm>
          <a:prstGeom prst="rect">
            <a:avLst/>
          </a:prstGeom>
        </p:spPr>
      </p:pic>
      <p:pic>
        <p:nvPicPr>
          <p:cNvPr id="237" name="Image 236">
            <a:extLst>
              <a:ext uri="{FF2B5EF4-FFF2-40B4-BE49-F238E27FC236}">
                <a16:creationId xmlns:a16="http://schemas.microsoft.com/office/drawing/2014/main" id="{07C90834-8230-3245-8D13-C900EE140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7870" y="1516220"/>
            <a:ext cx="272096" cy="247063"/>
          </a:xfrm>
          <a:prstGeom prst="rect">
            <a:avLst/>
          </a:prstGeom>
        </p:spPr>
      </p:pic>
      <p:pic>
        <p:nvPicPr>
          <p:cNvPr id="238" name="Image 237">
            <a:extLst>
              <a:ext uri="{FF2B5EF4-FFF2-40B4-BE49-F238E27FC236}">
                <a16:creationId xmlns:a16="http://schemas.microsoft.com/office/drawing/2014/main" id="{C87333D2-ED88-D747-A106-525FE10E8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1699" y="1308018"/>
            <a:ext cx="366842" cy="333092"/>
          </a:xfrm>
          <a:prstGeom prst="rect">
            <a:avLst/>
          </a:prstGeom>
        </p:spPr>
      </p:pic>
      <p:pic>
        <p:nvPicPr>
          <p:cNvPr id="239" name="Image 238">
            <a:extLst>
              <a:ext uri="{FF2B5EF4-FFF2-40B4-BE49-F238E27FC236}">
                <a16:creationId xmlns:a16="http://schemas.microsoft.com/office/drawing/2014/main" id="{7AAD768A-5B8C-0C49-A6FC-03CA8227B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2242" y="1361925"/>
            <a:ext cx="366842" cy="333092"/>
          </a:xfrm>
          <a:prstGeom prst="rect">
            <a:avLst/>
          </a:prstGeom>
        </p:spPr>
      </p:pic>
      <p:pic>
        <p:nvPicPr>
          <p:cNvPr id="240" name="Image 239">
            <a:extLst>
              <a:ext uri="{FF2B5EF4-FFF2-40B4-BE49-F238E27FC236}">
                <a16:creationId xmlns:a16="http://schemas.microsoft.com/office/drawing/2014/main" id="{ADE7E40E-5A8E-1141-A1B7-EC8A713A1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1609" y="1466119"/>
            <a:ext cx="366842" cy="333092"/>
          </a:xfrm>
          <a:prstGeom prst="rect">
            <a:avLst/>
          </a:prstGeom>
        </p:spPr>
      </p:pic>
      <p:pic>
        <p:nvPicPr>
          <p:cNvPr id="241" name="Image 240">
            <a:extLst>
              <a:ext uri="{FF2B5EF4-FFF2-40B4-BE49-F238E27FC236}">
                <a16:creationId xmlns:a16="http://schemas.microsoft.com/office/drawing/2014/main" id="{62DDAE21-9394-E549-AA30-F6E3ABFF4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8475" y="1364502"/>
            <a:ext cx="366842" cy="333092"/>
          </a:xfrm>
          <a:prstGeom prst="rect">
            <a:avLst/>
          </a:prstGeom>
        </p:spPr>
      </p:pic>
      <p:pic>
        <p:nvPicPr>
          <p:cNvPr id="242" name="Image 241">
            <a:extLst>
              <a:ext uri="{FF2B5EF4-FFF2-40B4-BE49-F238E27FC236}">
                <a16:creationId xmlns:a16="http://schemas.microsoft.com/office/drawing/2014/main" id="{B6A761F7-0139-8C4B-B733-DF6648A1A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3036" y="1838508"/>
            <a:ext cx="366842" cy="333092"/>
          </a:xfrm>
          <a:prstGeom prst="rect">
            <a:avLst/>
          </a:prstGeom>
        </p:spPr>
      </p:pic>
      <p:pic>
        <p:nvPicPr>
          <p:cNvPr id="243" name="Image 242">
            <a:extLst>
              <a:ext uri="{FF2B5EF4-FFF2-40B4-BE49-F238E27FC236}">
                <a16:creationId xmlns:a16="http://schemas.microsoft.com/office/drawing/2014/main" id="{FFAB8CB8-424E-0842-9D20-A78828B44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9538" y="1636390"/>
            <a:ext cx="272096" cy="247063"/>
          </a:xfrm>
          <a:prstGeom prst="rect">
            <a:avLst/>
          </a:prstGeom>
        </p:spPr>
      </p:pic>
      <p:pic>
        <p:nvPicPr>
          <p:cNvPr id="244" name="Image 243">
            <a:extLst>
              <a:ext uri="{FF2B5EF4-FFF2-40B4-BE49-F238E27FC236}">
                <a16:creationId xmlns:a16="http://schemas.microsoft.com/office/drawing/2014/main" id="{8C3CA46B-AA47-724C-BAB5-1943B7095B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0341" y="1329224"/>
            <a:ext cx="366842" cy="333092"/>
          </a:xfrm>
          <a:prstGeom prst="rect">
            <a:avLst/>
          </a:prstGeom>
        </p:spPr>
      </p:pic>
      <p:pic>
        <p:nvPicPr>
          <p:cNvPr id="245" name="Image 244">
            <a:extLst>
              <a:ext uri="{FF2B5EF4-FFF2-40B4-BE49-F238E27FC236}">
                <a16:creationId xmlns:a16="http://schemas.microsoft.com/office/drawing/2014/main" id="{35BC9DC1-C743-E04F-BDAD-666D6ACDCB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003" y="3852497"/>
            <a:ext cx="272096" cy="247063"/>
          </a:xfrm>
          <a:prstGeom prst="rect">
            <a:avLst/>
          </a:prstGeom>
        </p:spPr>
      </p:pic>
      <p:pic>
        <p:nvPicPr>
          <p:cNvPr id="246" name="Image 245">
            <a:extLst>
              <a:ext uri="{FF2B5EF4-FFF2-40B4-BE49-F238E27FC236}">
                <a16:creationId xmlns:a16="http://schemas.microsoft.com/office/drawing/2014/main" id="{EFBF4784-CEC3-A743-A8AB-8816CADDB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6176" y="1568343"/>
            <a:ext cx="272096" cy="247063"/>
          </a:xfrm>
          <a:prstGeom prst="rect">
            <a:avLst/>
          </a:prstGeom>
        </p:spPr>
      </p:pic>
      <p:pic>
        <p:nvPicPr>
          <p:cNvPr id="247" name="Image 246">
            <a:extLst>
              <a:ext uri="{FF2B5EF4-FFF2-40B4-BE49-F238E27FC236}">
                <a16:creationId xmlns:a16="http://schemas.microsoft.com/office/drawing/2014/main" id="{09F89A43-E46A-EF45-A1D7-23FFC94B4D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849" y="2903189"/>
            <a:ext cx="366842" cy="333092"/>
          </a:xfrm>
          <a:prstGeom prst="rect">
            <a:avLst/>
          </a:prstGeom>
        </p:spPr>
      </p:pic>
      <p:pic>
        <p:nvPicPr>
          <p:cNvPr id="248" name="Image 247">
            <a:extLst>
              <a:ext uri="{FF2B5EF4-FFF2-40B4-BE49-F238E27FC236}">
                <a16:creationId xmlns:a16="http://schemas.microsoft.com/office/drawing/2014/main" id="{90CB3DC1-381B-084A-9459-16E29C696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2430" y="3332293"/>
            <a:ext cx="366842" cy="333092"/>
          </a:xfrm>
          <a:prstGeom prst="rect">
            <a:avLst/>
          </a:prstGeom>
        </p:spPr>
      </p:pic>
      <p:pic>
        <p:nvPicPr>
          <p:cNvPr id="249" name="Image 248">
            <a:extLst>
              <a:ext uri="{FF2B5EF4-FFF2-40B4-BE49-F238E27FC236}">
                <a16:creationId xmlns:a16="http://schemas.microsoft.com/office/drawing/2014/main" id="{6496E7D5-28EB-A542-8534-29242F5025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8312" y="1903329"/>
            <a:ext cx="366842" cy="333092"/>
          </a:xfrm>
          <a:prstGeom prst="rect">
            <a:avLst/>
          </a:prstGeom>
        </p:spPr>
      </p:pic>
      <p:pic>
        <p:nvPicPr>
          <p:cNvPr id="250" name="Image 249">
            <a:extLst>
              <a:ext uri="{FF2B5EF4-FFF2-40B4-BE49-F238E27FC236}">
                <a16:creationId xmlns:a16="http://schemas.microsoft.com/office/drawing/2014/main" id="{E3D55DA4-4E85-3546-B7E1-0B84FBCB1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148" y="3369726"/>
            <a:ext cx="366842" cy="333092"/>
          </a:xfrm>
          <a:prstGeom prst="rect">
            <a:avLst/>
          </a:prstGeom>
        </p:spPr>
      </p:pic>
      <p:pic>
        <p:nvPicPr>
          <p:cNvPr id="251" name="Image 250">
            <a:extLst>
              <a:ext uri="{FF2B5EF4-FFF2-40B4-BE49-F238E27FC236}">
                <a16:creationId xmlns:a16="http://schemas.microsoft.com/office/drawing/2014/main" id="{2CDC4109-972A-1B44-8929-11AE34D61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954" y="1399714"/>
            <a:ext cx="366842" cy="333092"/>
          </a:xfrm>
          <a:prstGeom prst="rect">
            <a:avLst/>
          </a:prstGeom>
        </p:spPr>
      </p:pic>
      <p:pic>
        <p:nvPicPr>
          <p:cNvPr id="252" name="Image 251">
            <a:extLst>
              <a:ext uri="{FF2B5EF4-FFF2-40B4-BE49-F238E27FC236}">
                <a16:creationId xmlns:a16="http://schemas.microsoft.com/office/drawing/2014/main" id="{43C5367E-1098-9B46-B66D-BE52DC0A3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1113" y="1587191"/>
            <a:ext cx="272096" cy="247063"/>
          </a:xfrm>
          <a:prstGeom prst="rect">
            <a:avLst/>
          </a:prstGeom>
        </p:spPr>
      </p:pic>
      <p:pic>
        <p:nvPicPr>
          <p:cNvPr id="253" name="Image 252">
            <a:extLst>
              <a:ext uri="{FF2B5EF4-FFF2-40B4-BE49-F238E27FC236}">
                <a16:creationId xmlns:a16="http://schemas.microsoft.com/office/drawing/2014/main" id="{9F85DAA6-AC98-8245-8F94-634A2836C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920" y="3842435"/>
            <a:ext cx="366842" cy="333092"/>
          </a:xfrm>
          <a:prstGeom prst="rect">
            <a:avLst/>
          </a:prstGeom>
        </p:spPr>
      </p:pic>
      <p:pic>
        <p:nvPicPr>
          <p:cNvPr id="254" name="Image 253">
            <a:extLst>
              <a:ext uri="{FF2B5EF4-FFF2-40B4-BE49-F238E27FC236}">
                <a16:creationId xmlns:a16="http://schemas.microsoft.com/office/drawing/2014/main" id="{FD47FB37-F336-8645-9F81-5711F1A0B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269" y="3017706"/>
            <a:ext cx="272096" cy="247063"/>
          </a:xfrm>
          <a:prstGeom prst="rect">
            <a:avLst/>
          </a:prstGeom>
        </p:spPr>
      </p:pic>
      <p:pic>
        <p:nvPicPr>
          <p:cNvPr id="255" name="Image 254">
            <a:extLst>
              <a:ext uri="{FF2B5EF4-FFF2-40B4-BE49-F238E27FC236}">
                <a16:creationId xmlns:a16="http://schemas.microsoft.com/office/drawing/2014/main" id="{9BA4221C-29B9-6D4D-B5B2-B6B34FA4A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0698" y="2776042"/>
            <a:ext cx="272096" cy="247063"/>
          </a:xfrm>
          <a:prstGeom prst="rect">
            <a:avLst/>
          </a:prstGeom>
        </p:spPr>
      </p:pic>
      <p:pic>
        <p:nvPicPr>
          <p:cNvPr id="256" name="Image 255">
            <a:extLst>
              <a:ext uri="{FF2B5EF4-FFF2-40B4-BE49-F238E27FC236}">
                <a16:creationId xmlns:a16="http://schemas.microsoft.com/office/drawing/2014/main" id="{A051F840-9647-054D-B425-CFD9B2370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5004" y="1140769"/>
            <a:ext cx="366842" cy="333092"/>
          </a:xfrm>
          <a:prstGeom prst="rect">
            <a:avLst/>
          </a:prstGeom>
        </p:spPr>
      </p:pic>
      <p:pic>
        <p:nvPicPr>
          <p:cNvPr id="257" name="Image 256">
            <a:extLst>
              <a:ext uri="{FF2B5EF4-FFF2-40B4-BE49-F238E27FC236}">
                <a16:creationId xmlns:a16="http://schemas.microsoft.com/office/drawing/2014/main" id="{8A034EE7-EE6E-F548-ACCE-D528E7B400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791" y="4298396"/>
            <a:ext cx="366842" cy="333092"/>
          </a:xfrm>
          <a:prstGeom prst="rect">
            <a:avLst/>
          </a:prstGeom>
        </p:spPr>
      </p:pic>
      <p:pic>
        <p:nvPicPr>
          <p:cNvPr id="258" name="Image 257">
            <a:extLst>
              <a:ext uri="{FF2B5EF4-FFF2-40B4-BE49-F238E27FC236}">
                <a16:creationId xmlns:a16="http://schemas.microsoft.com/office/drawing/2014/main" id="{70B6D981-00E3-3749-A204-936270F9F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1498" y="3614924"/>
            <a:ext cx="313532" cy="284687"/>
          </a:xfrm>
          <a:prstGeom prst="rect">
            <a:avLst/>
          </a:prstGeom>
        </p:spPr>
      </p:pic>
      <p:pic>
        <p:nvPicPr>
          <p:cNvPr id="259" name="Image 258">
            <a:extLst>
              <a:ext uri="{FF2B5EF4-FFF2-40B4-BE49-F238E27FC236}">
                <a16:creationId xmlns:a16="http://schemas.microsoft.com/office/drawing/2014/main" id="{B96804B6-EF66-6943-B394-920CDA0F5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3158" y="5333069"/>
            <a:ext cx="366842" cy="333092"/>
          </a:xfrm>
          <a:prstGeom prst="rect">
            <a:avLst/>
          </a:prstGeom>
        </p:spPr>
      </p:pic>
      <p:pic>
        <p:nvPicPr>
          <p:cNvPr id="260" name="Image 259">
            <a:extLst>
              <a:ext uri="{FF2B5EF4-FFF2-40B4-BE49-F238E27FC236}">
                <a16:creationId xmlns:a16="http://schemas.microsoft.com/office/drawing/2014/main" id="{5E8C5018-B7B1-BE46-8B1A-08C46529F5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1451" y="2397193"/>
            <a:ext cx="366842" cy="333092"/>
          </a:xfrm>
          <a:prstGeom prst="rect">
            <a:avLst/>
          </a:prstGeom>
        </p:spPr>
      </p:pic>
      <p:pic>
        <p:nvPicPr>
          <p:cNvPr id="261" name="Image 260">
            <a:extLst>
              <a:ext uri="{FF2B5EF4-FFF2-40B4-BE49-F238E27FC236}">
                <a16:creationId xmlns:a16="http://schemas.microsoft.com/office/drawing/2014/main" id="{679637AE-33DF-A44B-8113-32DC61C3E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2607" y="2392734"/>
            <a:ext cx="272096" cy="247063"/>
          </a:xfrm>
          <a:prstGeom prst="rect">
            <a:avLst/>
          </a:prstGeom>
        </p:spPr>
      </p:pic>
      <p:pic>
        <p:nvPicPr>
          <p:cNvPr id="262" name="Image 261">
            <a:extLst>
              <a:ext uri="{FF2B5EF4-FFF2-40B4-BE49-F238E27FC236}">
                <a16:creationId xmlns:a16="http://schemas.microsoft.com/office/drawing/2014/main" id="{10AEC246-2315-6049-B142-4FE83143A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9914" y="1899393"/>
            <a:ext cx="366842" cy="333092"/>
          </a:xfrm>
          <a:prstGeom prst="rect">
            <a:avLst/>
          </a:prstGeom>
        </p:spPr>
      </p:pic>
      <p:pic>
        <p:nvPicPr>
          <p:cNvPr id="263" name="Image 262">
            <a:extLst>
              <a:ext uri="{FF2B5EF4-FFF2-40B4-BE49-F238E27FC236}">
                <a16:creationId xmlns:a16="http://schemas.microsoft.com/office/drawing/2014/main" id="{83E93F35-63BA-4742-A9DC-DC1AE072D6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1846" y="6641497"/>
            <a:ext cx="272096" cy="247063"/>
          </a:xfrm>
          <a:prstGeom prst="rect">
            <a:avLst/>
          </a:prstGeom>
        </p:spPr>
      </p:pic>
      <p:pic>
        <p:nvPicPr>
          <p:cNvPr id="264" name="Image 263">
            <a:extLst>
              <a:ext uri="{FF2B5EF4-FFF2-40B4-BE49-F238E27FC236}">
                <a16:creationId xmlns:a16="http://schemas.microsoft.com/office/drawing/2014/main" id="{220E7C35-566F-834E-ABBB-FDD4B5F82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9986" y="5958419"/>
            <a:ext cx="272096" cy="247063"/>
          </a:xfrm>
          <a:prstGeom prst="rect">
            <a:avLst/>
          </a:prstGeom>
        </p:spPr>
      </p:pic>
      <p:pic>
        <p:nvPicPr>
          <p:cNvPr id="265" name="Image 264">
            <a:extLst>
              <a:ext uri="{FF2B5EF4-FFF2-40B4-BE49-F238E27FC236}">
                <a16:creationId xmlns:a16="http://schemas.microsoft.com/office/drawing/2014/main" id="{562A4766-D835-3D4A-B54E-DCD96891E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87" y="7139978"/>
            <a:ext cx="366842" cy="333092"/>
          </a:xfrm>
          <a:prstGeom prst="rect">
            <a:avLst/>
          </a:prstGeom>
        </p:spPr>
      </p:pic>
      <p:pic>
        <p:nvPicPr>
          <p:cNvPr id="266" name="Image 265">
            <a:extLst>
              <a:ext uri="{FF2B5EF4-FFF2-40B4-BE49-F238E27FC236}">
                <a16:creationId xmlns:a16="http://schemas.microsoft.com/office/drawing/2014/main" id="{108B5BF3-9B01-3A47-AB46-FBBEF5E39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984" y="6384613"/>
            <a:ext cx="366842" cy="333092"/>
          </a:xfrm>
          <a:prstGeom prst="rect">
            <a:avLst/>
          </a:prstGeom>
        </p:spPr>
      </p:pic>
      <p:pic>
        <p:nvPicPr>
          <p:cNvPr id="267" name="Image 266">
            <a:extLst>
              <a:ext uri="{FF2B5EF4-FFF2-40B4-BE49-F238E27FC236}">
                <a16:creationId xmlns:a16="http://schemas.microsoft.com/office/drawing/2014/main" id="{B35EC25E-20EA-284F-B40C-9546CDDAC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064" y="5245506"/>
            <a:ext cx="366842" cy="333092"/>
          </a:xfrm>
          <a:prstGeom prst="rect">
            <a:avLst/>
          </a:prstGeom>
        </p:spPr>
      </p:pic>
      <p:pic>
        <p:nvPicPr>
          <p:cNvPr id="268" name="Image 267">
            <a:extLst>
              <a:ext uri="{FF2B5EF4-FFF2-40B4-BE49-F238E27FC236}">
                <a16:creationId xmlns:a16="http://schemas.microsoft.com/office/drawing/2014/main" id="{FAD25096-77DD-894C-A8EC-F6C8C6355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7985" y="8045966"/>
            <a:ext cx="366842" cy="333092"/>
          </a:xfrm>
          <a:prstGeom prst="rect">
            <a:avLst/>
          </a:prstGeom>
        </p:spPr>
      </p:pic>
      <p:pic>
        <p:nvPicPr>
          <p:cNvPr id="269" name="Image 268">
            <a:extLst>
              <a:ext uri="{FF2B5EF4-FFF2-40B4-BE49-F238E27FC236}">
                <a16:creationId xmlns:a16="http://schemas.microsoft.com/office/drawing/2014/main" id="{AFFE0E22-3434-9045-A90A-BD96D77AA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08" y="7574450"/>
            <a:ext cx="366842" cy="333092"/>
          </a:xfrm>
          <a:prstGeom prst="rect">
            <a:avLst/>
          </a:prstGeom>
        </p:spPr>
      </p:pic>
      <p:pic>
        <p:nvPicPr>
          <p:cNvPr id="270" name="Image 269">
            <a:extLst>
              <a:ext uri="{FF2B5EF4-FFF2-40B4-BE49-F238E27FC236}">
                <a16:creationId xmlns:a16="http://schemas.microsoft.com/office/drawing/2014/main" id="{C698E481-43C8-8045-BF6D-3B57972BB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7023" y="6776992"/>
            <a:ext cx="272096" cy="247063"/>
          </a:xfrm>
          <a:prstGeom prst="rect">
            <a:avLst/>
          </a:prstGeom>
        </p:spPr>
      </p:pic>
      <p:pic>
        <p:nvPicPr>
          <p:cNvPr id="271" name="Image 270">
            <a:extLst>
              <a:ext uri="{FF2B5EF4-FFF2-40B4-BE49-F238E27FC236}">
                <a16:creationId xmlns:a16="http://schemas.microsoft.com/office/drawing/2014/main" id="{E959C4BA-3C61-4441-BF41-F1DD6D45A8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454" y="6131546"/>
            <a:ext cx="366842" cy="333092"/>
          </a:xfrm>
          <a:prstGeom prst="rect">
            <a:avLst/>
          </a:prstGeom>
        </p:spPr>
      </p:pic>
      <p:pic>
        <p:nvPicPr>
          <p:cNvPr id="272" name="Image 271">
            <a:extLst>
              <a:ext uri="{FF2B5EF4-FFF2-40B4-BE49-F238E27FC236}">
                <a16:creationId xmlns:a16="http://schemas.microsoft.com/office/drawing/2014/main" id="{EE5CB3C6-0018-A940-BD16-35DF71808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4402" y="5038992"/>
            <a:ext cx="202296" cy="183685"/>
          </a:xfrm>
          <a:prstGeom prst="rect">
            <a:avLst/>
          </a:prstGeom>
        </p:spPr>
      </p:pic>
      <p:pic>
        <p:nvPicPr>
          <p:cNvPr id="273" name="Image 272">
            <a:extLst>
              <a:ext uri="{FF2B5EF4-FFF2-40B4-BE49-F238E27FC236}">
                <a16:creationId xmlns:a16="http://schemas.microsoft.com/office/drawing/2014/main" id="{96914065-6662-2344-932F-8D5B05FEA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555" y="4673584"/>
            <a:ext cx="202296" cy="183685"/>
          </a:xfrm>
          <a:prstGeom prst="rect">
            <a:avLst/>
          </a:prstGeom>
        </p:spPr>
      </p:pic>
      <p:pic>
        <p:nvPicPr>
          <p:cNvPr id="274" name="Image 273">
            <a:extLst>
              <a:ext uri="{FF2B5EF4-FFF2-40B4-BE49-F238E27FC236}">
                <a16:creationId xmlns:a16="http://schemas.microsoft.com/office/drawing/2014/main" id="{565643FC-8519-544A-9189-39229C47C4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3624" y="5839926"/>
            <a:ext cx="272737" cy="247645"/>
          </a:xfrm>
          <a:prstGeom prst="rect">
            <a:avLst/>
          </a:prstGeom>
        </p:spPr>
      </p:pic>
      <p:pic>
        <p:nvPicPr>
          <p:cNvPr id="275" name="Image 274">
            <a:extLst>
              <a:ext uri="{FF2B5EF4-FFF2-40B4-BE49-F238E27FC236}">
                <a16:creationId xmlns:a16="http://schemas.microsoft.com/office/drawing/2014/main" id="{BFE12D8D-7EC3-3942-8E42-B08016045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90" y="5247134"/>
            <a:ext cx="272737" cy="247645"/>
          </a:xfrm>
          <a:prstGeom prst="rect">
            <a:avLst/>
          </a:prstGeom>
        </p:spPr>
      </p:pic>
      <p:pic>
        <p:nvPicPr>
          <p:cNvPr id="276" name="Image 275">
            <a:extLst>
              <a:ext uri="{FF2B5EF4-FFF2-40B4-BE49-F238E27FC236}">
                <a16:creationId xmlns:a16="http://schemas.microsoft.com/office/drawing/2014/main" id="{7C7C7FDB-EB43-6040-9668-63EE778D3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937" y="5648354"/>
            <a:ext cx="272737" cy="247645"/>
          </a:xfrm>
          <a:prstGeom prst="rect">
            <a:avLst/>
          </a:prstGeom>
        </p:spPr>
      </p:pic>
      <p:pic>
        <p:nvPicPr>
          <p:cNvPr id="277" name="Image 276">
            <a:extLst>
              <a:ext uri="{FF2B5EF4-FFF2-40B4-BE49-F238E27FC236}">
                <a16:creationId xmlns:a16="http://schemas.microsoft.com/office/drawing/2014/main" id="{9242B9E7-8CCC-A143-AE2B-6FF3D9CA5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0726" y="7635879"/>
            <a:ext cx="272737" cy="247645"/>
          </a:xfrm>
          <a:prstGeom prst="rect">
            <a:avLst/>
          </a:prstGeom>
        </p:spPr>
      </p:pic>
      <p:pic>
        <p:nvPicPr>
          <p:cNvPr id="278" name="Image 277">
            <a:extLst>
              <a:ext uri="{FF2B5EF4-FFF2-40B4-BE49-F238E27FC236}">
                <a16:creationId xmlns:a16="http://schemas.microsoft.com/office/drawing/2014/main" id="{F90A22CB-1C32-794F-803B-AED313CC9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047" y="6836721"/>
            <a:ext cx="272737" cy="247645"/>
          </a:xfrm>
          <a:prstGeom prst="rect">
            <a:avLst/>
          </a:prstGeom>
        </p:spPr>
      </p:pic>
      <p:pic>
        <p:nvPicPr>
          <p:cNvPr id="279" name="Image 278">
            <a:extLst>
              <a:ext uri="{FF2B5EF4-FFF2-40B4-BE49-F238E27FC236}">
                <a16:creationId xmlns:a16="http://schemas.microsoft.com/office/drawing/2014/main" id="{5D79CA89-2C3C-3C47-8905-42D2F3C0E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335" y="6058065"/>
            <a:ext cx="202296" cy="183685"/>
          </a:xfrm>
          <a:prstGeom prst="rect">
            <a:avLst/>
          </a:prstGeom>
        </p:spPr>
      </p:pic>
      <p:pic>
        <p:nvPicPr>
          <p:cNvPr id="280" name="Image 279">
            <a:extLst>
              <a:ext uri="{FF2B5EF4-FFF2-40B4-BE49-F238E27FC236}">
                <a16:creationId xmlns:a16="http://schemas.microsoft.com/office/drawing/2014/main" id="{0473BBAB-9095-C140-8726-66F173CB5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7710" y="7418884"/>
            <a:ext cx="272737" cy="247645"/>
          </a:xfrm>
          <a:prstGeom prst="rect">
            <a:avLst/>
          </a:prstGeom>
        </p:spPr>
      </p:pic>
      <p:pic>
        <p:nvPicPr>
          <p:cNvPr id="281" name="Image 280">
            <a:extLst>
              <a:ext uri="{FF2B5EF4-FFF2-40B4-BE49-F238E27FC236}">
                <a16:creationId xmlns:a16="http://schemas.microsoft.com/office/drawing/2014/main" id="{5A5E5BD0-2109-4A40-85D9-0A2B146EE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372" y="4602560"/>
            <a:ext cx="239603" cy="217559"/>
          </a:xfrm>
          <a:prstGeom prst="rect">
            <a:avLst/>
          </a:prstGeom>
        </p:spPr>
      </p:pic>
      <p:pic>
        <p:nvPicPr>
          <p:cNvPr id="282" name="Image 281">
            <a:extLst>
              <a:ext uri="{FF2B5EF4-FFF2-40B4-BE49-F238E27FC236}">
                <a16:creationId xmlns:a16="http://schemas.microsoft.com/office/drawing/2014/main" id="{DEC680E6-01F5-6045-99F4-A01558F68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250" y="7630391"/>
            <a:ext cx="239603" cy="217559"/>
          </a:xfrm>
          <a:prstGeom prst="rect">
            <a:avLst/>
          </a:prstGeom>
        </p:spPr>
      </p:pic>
      <p:pic>
        <p:nvPicPr>
          <p:cNvPr id="283" name="Image 282">
            <a:extLst>
              <a:ext uri="{FF2B5EF4-FFF2-40B4-BE49-F238E27FC236}">
                <a16:creationId xmlns:a16="http://schemas.microsoft.com/office/drawing/2014/main" id="{B86D79E8-0FDD-E640-932E-FDAE51A33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9264" y="8002689"/>
            <a:ext cx="323034" cy="293314"/>
          </a:xfrm>
          <a:prstGeom prst="rect">
            <a:avLst/>
          </a:prstGeom>
        </p:spPr>
      </p:pic>
      <p:pic>
        <p:nvPicPr>
          <p:cNvPr id="284" name="Image 283">
            <a:extLst>
              <a:ext uri="{FF2B5EF4-FFF2-40B4-BE49-F238E27FC236}">
                <a16:creationId xmlns:a16="http://schemas.microsoft.com/office/drawing/2014/main" id="{B2BBE3EE-5D06-1C43-86DD-B4E81C9959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8478" y="7766756"/>
            <a:ext cx="323034" cy="293314"/>
          </a:xfrm>
          <a:prstGeom prst="rect">
            <a:avLst/>
          </a:prstGeom>
        </p:spPr>
      </p:pic>
      <p:pic>
        <p:nvPicPr>
          <p:cNvPr id="285" name="Image 284">
            <a:extLst>
              <a:ext uri="{FF2B5EF4-FFF2-40B4-BE49-F238E27FC236}">
                <a16:creationId xmlns:a16="http://schemas.microsoft.com/office/drawing/2014/main" id="{C728916A-7180-4645-AB51-AEFE2925E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4591" y="7620098"/>
            <a:ext cx="323034" cy="293314"/>
          </a:xfrm>
          <a:prstGeom prst="rect">
            <a:avLst/>
          </a:prstGeom>
        </p:spPr>
      </p:pic>
      <p:pic>
        <p:nvPicPr>
          <p:cNvPr id="286" name="Image 285">
            <a:extLst>
              <a:ext uri="{FF2B5EF4-FFF2-40B4-BE49-F238E27FC236}">
                <a16:creationId xmlns:a16="http://schemas.microsoft.com/office/drawing/2014/main" id="{1FB7499F-E5F8-8F44-A72F-E2071CF95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9563" y="3783931"/>
            <a:ext cx="323034" cy="293314"/>
          </a:xfrm>
          <a:prstGeom prst="rect">
            <a:avLst/>
          </a:prstGeom>
        </p:spPr>
      </p:pic>
      <p:pic>
        <p:nvPicPr>
          <p:cNvPr id="287" name="Image 286">
            <a:extLst>
              <a:ext uri="{FF2B5EF4-FFF2-40B4-BE49-F238E27FC236}">
                <a16:creationId xmlns:a16="http://schemas.microsoft.com/office/drawing/2014/main" id="{F99B6EFA-5411-3944-8925-2185F2ABE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34" y="7220498"/>
            <a:ext cx="323034" cy="293314"/>
          </a:xfrm>
          <a:prstGeom prst="rect">
            <a:avLst/>
          </a:prstGeom>
        </p:spPr>
      </p:pic>
      <p:pic>
        <p:nvPicPr>
          <p:cNvPr id="288" name="Image 287">
            <a:extLst>
              <a:ext uri="{FF2B5EF4-FFF2-40B4-BE49-F238E27FC236}">
                <a16:creationId xmlns:a16="http://schemas.microsoft.com/office/drawing/2014/main" id="{41519BB4-95D6-D348-B6E1-75A023FF4D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3056" y="7137205"/>
            <a:ext cx="239603" cy="217559"/>
          </a:xfrm>
          <a:prstGeom prst="rect">
            <a:avLst/>
          </a:prstGeom>
        </p:spPr>
      </p:pic>
      <p:pic>
        <p:nvPicPr>
          <p:cNvPr id="289" name="Image 288">
            <a:extLst>
              <a:ext uri="{FF2B5EF4-FFF2-40B4-BE49-F238E27FC236}">
                <a16:creationId xmlns:a16="http://schemas.microsoft.com/office/drawing/2014/main" id="{DE8C9F51-BC71-7E41-A5C4-25186AA22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9292" y="7991202"/>
            <a:ext cx="323034" cy="293314"/>
          </a:xfrm>
          <a:prstGeom prst="rect">
            <a:avLst/>
          </a:prstGeom>
        </p:spPr>
      </p:pic>
      <p:pic>
        <p:nvPicPr>
          <p:cNvPr id="290" name="Image 289">
            <a:extLst>
              <a:ext uri="{FF2B5EF4-FFF2-40B4-BE49-F238E27FC236}">
                <a16:creationId xmlns:a16="http://schemas.microsoft.com/office/drawing/2014/main" id="{E0A35023-EBDE-8644-881E-F35E4CC05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7167" y="2011914"/>
            <a:ext cx="194125" cy="176265"/>
          </a:xfrm>
          <a:prstGeom prst="rect">
            <a:avLst/>
          </a:prstGeom>
        </p:spPr>
      </p:pic>
      <p:pic>
        <p:nvPicPr>
          <p:cNvPr id="291" name="Image 290">
            <a:extLst>
              <a:ext uri="{FF2B5EF4-FFF2-40B4-BE49-F238E27FC236}">
                <a16:creationId xmlns:a16="http://schemas.microsoft.com/office/drawing/2014/main" id="{6C0ACF65-3DE3-1F4A-9DA5-694ECBDF8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8697" y="2275681"/>
            <a:ext cx="194125" cy="176265"/>
          </a:xfrm>
          <a:prstGeom prst="rect">
            <a:avLst/>
          </a:prstGeom>
        </p:spPr>
      </p:pic>
      <p:pic>
        <p:nvPicPr>
          <p:cNvPr id="292" name="Image 291">
            <a:extLst>
              <a:ext uri="{FF2B5EF4-FFF2-40B4-BE49-F238E27FC236}">
                <a16:creationId xmlns:a16="http://schemas.microsoft.com/office/drawing/2014/main" id="{EC77A63F-6383-0249-BB5F-31EBEFEDD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588" y="2678864"/>
            <a:ext cx="261721" cy="237642"/>
          </a:xfrm>
          <a:prstGeom prst="rect">
            <a:avLst/>
          </a:prstGeom>
        </p:spPr>
      </p:pic>
      <p:pic>
        <p:nvPicPr>
          <p:cNvPr id="293" name="Image 292">
            <a:extLst>
              <a:ext uri="{FF2B5EF4-FFF2-40B4-BE49-F238E27FC236}">
                <a16:creationId xmlns:a16="http://schemas.microsoft.com/office/drawing/2014/main" id="{39F90F04-0555-D549-8CF6-F2E34DE30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4680" y="1400788"/>
            <a:ext cx="261721" cy="237642"/>
          </a:xfrm>
          <a:prstGeom prst="rect">
            <a:avLst/>
          </a:prstGeom>
        </p:spPr>
      </p:pic>
      <p:pic>
        <p:nvPicPr>
          <p:cNvPr id="294" name="Image 293">
            <a:extLst>
              <a:ext uri="{FF2B5EF4-FFF2-40B4-BE49-F238E27FC236}">
                <a16:creationId xmlns:a16="http://schemas.microsoft.com/office/drawing/2014/main" id="{9D53CE6A-8A07-FD43-95CA-0B78FA6E86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040" y="1713433"/>
            <a:ext cx="261721" cy="237642"/>
          </a:xfrm>
          <a:prstGeom prst="rect">
            <a:avLst/>
          </a:prstGeom>
        </p:spPr>
      </p:pic>
      <p:pic>
        <p:nvPicPr>
          <p:cNvPr id="295" name="Image 294">
            <a:extLst>
              <a:ext uri="{FF2B5EF4-FFF2-40B4-BE49-F238E27FC236}">
                <a16:creationId xmlns:a16="http://schemas.microsoft.com/office/drawing/2014/main" id="{4A0315DA-C448-724A-9892-765715B5D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218" y="4719416"/>
            <a:ext cx="261721" cy="237642"/>
          </a:xfrm>
          <a:prstGeom prst="rect">
            <a:avLst/>
          </a:prstGeom>
        </p:spPr>
      </p:pic>
      <p:pic>
        <p:nvPicPr>
          <p:cNvPr id="296" name="Image 295">
            <a:extLst>
              <a:ext uri="{FF2B5EF4-FFF2-40B4-BE49-F238E27FC236}">
                <a16:creationId xmlns:a16="http://schemas.microsoft.com/office/drawing/2014/main" id="{ECCAB24D-A7AD-1E43-8840-5F247C274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4136" y="4443512"/>
            <a:ext cx="261721" cy="237642"/>
          </a:xfrm>
          <a:prstGeom prst="rect">
            <a:avLst/>
          </a:prstGeom>
        </p:spPr>
      </p:pic>
      <p:pic>
        <p:nvPicPr>
          <p:cNvPr id="297" name="Image 296">
            <a:extLst>
              <a:ext uri="{FF2B5EF4-FFF2-40B4-BE49-F238E27FC236}">
                <a16:creationId xmlns:a16="http://schemas.microsoft.com/office/drawing/2014/main" id="{901A3EC2-9057-BB4D-80A4-E2E9AFC72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938" y="3570575"/>
            <a:ext cx="194125" cy="176265"/>
          </a:xfrm>
          <a:prstGeom prst="rect">
            <a:avLst/>
          </a:prstGeom>
        </p:spPr>
      </p:pic>
      <p:pic>
        <p:nvPicPr>
          <p:cNvPr id="298" name="Image 297">
            <a:extLst>
              <a:ext uri="{FF2B5EF4-FFF2-40B4-BE49-F238E27FC236}">
                <a16:creationId xmlns:a16="http://schemas.microsoft.com/office/drawing/2014/main" id="{1CFA1D10-EDD2-6C48-81C1-EA532F916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7294" y="4013346"/>
            <a:ext cx="261721" cy="237642"/>
          </a:xfrm>
          <a:prstGeom prst="rect">
            <a:avLst/>
          </a:prstGeom>
        </p:spPr>
      </p:pic>
      <p:pic>
        <p:nvPicPr>
          <p:cNvPr id="299" name="Image 298">
            <a:extLst>
              <a:ext uri="{FF2B5EF4-FFF2-40B4-BE49-F238E27FC236}">
                <a16:creationId xmlns:a16="http://schemas.microsoft.com/office/drawing/2014/main" id="{AD69CD4C-6169-DE44-BF13-EB8877178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037" y="5163211"/>
            <a:ext cx="194125" cy="176265"/>
          </a:xfrm>
          <a:prstGeom prst="rect">
            <a:avLst/>
          </a:prstGeom>
        </p:spPr>
      </p:pic>
      <p:pic>
        <p:nvPicPr>
          <p:cNvPr id="300" name="Image 299">
            <a:extLst>
              <a:ext uri="{FF2B5EF4-FFF2-40B4-BE49-F238E27FC236}">
                <a16:creationId xmlns:a16="http://schemas.microsoft.com/office/drawing/2014/main" id="{70AC83CE-0F19-5E49-ADF0-58C5957FD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923" y="1373377"/>
            <a:ext cx="272096" cy="247063"/>
          </a:xfrm>
          <a:prstGeom prst="rect">
            <a:avLst/>
          </a:prstGeom>
        </p:spPr>
      </p:pic>
      <p:pic>
        <p:nvPicPr>
          <p:cNvPr id="301" name="Image 300">
            <a:extLst>
              <a:ext uri="{FF2B5EF4-FFF2-40B4-BE49-F238E27FC236}">
                <a16:creationId xmlns:a16="http://schemas.microsoft.com/office/drawing/2014/main" id="{5A21F040-1546-B343-A352-C11613BD2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8751" y="7163954"/>
            <a:ext cx="272096" cy="247063"/>
          </a:xfrm>
          <a:prstGeom prst="rect">
            <a:avLst/>
          </a:prstGeom>
        </p:spPr>
      </p:pic>
      <p:pic>
        <p:nvPicPr>
          <p:cNvPr id="302" name="Image 301">
            <a:extLst>
              <a:ext uri="{FF2B5EF4-FFF2-40B4-BE49-F238E27FC236}">
                <a16:creationId xmlns:a16="http://schemas.microsoft.com/office/drawing/2014/main" id="{F9C70794-E26E-DB4C-A2BE-10DF6D8D0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263" y="4866249"/>
            <a:ext cx="366842" cy="333092"/>
          </a:xfrm>
          <a:prstGeom prst="rect">
            <a:avLst/>
          </a:prstGeom>
        </p:spPr>
      </p:pic>
      <p:pic>
        <p:nvPicPr>
          <p:cNvPr id="305" name="Image 304">
            <a:extLst>
              <a:ext uri="{FF2B5EF4-FFF2-40B4-BE49-F238E27FC236}">
                <a16:creationId xmlns:a16="http://schemas.microsoft.com/office/drawing/2014/main" id="{38E69CDE-5788-054F-B598-62569A2F59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999" y="8338749"/>
            <a:ext cx="366842" cy="333092"/>
          </a:xfrm>
          <a:prstGeom prst="rect">
            <a:avLst/>
          </a:prstGeom>
        </p:spPr>
      </p:pic>
      <p:pic>
        <p:nvPicPr>
          <p:cNvPr id="306" name="Image 305">
            <a:extLst>
              <a:ext uri="{FF2B5EF4-FFF2-40B4-BE49-F238E27FC236}">
                <a16:creationId xmlns:a16="http://schemas.microsoft.com/office/drawing/2014/main" id="{F529B6BD-5CD1-5149-8F37-F9183AFF5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69" y="8020920"/>
            <a:ext cx="366842" cy="333092"/>
          </a:xfrm>
          <a:prstGeom prst="rect">
            <a:avLst/>
          </a:prstGeom>
        </p:spPr>
      </p:pic>
      <p:pic>
        <p:nvPicPr>
          <p:cNvPr id="307" name="Image 306">
            <a:extLst>
              <a:ext uri="{FF2B5EF4-FFF2-40B4-BE49-F238E27FC236}">
                <a16:creationId xmlns:a16="http://schemas.microsoft.com/office/drawing/2014/main" id="{91D4B984-659B-534D-BBD6-5F828D68D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461" y="8042985"/>
            <a:ext cx="272096" cy="247063"/>
          </a:xfrm>
          <a:prstGeom prst="rect">
            <a:avLst/>
          </a:prstGeom>
        </p:spPr>
      </p:pic>
      <p:pic>
        <p:nvPicPr>
          <p:cNvPr id="308" name="Image 307">
            <a:extLst>
              <a:ext uri="{FF2B5EF4-FFF2-40B4-BE49-F238E27FC236}">
                <a16:creationId xmlns:a16="http://schemas.microsoft.com/office/drawing/2014/main" id="{1D2FFDDD-ACF0-4A4B-ABDD-1E99D2C58F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2064" y="8274180"/>
            <a:ext cx="366842" cy="33309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9CEE286-ECE0-754D-A39D-BB357C372A0A}"/>
              </a:ext>
            </a:extLst>
          </p:cNvPr>
          <p:cNvSpPr txBox="1"/>
          <p:nvPr/>
        </p:nvSpPr>
        <p:spPr>
          <a:xfrm rot="18902824">
            <a:off x="24229" y="3000380"/>
            <a:ext cx="6231823" cy="101566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6000" dirty="0"/>
              <a:t>Correctif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BCCAC5D-B852-E74C-9C68-FD491C692876}"/>
              </a:ext>
            </a:extLst>
          </p:cNvPr>
          <p:cNvSpPr txBox="1"/>
          <p:nvPr/>
        </p:nvSpPr>
        <p:spPr>
          <a:xfrm>
            <a:off x="1464777" y="6155006"/>
            <a:ext cx="4774718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b="1" dirty="0"/>
              <a:t>Explication des corrections: </a:t>
            </a:r>
          </a:p>
          <a:p>
            <a:r>
              <a:rPr lang="fr-FR" dirty="0"/>
              <a:t>Former les groupes de 10 : 2pts</a:t>
            </a:r>
          </a:p>
          <a:p>
            <a:r>
              <a:rPr lang="fr-FR" dirty="0"/>
              <a:t>Compter les groupes de 10 (unité-dizaine)  : 3pts</a:t>
            </a:r>
          </a:p>
          <a:p>
            <a:r>
              <a:rPr lang="fr-FR" dirty="0"/>
              <a:t>Transformation Dizaine- centaine : 3pts  </a:t>
            </a:r>
          </a:p>
        </p:txBody>
      </p:sp>
    </p:spTree>
    <p:extLst>
      <p:ext uri="{BB962C8B-B14F-4D97-AF65-F5344CB8AC3E}">
        <p14:creationId xmlns:p14="http://schemas.microsoft.com/office/powerpoint/2010/main" val="539784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54363F56-201D-1442-BC9B-D61B3531A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DB47C1F-C1A7-DF43-A672-514E54478FFB}"/>
              </a:ext>
            </a:extLst>
          </p:cNvPr>
          <p:cNvSpPr/>
          <p:nvPr/>
        </p:nvSpPr>
        <p:spPr>
          <a:xfrm>
            <a:off x="0" y="-5029"/>
            <a:ext cx="6858000" cy="656615"/>
          </a:xfrm>
          <a:custGeom>
            <a:avLst/>
            <a:gdLst>
              <a:gd name="connsiteX0" fmla="*/ 0 w 6858000"/>
              <a:gd name="connsiteY0" fmla="*/ 0 h 753601"/>
              <a:gd name="connsiteX1" fmla="*/ 6858000 w 6858000"/>
              <a:gd name="connsiteY1" fmla="*/ 0 h 753601"/>
              <a:gd name="connsiteX2" fmla="*/ 6858000 w 6858000"/>
              <a:gd name="connsiteY2" fmla="*/ 753601 h 753601"/>
              <a:gd name="connsiteX3" fmla="*/ 0 w 6858000"/>
              <a:gd name="connsiteY3" fmla="*/ 753601 h 753601"/>
              <a:gd name="connsiteX4" fmla="*/ 0 w 6858000"/>
              <a:gd name="connsiteY4" fmla="*/ 0 h 753601"/>
              <a:gd name="connsiteX0" fmla="*/ 0 w 6858000"/>
              <a:gd name="connsiteY0" fmla="*/ 0 h 845500"/>
              <a:gd name="connsiteX1" fmla="*/ 6858000 w 6858000"/>
              <a:gd name="connsiteY1" fmla="*/ 0 h 845500"/>
              <a:gd name="connsiteX2" fmla="*/ 6858000 w 6858000"/>
              <a:gd name="connsiteY2" fmla="*/ 753601 h 845500"/>
              <a:gd name="connsiteX3" fmla="*/ 0 w 6858000"/>
              <a:gd name="connsiteY3" fmla="*/ 753601 h 845500"/>
              <a:gd name="connsiteX4" fmla="*/ 0 w 6858000"/>
              <a:gd name="connsiteY4" fmla="*/ 0 h 845500"/>
              <a:gd name="connsiteX0" fmla="*/ 0 w 6858000"/>
              <a:gd name="connsiteY0" fmla="*/ 0 h 804164"/>
              <a:gd name="connsiteX1" fmla="*/ 6858000 w 6858000"/>
              <a:gd name="connsiteY1" fmla="*/ 0 h 804164"/>
              <a:gd name="connsiteX2" fmla="*/ 6858000 w 6858000"/>
              <a:gd name="connsiteY2" fmla="*/ 753601 h 804164"/>
              <a:gd name="connsiteX3" fmla="*/ 4516860 w 6858000"/>
              <a:gd name="connsiteY3" fmla="*/ 712655 h 804164"/>
              <a:gd name="connsiteX4" fmla="*/ 0 w 6858000"/>
              <a:gd name="connsiteY4" fmla="*/ 753601 h 804164"/>
              <a:gd name="connsiteX5" fmla="*/ 0 w 6858000"/>
              <a:gd name="connsiteY5" fmla="*/ 0 h 80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0" h="804164">
                <a:moveTo>
                  <a:pt x="0" y="0"/>
                </a:moveTo>
                <a:lnTo>
                  <a:pt x="6858000" y="0"/>
                </a:lnTo>
                <a:lnTo>
                  <a:pt x="6858000" y="753601"/>
                </a:lnTo>
                <a:cubicBezTo>
                  <a:pt x="6464747" y="887693"/>
                  <a:pt x="5659860" y="712655"/>
                  <a:pt x="4516860" y="712655"/>
                </a:cubicBezTo>
                <a:cubicBezTo>
                  <a:pt x="3373860" y="712655"/>
                  <a:pt x="749747" y="887694"/>
                  <a:pt x="0" y="75360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EB987D3-DE16-0741-AFDF-6CB2AD146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17" y="1249"/>
            <a:ext cx="628375" cy="628375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A1D81986-BBE2-3B48-9D06-FF053F37AD70}"/>
              </a:ext>
            </a:extLst>
          </p:cNvPr>
          <p:cNvSpPr txBox="1"/>
          <p:nvPr/>
        </p:nvSpPr>
        <p:spPr>
          <a:xfrm>
            <a:off x="52730" y="4120346"/>
            <a:ext cx="6805269" cy="7029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b="1" u="sng" dirty="0">
                <a:latin typeface="Comic Sans MS" panose="030F0902030302020204" pitchFamily="66" charset="0"/>
              </a:rPr>
              <a:t>Exercice 3 </a:t>
            </a:r>
            <a:r>
              <a:rPr lang="fr-FR" sz="1400" b="1" dirty="0">
                <a:latin typeface="Comic Sans MS" panose="030F0902030302020204" pitchFamily="66" charset="0"/>
              </a:rPr>
              <a:t>: </a:t>
            </a:r>
            <a:r>
              <a:rPr lang="fr-FR" sz="1400" dirty="0">
                <a:latin typeface="Comic Sans MS" panose="030F0902030302020204" pitchFamily="66" charset="0"/>
              </a:rPr>
              <a:t>Complète les suites de nombres obtenues par sauts réguliers. (4pts)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F885A7D-124C-0B46-A3A1-D2ABB8D7BD5A}"/>
              </a:ext>
            </a:extLst>
          </p:cNvPr>
          <p:cNvSpPr txBox="1"/>
          <p:nvPr/>
        </p:nvSpPr>
        <p:spPr>
          <a:xfrm>
            <a:off x="52730" y="846254"/>
            <a:ext cx="5614671" cy="3797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b="1" u="sng" dirty="0">
                <a:latin typeface="Comic Sans MS" panose="030F0902030302020204" pitchFamily="66" charset="0"/>
              </a:rPr>
              <a:t>Exercice 2 </a:t>
            </a:r>
            <a:r>
              <a:rPr lang="fr-FR" sz="1400" b="1" dirty="0">
                <a:latin typeface="Comic Sans MS" panose="030F0902030302020204" pitchFamily="66" charset="0"/>
              </a:rPr>
              <a:t>: </a:t>
            </a:r>
            <a:r>
              <a:rPr lang="fr-FR" sz="1400" dirty="0">
                <a:latin typeface="Comic Sans MS" panose="030F0902030302020204" pitchFamily="66" charset="0"/>
              </a:rPr>
              <a:t>Complète les suites ci-dessous. (3pts)  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AC7CACD3-9D45-F840-941A-58123004F1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129620"/>
              </p:ext>
            </p:extLst>
          </p:nvPr>
        </p:nvGraphicFramePr>
        <p:xfrm>
          <a:off x="293366" y="3041015"/>
          <a:ext cx="6453654" cy="4945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9710">
                  <a:extLst>
                    <a:ext uri="{9D8B030D-6E8A-4147-A177-3AD203B41FA5}">
                      <a16:colId xmlns:a16="http://schemas.microsoft.com/office/drawing/2014/main" val="3288716116"/>
                    </a:ext>
                  </a:extLst>
                </a:gridCol>
                <a:gridCol w="661743">
                  <a:extLst>
                    <a:ext uri="{9D8B030D-6E8A-4147-A177-3AD203B41FA5}">
                      <a16:colId xmlns:a16="http://schemas.microsoft.com/office/drawing/2014/main" val="3411690658"/>
                    </a:ext>
                  </a:extLst>
                </a:gridCol>
                <a:gridCol w="661743">
                  <a:extLst>
                    <a:ext uri="{9D8B030D-6E8A-4147-A177-3AD203B41FA5}">
                      <a16:colId xmlns:a16="http://schemas.microsoft.com/office/drawing/2014/main" val="3189283856"/>
                    </a:ext>
                  </a:extLst>
                </a:gridCol>
                <a:gridCol w="661743">
                  <a:extLst>
                    <a:ext uri="{9D8B030D-6E8A-4147-A177-3AD203B41FA5}">
                      <a16:colId xmlns:a16="http://schemas.microsoft.com/office/drawing/2014/main" val="2657787358"/>
                    </a:ext>
                  </a:extLst>
                </a:gridCol>
                <a:gridCol w="661743">
                  <a:extLst>
                    <a:ext uri="{9D8B030D-6E8A-4147-A177-3AD203B41FA5}">
                      <a16:colId xmlns:a16="http://schemas.microsoft.com/office/drawing/2014/main" val="1753558804"/>
                    </a:ext>
                  </a:extLst>
                </a:gridCol>
                <a:gridCol w="661743">
                  <a:extLst>
                    <a:ext uri="{9D8B030D-6E8A-4147-A177-3AD203B41FA5}">
                      <a16:colId xmlns:a16="http://schemas.microsoft.com/office/drawing/2014/main" val="3648976831"/>
                    </a:ext>
                  </a:extLst>
                </a:gridCol>
                <a:gridCol w="661743">
                  <a:extLst>
                    <a:ext uri="{9D8B030D-6E8A-4147-A177-3AD203B41FA5}">
                      <a16:colId xmlns:a16="http://schemas.microsoft.com/office/drawing/2014/main" val="3619357244"/>
                    </a:ext>
                  </a:extLst>
                </a:gridCol>
                <a:gridCol w="661743">
                  <a:extLst>
                    <a:ext uri="{9D8B030D-6E8A-4147-A177-3AD203B41FA5}">
                      <a16:colId xmlns:a16="http://schemas.microsoft.com/office/drawing/2014/main" val="3007671425"/>
                    </a:ext>
                  </a:extLst>
                </a:gridCol>
                <a:gridCol w="661743">
                  <a:extLst>
                    <a:ext uri="{9D8B030D-6E8A-4147-A177-3AD203B41FA5}">
                      <a16:colId xmlns:a16="http://schemas.microsoft.com/office/drawing/2014/main" val="2771538287"/>
                    </a:ext>
                  </a:extLst>
                </a:gridCol>
              </a:tblGrid>
              <a:tr h="494541"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100 en 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115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215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415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515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615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715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255645"/>
                  </a:ext>
                </a:extLst>
              </a:tr>
            </a:tbl>
          </a:graphicData>
        </a:graphic>
      </p:graphicFrame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94ABF057-45F0-1943-BDCE-9A10C25BA1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352799"/>
              </p:ext>
            </p:extLst>
          </p:nvPr>
        </p:nvGraphicFramePr>
        <p:xfrm>
          <a:off x="293366" y="2290084"/>
          <a:ext cx="6453654" cy="4945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9710">
                  <a:extLst>
                    <a:ext uri="{9D8B030D-6E8A-4147-A177-3AD203B41FA5}">
                      <a16:colId xmlns:a16="http://schemas.microsoft.com/office/drawing/2014/main" val="3288716116"/>
                    </a:ext>
                  </a:extLst>
                </a:gridCol>
                <a:gridCol w="661743">
                  <a:extLst>
                    <a:ext uri="{9D8B030D-6E8A-4147-A177-3AD203B41FA5}">
                      <a16:colId xmlns:a16="http://schemas.microsoft.com/office/drawing/2014/main" val="3411690658"/>
                    </a:ext>
                  </a:extLst>
                </a:gridCol>
                <a:gridCol w="661743">
                  <a:extLst>
                    <a:ext uri="{9D8B030D-6E8A-4147-A177-3AD203B41FA5}">
                      <a16:colId xmlns:a16="http://schemas.microsoft.com/office/drawing/2014/main" val="3189283856"/>
                    </a:ext>
                  </a:extLst>
                </a:gridCol>
                <a:gridCol w="661743">
                  <a:extLst>
                    <a:ext uri="{9D8B030D-6E8A-4147-A177-3AD203B41FA5}">
                      <a16:colId xmlns:a16="http://schemas.microsoft.com/office/drawing/2014/main" val="2657787358"/>
                    </a:ext>
                  </a:extLst>
                </a:gridCol>
                <a:gridCol w="661743">
                  <a:extLst>
                    <a:ext uri="{9D8B030D-6E8A-4147-A177-3AD203B41FA5}">
                      <a16:colId xmlns:a16="http://schemas.microsoft.com/office/drawing/2014/main" val="1753558804"/>
                    </a:ext>
                  </a:extLst>
                </a:gridCol>
                <a:gridCol w="661743">
                  <a:extLst>
                    <a:ext uri="{9D8B030D-6E8A-4147-A177-3AD203B41FA5}">
                      <a16:colId xmlns:a16="http://schemas.microsoft.com/office/drawing/2014/main" val="3648976831"/>
                    </a:ext>
                  </a:extLst>
                </a:gridCol>
                <a:gridCol w="661743">
                  <a:extLst>
                    <a:ext uri="{9D8B030D-6E8A-4147-A177-3AD203B41FA5}">
                      <a16:colId xmlns:a16="http://schemas.microsoft.com/office/drawing/2014/main" val="3619357244"/>
                    </a:ext>
                  </a:extLst>
                </a:gridCol>
                <a:gridCol w="661743">
                  <a:extLst>
                    <a:ext uri="{9D8B030D-6E8A-4147-A177-3AD203B41FA5}">
                      <a16:colId xmlns:a16="http://schemas.microsoft.com/office/drawing/2014/main" val="3007671425"/>
                    </a:ext>
                  </a:extLst>
                </a:gridCol>
                <a:gridCol w="661743">
                  <a:extLst>
                    <a:ext uri="{9D8B030D-6E8A-4147-A177-3AD203B41FA5}">
                      <a16:colId xmlns:a16="http://schemas.microsoft.com/office/drawing/2014/main" val="2771538287"/>
                    </a:ext>
                  </a:extLst>
                </a:gridCol>
              </a:tblGrid>
              <a:tr h="494541"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10 en 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46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56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66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76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86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5465803"/>
                  </a:ext>
                </a:extLst>
              </a:tr>
            </a:tbl>
          </a:graphicData>
        </a:graphic>
      </p:graphicFrame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11071684-3A8D-184D-A37E-57BAEE17A4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660444"/>
              </p:ext>
            </p:extLst>
          </p:nvPr>
        </p:nvGraphicFramePr>
        <p:xfrm>
          <a:off x="293366" y="1544150"/>
          <a:ext cx="6453654" cy="4945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9710">
                  <a:extLst>
                    <a:ext uri="{9D8B030D-6E8A-4147-A177-3AD203B41FA5}">
                      <a16:colId xmlns:a16="http://schemas.microsoft.com/office/drawing/2014/main" val="3288716116"/>
                    </a:ext>
                  </a:extLst>
                </a:gridCol>
                <a:gridCol w="661743">
                  <a:extLst>
                    <a:ext uri="{9D8B030D-6E8A-4147-A177-3AD203B41FA5}">
                      <a16:colId xmlns:a16="http://schemas.microsoft.com/office/drawing/2014/main" val="3411690658"/>
                    </a:ext>
                  </a:extLst>
                </a:gridCol>
                <a:gridCol w="661743">
                  <a:extLst>
                    <a:ext uri="{9D8B030D-6E8A-4147-A177-3AD203B41FA5}">
                      <a16:colId xmlns:a16="http://schemas.microsoft.com/office/drawing/2014/main" val="3189283856"/>
                    </a:ext>
                  </a:extLst>
                </a:gridCol>
                <a:gridCol w="661743">
                  <a:extLst>
                    <a:ext uri="{9D8B030D-6E8A-4147-A177-3AD203B41FA5}">
                      <a16:colId xmlns:a16="http://schemas.microsoft.com/office/drawing/2014/main" val="2657787358"/>
                    </a:ext>
                  </a:extLst>
                </a:gridCol>
                <a:gridCol w="661743">
                  <a:extLst>
                    <a:ext uri="{9D8B030D-6E8A-4147-A177-3AD203B41FA5}">
                      <a16:colId xmlns:a16="http://schemas.microsoft.com/office/drawing/2014/main" val="1753558804"/>
                    </a:ext>
                  </a:extLst>
                </a:gridCol>
                <a:gridCol w="661743">
                  <a:extLst>
                    <a:ext uri="{9D8B030D-6E8A-4147-A177-3AD203B41FA5}">
                      <a16:colId xmlns:a16="http://schemas.microsoft.com/office/drawing/2014/main" val="3648976831"/>
                    </a:ext>
                  </a:extLst>
                </a:gridCol>
                <a:gridCol w="661743">
                  <a:extLst>
                    <a:ext uri="{9D8B030D-6E8A-4147-A177-3AD203B41FA5}">
                      <a16:colId xmlns:a16="http://schemas.microsoft.com/office/drawing/2014/main" val="3619357244"/>
                    </a:ext>
                  </a:extLst>
                </a:gridCol>
                <a:gridCol w="661743">
                  <a:extLst>
                    <a:ext uri="{9D8B030D-6E8A-4147-A177-3AD203B41FA5}">
                      <a16:colId xmlns:a16="http://schemas.microsoft.com/office/drawing/2014/main" val="3007671425"/>
                    </a:ext>
                  </a:extLst>
                </a:gridCol>
                <a:gridCol w="661743">
                  <a:extLst>
                    <a:ext uri="{9D8B030D-6E8A-4147-A177-3AD203B41FA5}">
                      <a16:colId xmlns:a16="http://schemas.microsoft.com/office/drawing/2014/main" val="2771538287"/>
                    </a:ext>
                  </a:extLst>
                </a:gridCol>
              </a:tblGrid>
              <a:tr h="494541"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1 en 1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82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83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84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85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86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87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88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89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8839576"/>
                  </a:ext>
                </a:extLst>
              </a:tr>
            </a:tbl>
          </a:graphicData>
        </a:graphic>
      </p:graphicFrame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3B9FE9FA-281A-0C40-A6CE-BB188E55AC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311775"/>
              </p:ext>
            </p:extLst>
          </p:nvPr>
        </p:nvGraphicFramePr>
        <p:xfrm>
          <a:off x="362940" y="5000692"/>
          <a:ext cx="6037861" cy="4986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325">
                  <a:extLst>
                    <a:ext uri="{9D8B030D-6E8A-4147-A177-3AD203B41FA5}">
                      <a16:colId xmlns:a16="http://schemas.microsoft.com/office/drawing/2014/main" val="3288716116"/>
                    </a:ext>
                  </a:extLst>
                </a:gridCol>
                <a:gridCol w="604504">
                  <a:extLst>
                    <a:ext uri="{9D8B030D-6E8A-4147-A177-3AD203B41FA5}">
                      <a16:colId xmlns:a16="http://schemas.microsoft.com/office/drawing/2014/main" val="3411690658"/>
                    </a:ext>
                  </a:extLst>
                </a:gridCol>
                <a:gridCol w="604504">
                  <a:extLst>
                    <a:ext uri="{9D8B030D-6E8A-4147-A177-3AD203B41FA5}">
                      <a16:colId xmlns:a16="http://schemas.microsoft.com/office/drawing/2014/main" val="3189283856"/>
                    </a:ext>
                  </a:extLst>
                </a:gridCol>
                <a:gridCol w="604504">
                  <a:extLst>
                    <a:ext uri="{9D8B030D-6E8A-4147-A177-3AD203B41FA5}">
                      <a16:colId xmlns:a16="http://schemas.microsoft.com/office/drawing/2014/main" val="2657787358"/>
                    </a:ext>
                  </a:extLst>
                </a:gridCol>
                <a:gridCol w="604504">
                  <a:extLst>
                    <a:ext uri="{9D8B030D-6E8A-4147-A177-3AD203B41FA5}">
                      <a16:colId xmlns:a16="http://schemas.microsoft.com/office/drawing/2014/main" val="1753558804"/>
                    </a:ext>
                  </a:extLst>
                </a:gridCol>
                <a:gridCol w="604504">
                  <a:extLst>
                    <a:ext uri="{9D8B030D-6E8A-4147-A177-3AD203B41FA5}">
                      <a16:colId xmlns:a16="http://schemas.microsoft.com/office/drawing/2014/main" val="3648976831"/>
                    </a:ext>
                  </a:extLst>
                </a:gridCol>
                <a:gridCol w="604504">
                  <a:extLst>
                    <a:ext uri="{9D8B030D-6E8A-4147-A177-3AD203B41FA5}">
                      <a16:colId xmlns:a16="http://schemas.microsoft.com/office/drawing/2014/main" val="3619357244"/>
                    </a:ext>
                  </a:extLst>
                </a:gridCol>
                <a:gridCol w="604504">
                  <a:extLst>
                    <a:ext uri="{9D8B030D-6E8A-4147-A177-3AD203B41FA5}">
                      <a16:colId xmlns:a16="http://schemas.microsoft.com/office/drawing/2014/main" val="3007671425"/>
                    </a:ext>
                  </a:extLst>
                </a:gridCol>
                <a:gridCol w="604504">
                  <a:extLst>
                    <a:ext uri="{9D8B030D-6E8A-4147-A177-3AD203B41FA5}">
                      <a16:colId xmlns:a16="http://schemas.microsoft.com/office/drawing/2014/main" val="2771538287"/>
                    </a:ext>
                  </a:extLst>
                </a:gridCol>
                <a:gridCol w="604504">
                  <a:extLst>
                    <a:ext uri="{9D8B030D-6E8A-4147-A177-3AD203B41FA5}">
                      <a16:colId xmlns:a16="http://schemas.microsoft.com/office/drawing/2014/main" val="2400249410"/>
                    </a:ext>
                  </a:extLst>
                </a:gridCol>
              </a:tblGrid>
              <a:tr h="498603"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15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35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45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55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8839576"/>
                  </a:ext>
                </a:extLst>
              </a:tr>
            </a:tbl>
          </a:graphicData>
        </a:graphic>
      </p:graphicFrame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90D0FADF-4D62-A748-A6B7-6F3AE2ACE4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300493"/>
              </p:ext>
            </p:extLst>
          </p:nvPr>
        </p:nvGraphicFramePr>
        <p:xfrm>
          <a:off x="362939" y="5724887"/>
          <a:ext cx="6037861" cy="4986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325">
                  <a:extLst>
                    <a:ext uri="{9D8B030D-6E8A-4147-A177-3AD203B41FA5}">
                      <a16:colId xmlns:a16="http://schemas.microsoft.com/office/drawing/2014/main" val="3288716116"/>
                    </a:ext>
                  </a:extLst>
                </a:gridCol>
                <a:gridCol w="604504">
                  <a:extLst>
                    <a:ext uri="{9D8B030D-6E8A-4147-A177-3AD203B41FA5}">
                      <a16:colId xmlns:a16="http://schemas.microsoft.com/office/drawing/2014/main" val="3411690658"/>
                    </a:ext>
                  </a:extLst>
                </a:gridCol>
                <a:gridCol w="604504">
                  <a:extLst>
                    <a:ext uri="{9D8B030D-6E8A-4147-A177-3AD203B41FA5}">
                      <a16:colId xmlns:a16="http://schemas.microsoft.com/office/drawing/2014/main" val="3189283856"/>
                    </a:ext>
                  </a:extLst>
                </a:gridCol>
                <a:gridCol w="604504">
                  <a:extLst>
                    <a:ext uri="{9D8B030D-6E8A-4147-A177-3AD203B41FA5}">
                      <a16:colId xmlns:a16="http://schemas.microsoft.com/office/drawing/2014/main" val="2657787358"/>
                    </a:ext>
                  </a:extLst>
                </a:gridCol>
                <a:gridCol w="604504">
                  <a:extLst>
                    <a:ext uri="{9D8B030D-6E8A-4147-A177-3AD203B41FA5}">
                      <a16:colId xmlns:a16="http://schemas.microsoft.com/office/drawing/2014/main" val="1753558804"/>
                    </a:ext>
                  </a:extLst>
                </a:gridCol>
                <a:gridCol w="604504">
                  <a:extLst>
                    <a:ext uri="{9D8B030D-6E8A-4147-A177-3AD203B41FA5}">
                      <a16:colId xmlns:a16="http://schemas.microsoft.com/office/drawing/2014/main" val="3648976831"/>
                    </a:ext>
                  </a:extLst>
                </a:gridCol>
                <a:gridCol w="604504">
                  <a:extLst>
                    <a:ext uri="{9D8B030D-6E8A-4147-A177-3AD203B41FA5}">
                      <a16:colId xmlns:a16="http://schemas.microsoft.com/office/drawing/2014/main" val="3619357244"/>
                    </a:ext>
                  </a:extLst>
                </a:gridCol>
                <a:gridCol w="604504">
                  <a:extLst>
                    <a:ext uri="{9D8B030D-6E8A-4147-A177-3AD203B41FA5}">
                      <a16:colId xmlns:a16="http://schemas.microsoft.com/office/drawing/2014/main" val="3007671425"/>
                    </a:ext>
                  </a:extLst>
                </a:gridCol>
                <a:gridCol w="604504">
                  <a:extLst>
                    <a:ext uri="{9D8B030D-6E8A-4147-A177-3AD203B41FA5}">
                      <a16:colId xmlns:a16="http://schemas.microsoft.com/office/drawing/2014/main" val="2771538287"/>
                    </a:ext>
                  </a:extLst>
                </a:gridCol>
                <a:gridCol w="604504">
                  <a:extLst>
                    <a:ext uri="{9D8B030D-6E8A-4147-A177-3AD203B41FA5}">
                      <a16:colId xmlns:a16="http://schemas.microsoft.com/office/drawing/2014/main" val="2400249410"/>
                    </a:ext>
                  </a:extLst>
                </a:gridCol>
              </a:tblGrid>
              <a:tr h="498603"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56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 55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54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53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54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55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56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57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58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59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8839576"/>
                  </a:ext>
                </a:extLst>
              </a:tr>
            </a:tbl>
          </a:graphicData>
        </a:graphic>
      </p:graphicFrame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A77DAFAC-908E-A04D-9053-4E6EA7F81D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129981"/>
              </p:ext>
            </p:extLst>
          </p:nvPr>
        </p:nvGraphicFramePr>
        <p:xfrm>
          <a:off x="362938" y="6462296"/>
          <a:ext cx="6037859" cy="491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6956">
                  <a:extLst>
                    <a:ext uri="{9D8B030D-6E8A-4147-A177-3AD203B41FA5}">
                      <a16:colId xmlns:a16="http://schemas.microsoft.com/office/drawing/2014/main" val="3288716116"/>
                    </a:ext>
                  </a:extLst>
                </a:gridCol>
                <a:gridCol w="530751">
                  <a:extLst>
                    <a:ext uri="{9D8B030D-6E8A-4147-A177-3AD203B41FA5}">
                      <a16:colId xmlns:a16="http://schemas.microsoft.com/office/drawing/2014/main" val="3411690658"/>
                    </a:ext>
                  </a:extLst>
                </a:gridCol>
                <a:gridCol w="622519">
                  <a:extLst>
                    <a:ext uri="{9D8B030D-6E8A-4147-A177-3AD203B41FA5}">
                      <a16:colId xmlns:a16="http://schemas.microsoft.com/office/drawing/2014/main" val="3189283856"/>
                    </a:ext>
                  </a:extLst>
                </a:gridCol>
                <a:gridCol w="622519">
                  <a:extLst>
                    <a:ext uri="{9D8B030D-6E8A-4147-A177-3AD203B41FA5}">
                      <a16:colId xmlns:a16="http://schemas.microsoft.com/office/drawing/2014/main" val="2657787358"/>
                    </a:ext>
                  </a:extLst>
                </a:gridCol>
                <a:gridCol w="622519">
                  <a:extLst>
                    <a:ext uri="{9D8B030D-6E8A-4147-A177-3AD203B41FA5}">
                      <a16:colId xmlns:a16="http://schemas.microsoft.com/office/drawing/2014/main" val="1753558804"/>
                    </a:ext>
                  </a:extLst>
                </a:gridCol>
                <a:gridCol w="622519">
                  <a:extLst>
                    <a:ext uri="{9D8B030D-6E8A-4147-A177-3AD203B41FA5}">
                      <a16:colId xmlns:a16="http://schemas.microsoft.com/office/drawing/2014/main" val="3648976831"/>
                    </a:ext>
                  </a:extLst>
                </a:gridCol>
                <a:gridCol w="622519">
                  <a:extLst>
                    <a:ext uri="{9D8B030D-6E8A-4147-A177-3AD203B41FA5}">
                      <a16:colId xmlns:a16="http://schemas.microsoft.com/office/drawing/2014/main" val="3619357244"/>
                    </a:ext>
                  </a:extLst>
                </a:gridCol>
                <a:gridCol w="622519">
                  <a:extLst>
                    <a:ext uri="{9D8B030D-6E8A-4147-A177-3AD203B41FA5}">
                      <a16:colId xmlns:a16="http://schemas.microsoft.com/office/drawing/2014/main" val="3007671425"/>
                    </a:ext>
                  </a:extLst>
                </a:gridCol>
                <a:gridCol w="622519">
                  <a:extLst>
                    <a:ext uri="{9D8B030D-6E8A-4147-A177-3AD203B41FA5}">
                      <a16:colId xmlns:a16="http://schemas.microsoft.com/office/drawing/2014/main" val="2771538287"/>
                    </a:ext>
                  </a:extLst>
                </a:gridCol>
                <a:gridCol w="622519">
                  <a:extLst>
                    <a:ext uri="{9D8B030D-6E8A-4147-A177-3AD203B41FA5}">
                      <a16:colId xmlns:a16="http://schemas.microsoft.com/office/drawing/2014/main" val="2400249410"/>
                    </a:ext>
                  </a:extLst>
                </a:gridCol>
              </a:tblGrid>
              <a:tr h="491996"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72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 82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92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102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112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122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132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142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152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162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8839576"/>
                  </a:ext>
                </a:extLst>
              </a:tr>
            </a:tbl>
          </a:graphicData>
        </a:graphic>
      </p:graphicFrame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368448ED-8836-3F48-A8E0-7DA5910251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72514"/>
              </p:ext>
            </p:extLst>
          </p:nvPr>
        </p:nvGraphicFramePr>
        <p:xfrm>
          <a:off x="362937" y="7186491"/>
          <a:ext cx="6037861" cy="4986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325">
                  <a:extLst>
                    <a:ext uri="{9D8B030D-6E8A-4147-A177-3AD203B41FA5}">
                      <a16:colId xmlns:a16="http://schemas.microsoft.com/office/drawing/2014/main" val="3288716116"/>
                    </a:ext>
                  </a:extLst>
                </a:gridCol>
                <a:gridCol w="604504">
                  <a:extLst>
                    <a:ext uri="{9D8B030D-6E8A-4147-A177-3AD203B41FA5}">
                      <a16:colId xmlns:a16="http://schemas.microsoft.com/office/drawing/2014/main" val="3411690658"/>
                    </a:ext>
                  </a:extLst>
                </a:gridCol>
                <a:gridCol w="604504">
                  <a:extLst>
                    <a:ext uri="{9D8B030D-6E8A-4147-A177-3AD203B41FA5}">
                      <a16:colId xmlns:a16="http://schemas.microsoft.com/office/drawing/2014/main" val="3189283856"/>
                    </a:ext>
                  </a:extLst>
                </a:gridCol>
                <a:gridCol w="604504">
                  <a:extLst>
                    <a:ext uri="{9D8B030D-6E8A-4147-A177-3AD203B41FA5}">
                      <a16:colId xmlns:a16="http://schemas.microsoft.com/office/drawing/2014/main" val="2657787358"/>
                    </a:ext>
                  </a:extLst>
                </a:gridCol>
                <a:gridCol w="604504">
                  <a:extLst>
                    <a:ext uri="{9D8B030D-6E8A-4147-A177-3AD203B41FA5}">
                      <a16:colId xmlns:a16="http://schemas.microsoft.com/office/drawing/2014/main" val="1753558804"/>
                    </a:ext>
                  </a:extLst>
                </a:gridCol>
                <a:gridCol w="604504">
                  <a:extLst>
                    <a:ext uri="{9D8B030D-6E8A-4147-A177-3AD203B41FA5}">
                      <a16:colId xmlns:a16="http://schemas.microsoft.com/office/drawing/2014/main" val="3648976831"/>
                    </a:ext>
                  </a:extLst>
                </a:gridCol>
                <a:gridCol w="604504">
                  <a:extLst>
                    <a:ext uri="{9D8B030D-6E8A-4147-A177-3AD203B41FA5}">
                      <a16:colId xmlns:a16="http://schemas.microsoft.com/office/drawing/2014/main" val="3619357244"/>
                    </a:ext>
                  </a:extLst>
                </a:gridCol>
                <a:gridCol w="604504">
                  <a:extLst>
                    <a:ext uri="{9D8B030D-6E8A-4147-A177-3AD203B41FA5}">
                      <a16:colId xmlns:a16="http://schemas.microsoft.com/office/drawing/2014/main" val="3007671425"/>
                    </a:ext>
                  </a:extLst>
                </a:gridCol>
                <a:gridCol w="604504">
                  <a:extLst>
                    <a:ext uri="{9D8B030D-6E8A-4147-A177-3AD203B41FA5}">
                      <a16:colId xmlns:a16="http://schemas.microsoft.com/office/drawing/2014/main" val="2771538287"/>
                    </a:ext>
                  </a:extLst>
                </a:gridCol>
                <a:gridCol w="604504">
                  <a:extLst>
                    <a:ext uri="{9D8B030D-6E8A-4147-A177-3AD203B41FA5}">
                      <a16:colId xmlns:a16="http://schemas.microsoft.com/office/drawing/2014/main" val="2400249410"/>
                    </a:ext>
                  </a:extLst>
                </a:gridCol>
              </a:tblGrid>
              <a:tr h="498603"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43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 44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45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46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47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48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49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51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51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8839576"/>
                  </a:ext>
                </a:extLst>
              </a:tr>
            </a:tbl>
          </a:graphicData>
        </a:graphic>
      </p:graphicFrame>
      <p:sp>
        <p:nvSpPr>
          <p:cNvPr id="17" name="ZoneTexte 16">
            <a:extLst>
              <a:ext uri="{FF2B5EF4-FFF2-40B4-BE49-F238E27FC236}">
                <a16:creationId xmlns:a16="http://schemas.microsoft.com/office/drawing/2014/main" id="{36C0F7D2-9002-6647-BF25-189340E16AEF}"/>
              </a:ext>
            </a:extLst>
          </p:cNvPr>
          <p:cNvSpPr txBox="1"/>
          <p:nvPr/>
        </p:nvSpPr>
        <p:spPr>
          <a:xfrm>
            <a:off x="362937" y="3719892"/>
            <a:ext cx="6231823" cy="101566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6000" dirty="0"/>
              <a:t>Correctif</a:t>
            </a:r>
          </a:p>
        </p:txBody>
      </p:sp>
    </p:spTree>
    <p:extLst>
      <p:ext uri="{BB962C8B-B14F-4D97-AF65-F5344CB8AC3E}">
        <p14:creationId xmlns:p14="http://schemas.microsoft.com/office/powerpoint/2010/main" val="172716754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548</TotalTime>
  <Words>859</Words>
  <Application>Microsoft Macintosh PowerPoint</Application>
  <PresentationFormat>Affichage à l'écran (4:3)</PresentationFormat>
  <Paragraphs>278</Paragraphs>
  <Slides>12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9" baseType="lpstr">
      <vt:lpstr>等线</vt:lpstr>
      <vt:lpstr>Arial</vt:lpstr>
      <vt:lpstr>Calibri</vt:lpstr>
      <vt:lpstr>Calibri Light</vt:lpstr>
      <vt:lpstr>Comic Sans MS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Aline Boesiger</dc:creator>
  <cp:lastModifiedBy>Aline Boesiger</cp:lastModifiedBy>
  <cp:revision>48</cp:revision>
  <dcterms:created xsi:type="dcterms:W3CDTF">2022-06-08T11:38:56Z</dcterms:created>
  <dcterms:modified xsi:type="dcterms:W3CDTF">2022-11-13T15:36:59Z</dcterms:modified>
</cp:coreProperties>
</file>