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9" r:id="rId4"/>
    <p:sldId id="258" r:id="rId5"/>
    <p:sldId id="27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CE905-D1D3-E442-B775-2CCF1FDF9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84920E-1AF7-BF4B-B847-8C08F602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05BF4-51A0-B541-97C5-AEC84C8C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0F6D3D-C75F-3F4A-9762-7C11A624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845FA9-74CD-074E-B7B7-8FC41EB9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67B2F-A85D-3044-9733-959FABC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360914-877F-9643-8385-CE2A23DB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1EA45B-0024-7846-9AE7-54C79253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E1909-6F5F-1C46-8548-D96258AB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E45FF-87E1-E94D-BDCB-51E1E2AC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75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1403BA-D007-194C-B999-7487F2224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3795E4-F670-0142-BA02-DB30D1A55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08CBC-5931-EB42-BF1A-53FFEA3B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DD73D-B433-A343-B172-DD390E58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A0447-EF61-F344-911B-1F7ED135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6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0024A-7F3E-7146-8902-1E932F4D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8235C-0771-F14C-8678-2AF77394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640F2-73B9-B04E-97B6-D8A3F72A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4A7DAE-27D6-3A49-BDD9-493499D3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60FAF-E272-294D-BD13-962DD5E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A71B1-1F8F-6740-9A27-0632D1D7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E107B6-0489-084B-A1D9-DAD97929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B4BE5-9F20-2841-8EF6-FB40D3D0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24C98-E65D-DD45-947D-2FA6131C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00667-A12C-1B4B-AA6E-BA5A1C09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EA16B-1F25-084C-8C9C-E1B1E851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B6916-3953-F146-BFBA-857519B3E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89C170-D87B-A54A-B718-1D501D02C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0F3A0B-8346-0847-AC0B-B7E26566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F200F3-7B71-064C-9107-170B811D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C4DF87-45AB-8747-8899-9CE3F581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0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EFD1A-7AF1-E648-A473-9B7AFBC9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162A92-3A01-C74E-8DF5-CFEFADB8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CA8404-0B5B-9B49-AA2D-5AABCC483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B889D3-8299-3C41-8872-0BD1FBD1E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5A5A5F-7DA5-FA4C-9B7C-1A65169CD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3E279B-4ED3-2B42-8097-578573AB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563ABA-1FC3-4345-BECE-1BA2D58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04A19D-5126-624B-904F-3999408E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6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704B8-3BB1-8C4F-8C59-DEC96F72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F8C64B-7380-4941-9BB3-0F18E6C4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99D3D8-CCDB-D34C-85A6-5674DED9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A821D1-D50F-8C45-885D-56F325ED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29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73A032-6BCE-0543-9609-3BBCBEE6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67F668-0A95-A441-A7E5-B5132E42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0C7831-11BF-8142-B3DB-33527A32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60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F1871-7635-FB4A-B4B3-2D4FCF6F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116B7-3244-954A-99BC-3B43EBD3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6A3884-5EFC-C647-97B2-B6A53EBA7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F617ED-6ED2-F249-9813-21664E17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94D74E-136C-124E-93AE-2574C3FD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01500A-3FC0-4244-959A-B6845CC6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32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E0940-3ED8-4243-A6E5-AC955750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C08CF6-029E-F247-A142-BCEBDDFC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CDB52-7F74-9241-AFF0-888EEE52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5629FC-942B-1544-A91A-C20DB805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2231AD-5E50-B646-837F-8A8284A2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96A6EB-90DC-BA4F-A322-6AB6A383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817B7C-B8D6-3E4A-950F-7E2569D6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DD7D15-0141-7D46-9245-F8370FEF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01A44-BA5B-5940-81FF-52C839AEA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0B3D-5501-9241-AD32-40280B2AF35F}" type="datetimeFigureOut">
              <a:rPr lang="fr-FR" smtClean="0"/>
              <a:t>05/09/2020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FDCEE-C4DC-EE49-BC6C-A6D7CB6F2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D8AAE-F066-034A-BAF9-EE392A66C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CA04-B4AE-3346-9EA3-2B5DDB2AE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7CCCFD5-47B6-D84D-A08B-11D56DFF2799}"/>
              </a:ext>
            </a:extLst>
          </p:cNvPr>
          <p:cNvSpPr>
            <a:spLocks noGrp="1"/>
          </p:cNvSpPr>
          <p:nvPr/>
        </p:nvSpPr>
        <p:spPr>
          <a:xfrm>
            <a:off x="121537" y="252164"/>
            <a:ext cx="11675807" cy="857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dirty="0">
                <a:latin typeface="Comic Sans MS" panose="020F0502020204030204" pitchFamily="34" charset="0"/>
              </a:rPr>
              <a:t>Enjeux de la carte comme moyen de communication</a:t>
            </a:r>
            <a:endParaRPr lang="fr-FR" sz="3600" dirty="0">
              <a:latin typeface="Comic Sans MS" panose="020F0502020204030204" pitchFamily="34" charset="0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6139CB8-EE7A-7C4A-A9C3-1221A08C57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09208"/>
            <a:ext cx="10515600" cy="81509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Comprendre les biais de cartes par leur analyse et l’analyse de dessin de presse</a:t>
            </a: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Établir des critères pour une analyse critique des cartes</a:t>
            </a: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Exercer l’esprit critiques, les techniques d’analyse de document et l’expression orale</a:t>
            </a: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B15DCA1E-BB20-9147-AAEC-27621E87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15" y="813210"/>
            <a:ext cx="6302135" cy="49222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A4AC882-663D-CE42-8B89-F7F7FD2C5EDB}"/>
              </a:ext>
            </a:extLst>
          </p:cNvPr>
          <p:cNvSpPr txBox="1"/>
          <p:nvPr/>
        </p:nvSpPr>
        <p:spPr>
          <a:xfrm>
            <a:off x="2124040" y="5735484"/>
            <a:ext cx="7667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fdeligne</a:t>
            </a:r>
            <a:r>
              <a:rPr lang="fr-FR" sz="1000" dirty="0"/>
              <a:t>/</a:t>
            </a:r>
            <a:r>
              <a:rPr lang="fr-FR" sz="1000" dirty="0" err="1"/>
              <a:t>status</a:t>
            </a:r>
            <a:r>
              <a:rPr lang="fr-FR" sz="1000" dirty="0"/>
              <a:t>/1256848167955546115/photo/1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8D55FC-C233-884E-B622-4B50DD281363}"/>
              </a:ext>
            </a:extLst>
          </p:cNvPr>
          <p:cNvSpPr txBox="1"/>
          <p:nvPr/>
        </p:nvSpPr>
        <p:spPr>
          <a:xfrm>
            <a:off x="1014996" y="506963"/>
            <a:ext cx="2508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/>
              <a:t>3 mai 2020 – Deligne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7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FBBB0570-35D2-5240-8886-6D811A0DD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9" y="502437"/>
            <a:ext cx="6966564" cy="55268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F76144-89DF-4943-B2EB-B4C0CE296318}"/>
              </a:ext>
            </a:extLst>
          </p:cNvPr>
          <p:cNvSpPr txBox="1"/>
          <p:nvPr/>
        </p:nvSpPr>
        <p:spPr>
          <a:xfrm>
            <a:off x="2662905" y="5844634"/>
            <a:ext cx="7497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RoelandtN42</a:t>
            </a:r>
            <a:r>
              <a:rPr lang="fr-FR" sz="1000" dirty="0"/>
              <a:t>/</a:t>
            </a:r>
            <a:r>
              <a:rPr lang="fr-FR" sz="1000" dirty="0" err="1"/>
              <a:t>status</a:t>
            </a:r>
            <a:r>
              <a:rPr lang="fr-FR" sz="1000" dirty="0"/>
              <a:t>/1257392844798676992/photo/1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1345F6-EEC8-314D-9449-42267F7BA658}"/>
              </a:ext>
            </a:extLst>
          </p:cNvPr>
          <p:cNvSpPr txBox="1"/>
          <p:nvPr/>
        </p:nvSpPr>
        <p:spPr>
          <a:xfrm>
            <a:off x="631861" y="428811"/>
            <a:ext cx="406208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/>
              <a:t>4 mai 2020 – Nicolas Roeland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77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77482CE-5FA1-C442-8297-DB975D46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49" y="909484"/>
            <a:ext cx="6897495" cy="465984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2B9FAA-7A78-3C43-B7B4-672C87BC896B}"/>
              </a:ext>
            </a:extLst>
          </p:cNvPr>
          <p:cNvSpPr txBox="1"/>
          <p:nvPr/>
        </p:nvSpPr>
        <p:spPr>
          <a:xfrm>
            <a:off x="1809955" y="5569325"/>
            <a:ext cx="7571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plantu</a:t>
            </a:r>
            <a:r>
              <a:rPr lang="fr-FR" sz="1000" dirty="0"/>
              <a:t>/</a:t>
            </a:r>
            <a:r>
              <a:rPr lang="fr-FR" sz="1000" dirty="0" err="1"/>
              <a:t>status</a:t>
            </a:r>
            <a:r>
              <a:rPr lang="fr-FR" sz="1000" dirty="0"/>
              <a:t>/1257245708375244800/photo/1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A76A38-EE8B-0944-879D-519F832FA4B2}"/>
              </a:ext>
            </a:extLst>
          </p:cNvPr>
          <p:cNvSpPr txBox="1"/>
          <p:nvPr/>
        </p:nvSpPr>
        <p:spPr>
          <a:xfrm>
            <a:off x="796276" y="293931"/>
            <a:ext cx="202735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/>
              <a:t>4 mai 2020 – Plantu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53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06FC2-D1A3-B74A-8F1C-9E4A87E0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394"/>
            <a:ext cx="10515600" cy="2844015"/>
          </a:xfrm>
        </p:spPr>
        <p:txBody>
          <a:bodyPr>
            <a:normAutofit/>
          </a:bodyPr>
          <a:lstStyle/>
          <a:p>
            <a:r>
              <a:rPr lang="fr-CH" b="0" i="0" u="none" strike="noStrike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Les cartes sont des discours et doivent donc être contextualisées, datées, sourcées, signées et, en retour, critiquées.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B75039-4809-A643-8EB1-DFDB34A9D12B}"/>
              </a:ext>
            </a:extLst>
          </p:cNvPr>
          <p:cNvSpPr txBox="1"/>
          <p:nvPr/>
        </p:nvSpPr>
        <p:spPr>
          <a:xfrm>
            <a:off x="5680860" y="4793772"/>
            <a:ext cx="540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dirty="0"/>
              <a:t>Juliette Morel, enseignante chercheuse en cartographie et géomatique , Libération, 5 mai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98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AFFD7-EFF7-6343-9AEF-F403993F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>
                <a:latin typeface="Comic Sans MS" panose="030F0702030302020204" pitchFamily="66" charset="0"/>
              </a:rPr>
              <a:t>Quelles questions se poser face à une carte?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19F2F-446C-BD4D-B7ED-4B3D6A67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2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1B2A7-3C90-3A48-81CA-D4719D55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>
                <a:latin typeface="Comic Sans MS" panose="030F0702030302020204" pitchFamily="66" charset="0"/>
              </a:rPr>
              <a:t>D’autres Map fail…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7A8EC39-5123-CE4A-919D-7DDBB334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90" y="365125"/>
            <a:ext cx="4556410" cy="6093697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4E6AB83-058D-FF43-A199-2A6350A59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086709"/>
            <a:ext cx="6315900" cy="32800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607089-54EB-F64A-91EA-F0CD9C2EC85F}"/>
              </a:ext>
            </a:extLst>
          </p:cNvPr>
          <p:cNvSpPr txBox="1"/>
          <p:nvPr/>
        </p:nvSpPr>
        <p:spPr>
          <a:xfrm>
            <a:off x="160020" y="5439629"/>
            <a:ext cx="249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Lies_Breaker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5972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4F5BBA60-EEA2-044A-B2A6-7435205B4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1" y="643467"/>
            <a:ext cx="4540417" cy="5571066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E14492CF-C54D-9042-8899-BA0D83E5D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09" y="361623"/>
            <a:ext cx="5989024" cy="54949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F85B36-CE8F-C84B-A158-07E913FF2B15}"/>
              </a:ext>
            </a:extLst>
          </p:cNvPr>
          <p:cNvSpPr txBox="1"/>
          <p:nvPr/>
        </p:nvSpPr>
        <p:spPr>
          <a:xfrm>
            <a:off x="6525748" y="5856552"/>
            <a:ext cx="514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</a:t>
            </a:r>
            <a:r>
              <a:rPr lang="fr-FR" sz="1000" dirty="0" err="1"/>
              <a:t>www.bfmtv.com</a:t>
            </a:r>
            <a:r>
              <a:rPr lang="fr-FR" sz="1000" dirty="0"/>
              <a:t>/international/asie/carte-de-la-chine-aux-etats-unis-en-passant-par-la-france-l-epidemie-du-coronavirus-s-etend_AN-202001270114.html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C155F8-8A81-B241-9942-C967383FD03C}"/>
              </a:ext>
            </a:extLst>
          </p:cNvPr>
          <p:cNvSpPr txBox="1"/>
          <p:nvPr/>
        </p:nvSpPr>
        <p:spPr>
          <a:xfrm>
            <a:off x="1019090" y="6214533"/>
            <a:ext cx="4315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</a:t>
            </a:r>
            <a:r>
              <a:rPr lang="fr-FR" sz="1000" dirty="0" err="1"/>
              <a:t>www.bbc.com</a:t>
            </a:r>
            <a:r>
              <a:rPr lang="fr-FR" sz="1000" dirty="0"/>
              <a:t>/news/world-asia-china-51305526</a:t>
            </a:r>
          </a:p>
        </p:txBody>
      </p:sp>
    </p:spTree>
    <p:extLst>
      <p:ext uri="{BB962C8B-B14F-4D97-AF65-F5344CB8AC3E}">
        <p14:creationId xmlns:p14="http://schemas.microsoft.com/office/powerpoint/2010/main" val="119747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1F381-FFD1-1245-8D99-543EBB266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6" y="-188606"/>
            <a:ext cx="11675807" cy="857745"/>
          </a:xfrm>
        </p:spPr>
        <p:txBody>
          <a:bodyPr>
            <a:normAutofit/>
          </a:bodyPr>
          <a:lstStyle/>
          <a:p>
            <a:r>
              <a:rPr lang="fr-CH" sz="3600" dirty="0">
                <a:latin typeface="Comic Sans MS" panose="020F0502020204030204" pitchFamily="34" charset="0"/>
              </a:rPr>
              <a:t>Comprendre les cartes du déconfinement</a:t>
            </a:r>
            <a:endParaRPr lang="fr-FR" sz="3600" dirty="0">
              <a:latin typeface="Comic Sans MS" panose="020F0502020204030204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AF58B036-FE25-3443-8C72-C37E7838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81" y="786194"/>
            <a:ext cx="10272439" cy="57706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874E0A-9F98-A843-A306-437913E149F1}"/>
              </a:ext>
            </a:extLst>
          </p:cNvPr>
          <p:cNvSpPr txBox="1"/>
          <p:nvPr/>
        </p:nvSpPr>
        <p:spPr>
          <a:xfrm>
            <a:off x="2014793" y="6268611"/>
            <a:ext cx="6055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</a:t>
            </a:r>
            <a:r>
              <a:rPr lang="fr-FR" sz="1000" dirty="0" err="1"/>
              <a:t>www.liberation.fr</a:t>
            </a:r>
            <a:r>
              <a:rPr lang="fr-FR" sz="1000" dirty="0"/>
              <a:t>/</a:t>
            </a:r>
            <a:r>
              <a:rPr lang="fr-FR" sz="1000" dirty="0" err="1"/>
              <a:t>debats</a:t>
            </a:r>
            <a:r>
              <a:rPr lang="fr-FR" sz="1000" dirty="0"/>
              <a:t>/2020/05/05/covid-19-des-cartes-tres-politiques_1787381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A8F9EA-C0E5-0641-A340-95D89007D9C6}"/>
              </a:ext>
            </a:extLst>
          </p:cNvPr>
          <p:cNvSpPr txBox="1"/>
          <p:nvPr/>
        </p:nvSpPr>
        <p:spPr>
          <a:xfrm>
            <a:off x="123175" y="546234"/>
            <a:ext cx="647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/>
              <a:t>https://padlet.com/</a:t>
            </a:r>
            <a:r>
              <a:rPr lang="fr-FR" sz="2400" dirty="0" err="1"/>
              <a:t>cgallicematti</a:t>
            </a:r>
            <a:r>
              <a:rPr lang="fr-FR" sz="2400" dirty="0"/>
              <a:t>/</a:t>
            </a:r>
            <a:r>
              <a:rPr lang="fr-FR" sz="2400" dirty="0" err="1"/>
              <a:t>mapfail</a:t>
            </a:r>
            <a:endParaRPr lang="fr-FR" sz="24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EAB02FE-2AA8-F54F-ACB2-3A592C74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0" y="546234"/>
            <a:ext cx="1082743" cy="10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0542328F-270D-0F4D-B313-623700D2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0" y="177006"/>
            <a:ext cx="7196326" cy="4049133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BDFE00E8-A3B0-DD4A-B5C6-B05530594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03" y="2589986"/>
            <a:ext cx="7316498" cy="411674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8B3C4E-B682-C449-9A64-D8EFAC197725}"/>
              </a:ext>
            </a:extLst>
          </p:cNvPr>
          <p:cNvSpPr txBox="1"/>
          <p:nvPr/>
        </p:nvSpPr>
        <p:spPr>
          <a:xfrm>
            <a:off x="5182965" y="25132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33276E-AC7A-D641-B66A-570CF28E3F02}"/>
              </a:ext>
            </a:extLst>
          </p:cNvPr>
          <p:cNvSpPr txBox="1"/>
          <p:nvPr/>
        </p:nvSpPr>
        <p:spPr>
          <a:xfrm>
            <a:off x="5483395" y="6562367"/>
            <a:ext cx="6055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</a:t>
            </a:r>
            <a:r>
              <a:rPr lang="fr-FR" sz="1000" dirty="0" err="1"/>
              <a:t>www.liberation.fr</a:t>
            </a:r>
            <a:r>
              <a:rPr lang="fr-FR" sz="1000" dirty="0"/>
              <a:t>/</a:t>
            </a:r>
            <a:r>
              <a:rPr lang="fr-FR" sz="1000" dirty="0" err="1"/>
              <a:t>debats</a:t>
            </a:r>
            <a:r>
              <a:rPr lang="fr-FR" sz="1000" dirty="0"/>
              <a:t>/2020/05/05/covid-19-des-cartes-tres-politiques_1787381</a:t>
            </a:r>
          </a:p>
        </p:txBody>
      </p:sp>
    </p:spTree>
    <p:extLst>
      <p:ext uri="{BB962C8B-B14F-4D97-AF65-F5344CB8AC3E}">
        <p14:creationId xmlns:p14="http://schemas.microsoft.com/office/powerpoint/2010/main" val="150339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579D80D6-A3F5-6F48-8E38-918E9197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44" y="82687"/>
            <a:ext cx="5647404" cy="66926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77E802-0E70-CA45-91A2-55A474A5F500}"/>
              </a:ext>
            </a:extLst>
          </p:cNvPr>
          <p:cNvSpPr txBox="1"/>
          <p:nvPr/>
        </p:nvSpPr>
        <p:spPr>
          <a:xfrm>
            <a:off x="8938341" y="622131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https://cartonumerique.blogspot.com/2020/05/la-carte-du-deconfinement.html</a:t>
            </a:r>
          </a:p>
        </p:txBody>
      </p:sp>
    </p:spTree>
    <p:extLst>
      <p:ext uri="{BB962C8B-B14F-4D97-AF65-F5344CB8AC3E}">
        <p14:creationId xmlns:p14="http://schemas.microsoft.com/office/powerpoint/2010/main" val="166347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EE260B6-5811-F248-A6E7-6AB74A20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02" y="349933"/>
            <a:ext cx="6158134" cy="61581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DCA6C9-5DF8-6C47-92BC-36FC7F59107F}"/>
              </a:ext>
            </a:extLst>
          </p:cNvPr>
          <p:cNvSpPr txBox="1"/>
          <p:nvPr/>
        </p:nvSpPr>
        <p:spPr>
          <a:xfrm>
            <a:off x="8938341" y="622131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https://cartonumerique.blogspot.com/2020/05/la-carte-du-deconfinement.html</a:t>
            </a:r>
          </a:p>
        </p:txBody>
      </p:sp>
    </p:spTree>
    <p:extLst>
      <p:ext uri="{BB962C8B-B14F-4D97-AF65-F5344CB8AC3E}">
        <p14:creationId xmlns:p14="http://schemas.microsoft.com/office/powerpoint/2010/main" val="1208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CB8B794-02E9-4846-A582-8239CC99A6EE}"/>
              </a:ext>
            </a:extLst>
          </p:cNvPr>
          <p:cNvSpPr txBox="1"/>
          <p:nvPr/>
        </p:nvSpPr>
        <p:spPr>
          <a:xfrm>
            <a:off x="245808" y="847213"/>
            <a:ext cx="1117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Comic Sans MS" panose="030F0702030302020204" pitchFamily="66" charset="0"/>
              </a:rPr>
              <a:t>Étapes pour l’analyse et la présentation d’un document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30E0D6-9DFE-1F47-8A2F-FDB3C3C211E8}"/>
              </a:ext>
            </a:extLst>
          </p:cNvPr>
          <p:cNvSpPr txBox="1"/>
          <p:nvPr/>
        </p:nvSpPr>
        <p:spPr>
          <a:xfrm>
            <a:off x="374173" y="2471357"/>
            <a:ext cx="11170536" cy="35394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200" dirty="0">
                <a:latin typeface="Comic Sans MS" panose="030F0702030302020204" pitchFamily="66" charset="0"/>
              </a:rPr>
              <a:t>- Présentation du document</a:t>
            </a:r>
          </a:p>
          <a:p>
            <a:pPr algn="l"/>
            <a:r>
              <a:rPr lang="fr-CH" sz="3200" dirty="0">
                <a:latin typeface="Comic Sans MS" panose="030F0702030302020204" pitchFamily="66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Description</a:t>
            </a: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Explication</a:t>
            </a:r>
          </a:p>
          <a:p>
            <a:pPr marL="342900" indent="-342900" algn="l">
              <a:buFontTx/>
              <a:buChar char="-"/>
            </a:pPr>
            <a:endParaRPr lang="fr-CH" sz="3200" dirty="0"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fr-CH" sz="3200" dirty="0">
                <a:latin typeface="Comic Sans MS" panose="030F0702030302020204" pitchFamily="66" charset="0"/>
              </a:rPr>
              <a:t>Interprétation : Message de l’auteur – votre avis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7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B132A9DB-D05E-934B-AE5D-3D1A8AF7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63" y="643466"/>
            <a:ext cx="5942473" cy="55710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C264F2-5C28-6543-ACF7-FD89EC1E1E8D}"/>
              </a:ext>
            </a:extLst>
          </p:cNvPr>
          <p:cNvSpPr txBox="1"/>
          <p:nvPr/>
        </p:nvSpPr>
        <p:spPr>
          <a:xfrm>
            <a:off x="2665223" y="6214533"/>
            <a:ext cx="6861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fbahoken</a:t>
            </a:r>
            <a:r>
              <a:rPr lang="fr-FR" sz="1000" dirty="0"/>
              <a:t>/</a:t>
            </a:r>
            <a:r>
              <a:rPr lang="fr-FR" sz="1000" dirty="0" err="1"/>
              <a:t>status</a:t>
            </a:r>
            <a:r>
              <a:rPr lang="fr-FR" sz="1000" dirty="0"/>
              <a:t>/1258074306921279489?</a:t>
            </a:r>
            <a:r>
              <a:rPr lang="fr-FR" sz="1000" dirty="0" err="1"/>
              <a:t>ref_src</a:t>
            </a:r>
            <a:r>
              <a:rPr lang="fr-FR" sz="1000" dirty="0"/>
              <a:t>=twsrc%</a:t>
            </a:r>
            <a:r>
              <a:rPr lang="fr-FR" sz="1000" dirty="0" err="1"/>
              <a:t>5Etfw</a:t>
            </a:r>
            <a:r>
              <a:rPr lang="fr-FR" sz="1000" dirty="0"/>
              <a:t>%</a:t>
            </a:r>
            <a:r>
              <a:rPr lang="fr-FR" sz="1000" dirty="0" err="1"/>
              <a:t>7Ctwcamp</a:t>
            </a:r>
            <a:r>
              <a:rPr lang="fr-FR" sz="1000" dirty="0"/>
              <a:t>%</a:t>
            </a:r>
            <a:r>
              <a:rPr lang="fr-FR" sz="1000" dirty="0" err="1"/>
              <a:t>5Etweetembed</a:t>
            </a:r>
            <a:r>
              <a:rPr lang="fr-FR" sz="1000" dirty="0"/>
              <a:t>%</a:t>
            </a:r>
            <a:r>
              <a:rPr lang="fr-FR" sz="1000" dirty="0" err="1"/>
              <a:t>7Ctwterm</a:t>
            </a:r>
            <a:r>
              <a:rPr lang="fr-FR" sz="1000" dirty="0"/>
              <a:t>%5E1258074306921279489%</a:t>
            </a:r>
            <a:r>
              <a:rPr lang="fr-FR" sz="1000" dirty="0" err="1"/>
              <a:t>7Ctwgr</a:t>
            </a:r>
            <a:r>
              <a:rPr lang="fr-FR" sz="1000" dirty="0"/>
              <a:t>%5E&amp;</a:t>
            </a:r>
            <a:r>
              <a:rPr lang="fr-FR" sz="1000" dirty="0" err="1"/>
              <a:t>ref_url</a:t>
            </a:r>
            <a:r>
              <a:rPr lang="fr-FR" sz="1000" dirty="0"/>
              <a:t>=http%3A%2F%2Fcartonumerique.blogspot.com%2F2020%2F05%2Fla-carte-du-deconfinement.html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42BEC0-D4E7-F744-864F-DAB7A4627066}"/>
              </a:ext>
            </a:extLst>
          </p:cNvPr>
          <p:cNvSpPr txBox="1"/>
          <p:nvPr/>
        </p:nvSpPr>
        <p:spPr>
          <a:xfrm>
            <a:off x="1097405" y="549240"/>
            <a:ext cx="202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dirty="0"/>
              <a:t>6 mai 2020 – Berth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65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9A253896-8089-734F-9158-D080EFC4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01" y="643466"/>
            <a:ext cx="6554197" cy="5571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AD6999-2FA5-9242-849C-08A3F23330B9}"/>
              </a:ext>
            </a:extLst>
          </p:cNvPr>
          <p:cNvSpPr txBox="1"/>
          <p:nvPr/>
        </p:nvSpPr>
        <p:spPr>
          <a:xfrm>
            <a:off x="2525203" y="6304002"/>
            <a:ext cx="684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https://twitter.com/FabriceMina/</a:t>
            </a:r>
            <a:r>
              <a:rPr lang="fr-FR" sz="1000" dirty="0" err="1"/>
              <a:t>status</a:t>
            </a:r>
            <a:r>
              <a:rPr lang="fr-FR" sz="1000" dirty="0"/>
              <a:t>/1256507806930305024?</a:t>
            </a:r>
            <a:r>
              <a:rPr lang="fr-FR" sz="1000" dirty="0" err="1"/>
              <a:t>ref_src</a:t>
            </a:r>
            <a:r>
              <a:rPr lang="fr-FR" sz="1000" dirty="0"/>
              <a:t>=twsrc%</a:t>
            </a:r>
            <a:r>
              <a:rPr lang="fr-FR" sz="1000" dirty="0" err="1"/>
              <a:t>5Etfw</a:t>
            </a:r>
            <a:r>
              <a:rPr lang="fr-FR" sz="1000" dirty="0"/>
              <a:t>%</a:t>
            </a:r>
            <a:r>
              <a:rPr lang="fr-FR" sz="1000" dirty="0" err="1"/>
              <a:t>7Ctwcamp</a:t>
            </a:r>
            <a:r>
              <a:rPr lang="fr-FR" sz="1000" dirty="0"/>
              <a:t>%</a:t>
            </a:r>
            <a:r>
              <a:rPr lang="fr-FR" sz="1000" dirty="0" err="1"/>
              <a:t>5Etweetembed</a:t>
            </a:r>
            <a:r>
              <a:rPr lang="fr-FR" sz="1000" dirty="0"/>
              <a:t>%</a:t>
            </a:r>
            <a:r>
              <a:rPr lang="fr-FR" sz="1000" dirty="0" err="1"/>
              <a:t>7Ctwterm</a:t>
            </a:r>
            <a:r>
              <a:rPr lang="fr-FR" sz="1000" dirty="0"/>
              <a:t>%5E1256507806930305024%</a:t>
            </a:r>
            <a:r>
              <a:rPr lang="fr-FR" sz="1000" dirty="0" err="1"/>
              <a:t>7Ctwgr</a:t>
            </a:r>
            <a:r>
              <a:rPr lang="fr-FR" sz="1000" dirty="0"/>
              <a:t>%5E&amp;</a:t>
            </a:r>
            <a:r>
              <a:rPr lang="fr-FR" sz="1000" dirty="0" err="1"/>
              <a:t>ref_url</a:t>
            </a:r>
            <a:r>
              <a:rPr lang="fr-FR" sz="1000" dirty="0"/>
              <a:t>=http%3A%2F%2Fcartonumerique.blogspot.com%2F2020%2F05%2Fla-carte-du-deconfinement.html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D083B9-895B-9946-AD0F-C1DE03B7FCE7}"/>
              </a:ext>
            </a:extLst>
          </p:cNvPr>
          <p:cNvSpPr txBox="1"/>
          <p:nvPr/>
        </p:nvSpPr>
        <p:spPr>
          <a:xfrm>
            <a:off x="493934" y="343779"/>
            <a:ext cx="27561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/>
              <a:t>2 mai 2020 – Fabrice Mina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21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9C88B986-0D5A-AB4A-B7F9-6D053CE0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1" y="1099788"/>
            <a:ext cx="6688667" cy="48731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829580-DF66-8840-A443-DFE89A49526C}"/>
              </a:ext>
            </a:extLst>
          </p:cNvPr>
          <p:cNvSpPr txBox="1"/>
          <p:nvPr/>
        </p:nvSpPr>
        <p:spPr>
          <a:xfrm>
            <a:off x="2182215" y="5972960"/>
            <a:ext cx="519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https://twitter.com/</a:t>
            </a:r>
            <a:r>
              <a:rPr lang="fr-FR" sz="1000" dirty="0" err="1"/>
              <a:t>PlacideActu</a:t>
            </a:r>
            <a:r>
              <a:rPr lang="fr-FR" sz="1000" dirty="0"/>
              <a:t>/</a:t>
            </a:r>
            <a:r>
              <a:rPr lang="fr-FR" sz="1000" dirty="0" err="1"/>
              <a:t>status</a:t>
            </a:r>
            <a:r>
              <a:rPr lang="fr-FR" sz="1000" dirty="0"/>
              <a:t>/1256029800738717698/photo/1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3041F7-1F0A-1444-BEC4-C7ED45F3CD42}"/>
              </a:ext>
            </a:extLst>
          </p:cNvPr>
          <p:cNvSpPr txBox="1"/>
          <p:nvPr/>
        </p:nvSpPr>
        <p:spPr>
          <a:xfrm flipH="1">
            <a:off x="518924" y="621681"/>
            <a:ext cx="444049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/>
              <a:t>1 mai 2020 – Placide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1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Comprendre les cartes du déconfinement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cartes sont des discours et doivent donc être contextualisées, datées, sourcées, signées et, en retour, critiquées.</vt:lpstr>
      <vt:lpstr>Quelles questions se poser face à une carte? </vt:lpstr>
      <vt:lpstr>D’autres Map fail…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était une fois, un carte qui faisait débat…</dc:title>
  <dc:creator>Claire Matti</dc:creator>
  <cp:lastModifiedBy>Claire Matti</cp:lastModifiedBy>
  <cp:revision>12</cp:revision>
  <dcterms:created xsi:type="dcterms:W3CDTF">2020-08-26T08:59:45Z</dcterms:created>
  <dcterms:modified xsi:type="dcterms:W3CDTF">2020-09-05T13:20:47Z</dcterms:modified>
</cp:coreProperties>
</file>