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3"/>
    <p:restoredTop sz="94729"/>
  </p:normalViewPr>
  <p:slideViewPr>
    <p:cSldViewPr snapToGrid="0" snapToObjects="1">
      <p:cViewPr varScale="1">
        <p:scale>
          <a:sx n="71" d="100"/>
          <a:sy n="71" d="100"/>
        </p:scale>
        <p:origin x="19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917700"/>
            <a:ext cx="10464800" cy="2794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165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42799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000">
                <a:solidFill>
                  <a:srgbClr val="45A7DE"/>
                </a:solidFill>
              </a:defRPr>
            </a:lvl1pPr>
          </a:lstStyle>
          <a:p>
            <a:r>
              <a:t>« Saisissez une citation ici. »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</a:lstStyle>
          <a:p>
            <a:r>
              <a:t>-Gilles Allain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307138" y="649152"/>
            <a:ext cx="10401301" cy="58563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Texte du titre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r>
              <a:t>Texte du titre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572250" y="812800"/>
            <a:ext cx="5753100" cy="7670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7277100" y="2578100"/>
            <a:ext cx="4457700" cy="594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 rot="21600000">
            <a:off x="7063543" y="473144"/>
            <a:ext cx="5554134" cy="4165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 rot="21600000">
            <a:off x="7095370" y="5018682"/>
            <a:ext cx="5520268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266700" y="482600"/>
            <a:ext cx="6502400" cy="86698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1" y="9271000"/>
            <a:ext cx="37490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3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15.m4a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oriage-en-ligne.net/dessin-a-colorier/oeufs-de-paques-fleurs-zigzag-125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kladata.com/d3iB4tENjKpYz6Ui-c9nIeGKtHk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7" Type="http://schemas.openxmlformats.org/officeDocument/2006/relationships/image" Target="../media/image11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17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>
            <a:hlinkClick r:id="" action="ppaction://hlinkshowjump?jump=nextslide"/>
          </p:cNvPr>
          <p:cNvSpPr/>
          <p:nvPr/>
        </p:nvSpPr>
        <p:spPr>
          <a:xfrm>
            <a:off x="9721655" y="7510817"/>
            <a:ext cx="2353222" cy="1492045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0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47535" y="168907"/>
            <a:ext cx="9958115" cy="664226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494055" y="6361777"/>
            <a:ext cx="12016690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>
                <a:solidFill>
                  <a:schemeClr val="accent4"/>
                </a:solidFill>
              </a:defRPr>
            </a:lvl1pPr>
          </a:lstStyle>
          <a:p>
            <a:r>
              <a:t>Jeu interactif sur le dénombrement</a:t>
            </a:r>
          </a:p>
        </p:txBody>
      </p:sp>
      <p:pic>
        <p:nvPicPr>
          <p:cNvPr id="122" name="Mon morceau 3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9294035" y="2629061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204745" y="9284613"/>
            <a:ext cx="962383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t>Odile Faggion (d’après un jeu trouvé sur le site de la BDRP :https://www.bdrp.ch/etiquette/jeu-interactif)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3968" fill="hold"/>
                                        <p:tgtEl>
                                          <p:spTgt spid="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2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ctrTitle"/>
          </p:nvPr>
        </p:nvSpPr>
        <p:spPr>
          <a:xfrm>
            <a:off x="1270000" y="478214"/>
            <a:ext cx="10464800" cy="138868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43991">
              <a:defRPr sz="6004">
                <a:solidFill>
                  <a:srgbClr val="FF26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dirty="0" err="1"/>
              <a:t>Compte</a:t>
            </a:r>
            <a:r>
              <a:rPr dirty="0"/>
              <a:t> le </a:t>
            </a:r>
            <a:r>
              <a:rPr dirty="0" err="1"/>
              <a:t>nombre</a:t>
            </a:r>
            <a:r>
              <a:rPr dirty="0"/>
              <a:t> de </a:t>
            </a:r>
            <a:r>
              <a:rPr dirty="0" err="1"/>
              <a:t>carottes</a:t>
            </a:r>
            <a:r>
              <a:rPr dirty="0"/>
              <a:t> </a:t>
            </a:r>
          </a:p>
        </p:txBody>
      </p:sp>
      <p:sp>
        <p:nvSpPr>
          <p:cNvPr id="196" name="Shape 196">
            <a:hlinkClick r:id="" action="ppaction://hlinkshowjump?jump=nextslide"/>
          </p:cNvPr>
          <p:cNvSpPr/>
          <p:nvPr/>
        </p:nvSpPr>
        <p:spPr>
          <a:xfrm>
            <a:off x="10172909" y="8393190"/>
            <a:ext cx="2195447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7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8538" y="1903533"/>
            <a:ext cx="4720587" cy="6667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74686" y="1737054"/>
            <a:ext cx="4720587" cy="6667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Mon morceau 12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556782" y="7360912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0929" fill="hold"/>
                                        <p:tgtEl>
                                          <p:spTgt spid="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9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1270000" y="33866"/>
            <a:ext cx="10464800" cy="24384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78358">
              <a:defRPr sz="7919">
                <a:solidFill>
                  <a:srgbClr val="FF93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Combien y en avait-il ?</a:t>
            </a:r>
          </a:p>
        </p:txBody>
      </p:sp>
      <p:sp>
        <p:nvSpPr>
          <p:cNvPr id="202" name="Shape 202">
            <a:hlinkClick r:id="" action="ppaction://hlinkshowjump?jump=lastslide"/>
          </p:cNvPr>
          <p:cNvSpPr/>
          <p:nvPr/>
        </p:nvSpPr>
        <p:spPr>
          <a:xfrm>
            <a:off x="10797404" y="4185036"/>
            <a:ext cx="692467" cy="138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8</a:t>
            </a:r>
          </a:p>
        </p:txBody>
      </p:sp>
      <p:sp>
        <p:nvSpPr>
          <p:cNvPr id="203" name="Shape 203">
            <a:hlinkClick r:id="" action="ppaction://hlinkshowjump?jump=lastslide"/>
          </p:cNvPr>
          <p:cNvSpPr/>
          <p:nvPr/>
        </p:nvSpPr>
        <p:spPr>
          <a:xfrm>
            <a:off x="4413454" y="4185036"/>
            <a:ext cx="692467" cy="138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4</a:t>
            </a:r>
          </a:p>
        </p:txBody>
      </p:sp>
      <p:sp>
        <p:nvSpPr>
          <p:cNvPr id="204" name="Shape 204">
            <a:hlinkClick r:id="" action="ppaction://hlinkshowjump?jump=lastslide"/>
          </p:cNvPr>
          <p:cNvSpPr/>
          <p:nvPr/>
        </p:nvSpPr>
        <p:spPr>
          <a:xfrm>
            <a:off x="7400767" y="4185036"/>
            <a:ext cx="692466" cy="138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6</a:t>
            </a:r>
          </a:p>
        </p:txBody>
      </p:sp>
      <p:sp>
        <p:nvSpPr>
          <p:cNvPr id="205" name="Shape 205">
            <a:hlinkClick r:id="" action="ppaction://hlinkshowjump?jump=nextslide"/>
          </p:cNvPr>
          <p:cNvSpPr/>
          <p:nvPr/>
        </p:nvSpPr>
        <p:spPr>
          <a:xfrm>
            <a:off x="1426142" y="4185036"/>
            <a:ext cx="692467" cy="138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2</a:t>
            </a:r>
          </a:p>
        </p:txBody>
      </p:sp>
      <p:pic>
        <p:nvPicPr>
          <p:cNvPr id="206" name="Mon morceau 13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391270" y="6587950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045" fill="hold"/>
                                        <p:tgtEl>
                                          <p:spTgt spid="2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0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ctrTitle"/>
          </p:nvPr>
        </p:nvSpPr>
        <p:spPr>
          <a:xfrm>
            <a:off x="1270000" y="270073"/>
            <a:ext cx="10464800" cy="1349177"/>
          </a:xfrm>
          <a:prstGeom prst="rect">
            <a:avLst/>
          </a:prstGeom>
        </p:spPr>
        <p:txBody>
          <a:bodyPr>
            <a:normAutofit/>
          </a:bodyPr>
          <a:lstStyle>
            <a:lvl1pPr defTabSz="443991">
              <a:defRPr sz="6004">
                <a:solidFill>
                  <a:srgbClr val="FF26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dirty="0" err="1"/>
              <a:t>Compte</a:t>
            </a:r>
            <a:r>
              <a:rPr dirty="0"/>
              <a:t> le </a:t>
            </a:r>
            <a:r>
              <a:rPr dirty="0" err="1"/>
              <a:t>nombre</a:t>
            </a:r>
            <a:r>
              <a:rPr dirty="0"/>
              <a:t> de poussins </a:t>
            </a:r>
          </a:p>
        </p:txBody>
      </p:sp>
      <p:sp>
        <p:nvSpPr>
          <p:cNvPr id="209" name="Shape 209">
            <a:hlinkClick r:id="" action="ppaction://hlinkshowjump?jump=nextslide"/>
          </p:cNvPr>
          <p:cNvSpPr/>
          <p:nvPr/>
        </p:nvSpPr>
        <p:spPr>
          <a:xfrm>
            <a:off x="10172909" y="8393190"/>
            <a:ext cx="2195447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0" name="420febd8db101663430db2639884f85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1986" y="2079450"/>
            <a:ext cx="1651001" cy="1827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420febd8db101663430db2639884f85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95327" y="2079450"/>
            <a:ext cx="1651001" cy="1827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420febd8db101663430db2639884f85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75462" y="2079450"/>
            <a:ext cx="1651001" cy="1827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420febd8db101663430db2639884f85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4912" y="2079450"/>
            <a:ext cx="1651001" cy="1827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420febd8db101663430db2639884f85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1986" y="4756750"/>
            <a:ext cx="1651001" cy="1827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420febd8db101663430db2639884f85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95327" y="4756750"/>
            <a:ext cx="1651001" cy="1827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420febd8db101663430db2639884f85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12845" y="4737968"/>
            <a:ext cx="1651001" cy="1827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420febd8db101663430db2639884f85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30364" y="4756750"/>
            <a:ext cx="1651001" cy="1827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420febd8db101663430db2639884f85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99903" y="7434049"/>
            <a:ext cx="1651001" cy="1827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420febd8db101663430db2639884f85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86406" y="7268967"/>
            <a:ext cx="1651001" cy="1827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on morceau 14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9637669" y="6592249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0929" fill="hold"/>
                                        <p:tgtEl>
                                          <p:spTgt spid="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2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xfrm>
            <a:off x="1270000" y="33866"/>
            <a:ext cx="10464800" cy="24384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78358">
              <a:defRPr sz="7919">
                <a:solidFill>
                  <a:srgbClr val="FF93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Combien y en avait-il ?</a:t>
            </a:r>
          </a:p>
        </p:txBody>
      </p:sp>
      <p:sp>
        <p:nvSpPr>
          <p:cNvPr id="223" name="Shape 223">
            <a:hlinkClick r:id="" action="ppaction://hlinkshowjump?jump=nextslide"/>
          </p:cNvPr>
          <p:cNvSpPr/>
          <p:nvPr/>
        </p:nvSpPr>
        <p:spPr>
          <a:xfrm>
            <a:off x="10663826" y="4185036"/>
            <a:ext cx="1069678" cy="138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10</a:t>
            </a:r>
          </a:p>
        </p:txBody>
      </p:sp>
      <p:sp>
        <p:nvSpPr>
          <p:cNvPr id="224" name="Shape 224">
            <a:hlinkClick r:id="" action="ppaction://hlinkshowjump?jump=lastslide"/>
          </p:cNvPr>
          <p:cNvSpPr/>
          <p:nvPr/>
        </p:nvSpPr>
        <p:spPr>
          <a:xfrm>
            <a:off x="4505167" y="4185036"/>
            <a:ext cx="692466" cy="138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6</a:t>
            </a:r>
          </a:p>
        </p:txBody>
      </p:sp>
      <p:sp>
        <p:nvSpPr>
          <p:cNvPr id="225" name="Shape 225">
            <a:hlinkClick r:id="" action="ppaction://hlinkshowjump?jump=lastslide"/>
          </p:cNvPr>
          <p:cNvSpPr/>
          <p:nvPr/>
        </p:nvSpPr>
        <p:spPr>
          <a:xfrm>
            <a:off x="7400767" y="4185036"/>
            <a:ext cx="692466" cy="138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8</a:t>
            </a:r>
          </a:p>
        </p:txBody>
      </p:sp>
      <p:sp>
        <p:nvSpPr>
          <p:cNvPr id="226" name="Shape 226">
            <a:hlinkClick r:id="" action="ppaction://hlinkshowjump?jump=lastslide"/>
          </p:cNvPr>
          <p:cNvSpPr/>
          <p:nvPr/>
        </p:nvSpPr>
        <p:spPr>
          <a:xfrm>
            <a:off x="1609567" y="4185036"/>
            <a:ext cx="692466" cy="138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3</a:t>
            </a:r>
          </a:p>
        </p:txBody>
      </p:sp>
      <p:pic>
        <p:nvPicPr>
          <p:cNvPr id="227" name="Mon morceau 15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954369" y="7001157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7006" fill="hold"/>
                                        <p:tgtEl>
                                          <p:spTgt spid="2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2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xfrm>
            <a:off x="833769" y="1230563"/>
            <a:ext cx="11752991" cy="4516835"/>
          </a:xfrm>
          <a:prstGeom prst="rect">
            <a:avLst/>
          </a:prstGeom>
          <a:effectLst>
            <a:outerShdw blurRad="324479" dist="25400" dir="5400000" rotWithShape="0">
              <a:srgbClr val="000000">
                <a:alpha val="50000"/>
              </a:srgbClr>
            </a:outerShdw>
          </a:effectLst>
        </p:spPr>
        <p:txBody>
          <a:bodyPr>
            <a:noAutofit/>
          </a:bodyPr>
          <a:lstStyle>
            <a:lvl1pPr defTabSz="572516">
              <a:defRPr sz="25774">
                <a:solidFill>
                  <a:srgbClr val="73FA79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rPr sz="21500" dirty="0"/>
              <a:t>Bravo ! </a:t>
            </a:r>
          </a:p>
        </p:txBody>
      </p:sp>
      <p:sp>
        <p:nvSpPr>
          <p:cNvPr id="230" name="Shape 230"/>
          <p:cNvSpPr/>
          <p:nvPr/>
        </p:nvSpPr>
        <p:spPr>
          <a:xfrm>
            <a:off x="2834415" y="5111168"/>
            <a:ext cx="7335970" cy="1622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500">
                <a:solidFill>
                  <a:srgbClr val="008F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Tu as réussi !</a:t>
            </a:r>
          </a:p>
        </p:txBody>
      </p:sp>
      <p:pic>
        <p:nvPicPr>
          <p:cNvPr id="231" name="0237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9154532" y="700237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Mon morceau 2.m4a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1024101" y="2213704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hape 233">
            <a:hlinkClick r:id="" action="ppaction://hlinkshowjump?jump=firstslide"/>
          </p:cNvPr>
          <p:cNvSpPr/>
          <p:nvPr/>
        </p:nvSpPr>
        <p:spPr>
          <a:xfrm>
            <a:off x="9721655" y="7510817"/>
            <a:ext cx="2353221" cy="1492045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4" name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72544" y="6686656"/>
            <a:ext cx="4213070" cy="28102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757006" fill="hold"/>
                                        <p:tgtEl>
                                          <p:spTgt spid="2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</p:cTn>
                <p:tgtEl>
                  <p:spTgt spid="232"/>
                </p:tgtEl>
              </p:cMediaNode>
            </p:audio>
            <p:audio>
              <p:cMediaNode vol="10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23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Sources des illustrations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idx="1"/>
          </p:nvPr>
        </p:nvSpPr>
        <p:spPr>
          <a:xfrm>
            <a:off x="1691876" y="2475120"/>
            <a:ext cx="10464801" cy="5715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3000">
                <a:solidFill>
                  <a:srgbClr val="0433FF"/>
                </a:solidFill>
              </a:defRPr>
            </a:pPr>
            <a:r>
              <a:t>poussin : https://www.pinterest.se/pin/495255290253004028/</a:t>
            </a:r>
            <a:endParaRPr spc="-29"/>
          </a:p>
          <a:p>
            <a:pPr>
              <a:buBlip>
                <a:blip r:embed="rId2"/>
              </a:buBlip>
              <a:defRPr sz="3000">
                <a:solidFill>
                  <a:srgbClr val="0433FF"/>
                </a:solidFill>
              </a:defRPr>
            </a:pPr>
            <a:r>
              <a:rPr spc="-29"/>
              <a:t>poule : http://data.abuledu.org/wp/?LOM=3074</a:t>
            </a:r>
          </a:p>
          <a:p>
            <a:pPr>
              <a:buBlip>
                <a:blip r:embed="rId2"/>
              </a:buBlip>
              <a:defRPr sz="3000">
                <a:solidFill>
                  <a:srgbClr val="0433FF"/>
                </a:solidFill>
              </a:defRPr>
            </a:pPr>
            <a:r>
              <a:rPr spc="-29"/>
              <a:t>fleur : https://publicdomainvectors.org/fr/gratuitement-des-vecteurs/Dessin-de-fleur-de-couleur-bleue-vectoriel/18510.html</a:t>
            </a:r>
          </a:p>
          <a:p>
            <a:pPr>
              <a:buBlip>
                <a:blip r:embed="rId2"/>
              </a:buBlip>
              <a:defRPr sz="3000">
                <a:solidFill>
                  <a:srgbClr val="0433FF"/>
                </a:solidFill>
              </a:defRPr>
            </a:pPr>
            <a:r>
              <a:t>oeuf : </a:t>
            </a:r>
            <a:r>
              <a:rPr u="sng">
                <a:hlinkClick r:id="rId3"/>
              </a:rPr>
              <a:t>https://www.coloriage-en-ligne.net/dessin-a-colorier/oeufs-de-paques-fleurs-zigzag-125.html</a:t>
            </a:r>
          </a:p>
        </p:txBody>
      </p:sp>
      <p:sp>
        <p:nvSpPr>
          <p:cNvPr id="238" name="Shape 238">
            <a:hlinkClick r:id="" action="ppaction://hlinkshowjump?jump=nextslide"/>
          </p:cNvPr>
          <p:cNvSpPr/>
          <p:nvPr/>
        </p:nvSpPr>
        <p:spPr>
          <a:xfrm>
            <a:off x="10172909" y="8393190"/>
            <a:ext cx="2195447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Sources des illustrations</a:t>
            </a:r>
          </a:p>
        </p:txBody>
      </p:sp>
      <p:sp>
        <p:nvSpPr>
          <p:cNvPr id="241" name="Shape 2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buBlip>
                <a:blip r:embed="rId2"/>
              </a:buBlip>
              <a:defRPr sz="3000">
                <a:solidFill>
                  <a:srgbClr val="0433FF"/>
                </a:solidFill>
              </a:defRPr>
            </a:pPr>
            <a:r>
              <a:rPr spc="-29"/>
              <a:t>carottes : https://www.mes-coloriages-preferes.biz/Dessin/Couleurs/Imprimer/Nature/Legumes/Carotte/120381</a:t>
            </a:r>
          </a:p>
          <a:p>
            <a:pPr lvl="1">
              <a:buBlip>
                <a:blip r:embed="rId2"/>
              </a:buBlip>
              <a:defRPr sz="3000" spc="-29">
                <a:solidFill>
                  <a:srgbClr val="0433FF"/>
                </a:solidFill>
              </a:defRPr>
            </a:pPr>
            <a:r>
              <a:t>lapin page de garde : https://img-31.ccm2.net/zH72Rbz0h8n-mBWpS9_dhU4s4DM=/1240x/smart/d973a948c4724959846d615cb6b78754/ccmcms-hugo/10557635.jpg</a:t>
            </a:r>
          </a:p>
          <a:p>
            <a:pPr lvl="1">
              <a:buBlip>
                <a:blip r:embed="rId2"/>
              </a:buBlip>
              <a:defRPr sz="3000">
                <a:solidFill>
                  <a:srgbClr val="0433FF"/>
                </a:solidFill>
              </a:defRPr>
            </a:pPr>
            <a:r>
              <a:t>lapin triste : </a:t>
            </a:r>
            <a:r>
              <a:rPr u="sng">
                <a:hlinkClick r:id="rId3"/>
              </a:rPr>
              <a:t>http://ekladata.com/d3iB4tENjKpYz6Ui-c9nIeGKtHk.jpg</a:t>
            </a:r>
          </a:p>
        </p:txBody>
      </p:sp>
      <p:sp>
        <p:nvSpPr>
          <p:cNvPr id="242" name="Shape 242">
            <a:hlinkClick r:id="" action="ppaction://hlinkshowjump?jump=nextslide"/>
          </p:cNvPr>
          <p:cNvSpPr/>
          <p:nvPr/>
        </p:nvSpPr>
        <p:spPr>
          <a:xfrm>
            <a:off x="10172909" y="8393190"/>
            <a:ext cx="2195447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xfrm>
            <a:off x="1269999" y="647700"/>
            <a:ext cx="10464801" cy="377479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60831">
              <a:defRPr sz="11039">
                <a:solidFill>
                  <a:srgbClr val="9437FF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/>
              <a:t>Tu y </a:t>
            </a:r>
            <a:r>
              <a:rPr dirty="0" err="1"/>
              <a:t>es</a:t>
            </a:r>
            <a:r>
              <a:rPr dirty="0"/>
              <a:t> </a:t>
            </a:r>
            <a:r>
              <a:rPr dirty="0" err="1"/>
              <a:t>presque</a:t>
            </a:r>
            <a:r>
              <a:rPr dirty="0"/>
              <a:t>,</a:t>
            </a:r>
          </a:p>
          <a:p>
            <a:pPr defTabSz="560831">
              <a:defRPr sz="11039">
                <a:solidFill>
                  <a:srgbClr val="9437FF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 err="1"/>
              <a:t>réessaie</a:t>
            </a:r>
            <a:r>
              <a:rPr dirty="0"/>
              <a:t>…</a:t>
            </a:r>
          </a:p>
        </p:txBody>
      </p:sp>
      <p:pic>
        <p:nvPicPr>
          <p:cNvPr id="245" name="9765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4735219" y="6186422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Mon morceau.m4a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3350563" y="5001432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90391" y="2740438"/>
            <a:ext cx="9424016" cy="6891968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>
            <a:hlinkClick r:id="" action="ppaction://hlinkshowjump?jump=lastslideviewed"/>
          </p:cNvPr>
          <p:cNvSpPr/>
          <p:nvPr/>
        </p:nvSpPr>
        <p:spPr>
          <a:xfrm>
            <a:off x="10125189" y="7987721"/>
            <a:ext cx="2353221" cy="1492045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" fill="hold"/>
                                        <p:tgtEl>
                                          <p:spTgt spid="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4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500" fill="hold"/>
                                        <p:tgtEl>
                                          <p:spTgt spid="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6"/>
                </p:tgtEl>
              </p:cMediaNode>
            </p:audio>
            <p:audio>
              <p:cMediaNode vol="10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381661" y="438150"/>
            <a:ext cx="12241478" cy="210705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54990">
              <a:defRPr sz="7504">
                <a:solidFill>
                  <a:srgbClr val="FF26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dirty="0" err="1"/>
              <a:t>Compte</a:t>
            </a:r>
            <a:r>
              <a:rPr dirty="0"/>
              <a:t> le </a:t>
            </a:r>
            <a:r>
              <a:rPr dirty="0" err="1"/>
              <a:t>nombre</a:t>
            </a:r>
            <a:r>
              <a:rPr dirty="0"/>
              <a:t> de </a:t>
            </a:r>
            <a:r>
              <a:rPr dirty="0" err="1"/>
              <a:t>poules</a:t>
            </a:r>
            <a:endParaRPr dirty="0"/>
          </a:p>
        </p:txBody>
      </p:sp>
      <p:sp>
        <p:nvSpPr>
          <p:cNvPr id="126" name="Shape 126">
            <a:hlinkClick r:id="" action="ppaction://hlinkshowjump?jump=nextslide"/>
          </p:cNvPr>
          <p:cNvSpPr/>
          <p:nvPr/>
        </p:nvSpPr>
        <p:spPr>
          <a:xfrm>
            <a:off x="10448045" y="8393190"/>
            <a:ext cx="2195448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7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304" y="2182752"/>
            <a:ext cx="2275077" cy="3233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3259" y="2182752"/>
            <a:ext cx="2275076" cy="3233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60945" y="5007490"/>
            <a:ext cx="2275076" cy="3233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32125" y="5704503"/>
            <a:ext cx="2275077" cy="3233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Mon morceau 4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744450" y="421647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0929" fill="hold"/>
                                        <p:tgtEl>
                                          <p:spTgt spid="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3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1270000" y="495300"/>
            <a:ext cx="10464800" cy="196003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78358">
              <a:defRPr sz="7919">
                <a:solidFill>
                  <a:srgbClr val="FF93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dirty="0" err="1"/>
              <a:t>Combien</a:t>
            </a:r>
            <a:r>
              <a:rPr dirty="0"/>
              <a:t> y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avait-il</a:t>
            </a:r>
            <a:r>
              <a:rPr dirty="0"/>
              <a:t> ?</a:t>
            </a:r>
          </a:p>
        </p:txBody>
      </p:sp>
      <p:sp>
        <p:nvSpPr>
          <p:cNvPr id="134" name="Shape 134">
            <a:hlinkClick r:id="" action="ppaction://hlinkshowjump?jump=lastslide"/>
          </p:cNvPr>
          <p:cNvSpPr/>
          <p:nvPr/>
        </p:nvSpPr>
        <p:spPr>
          <a:xfrm>
            <a:off x="10663826" y="4185036"/>
            <a:ext cx="1069678" cy="138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10</a:t>
            </a:r>
          </a:p>
        </p:txBody>
      </p:sp>
      <p:sp>
        <p:nvSpPr>
          <p:cNvPr id="135" name="Shape 135">
            <a:hlinkClick r:id="" action="ppaction://hlinkshowjump?jump=lastslide"/>
          </p:cNvPr>
          <p:cNvSpPr/>
          <p:nvPr/>
        </p:nvSpPr>
        <p:spPr>
          <a:xfrm>
            <a:off x="4505167" y="4185036"/>
            <a:ext cx="692466" cy="138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6</a:t>
            </a:r>
          </a:p>
        </p:txBody>
      </p:sp>
      <p:sp>
        <p:nvSpPr>
          <p:cNvPr id="136" name="Shape 136">
            <a:hlinkClick r:id="" action="ppaction://hlinkshowjump?jump=lastslide"/>
          </p:cNvPr>
          <p:cNvSpPr/>
          <p:nvPr/>
        </p:nvSpPr>
        <p:spPr>
          <a:xfrm>
            <a:off x="7722500" y="4185036"/>
            <a:ext cx="692466" cy="138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8</a:t>
            </a:r>
          </a:p>
        </p:txBody>
      </p:sp>
      <p:sp>
        <p:nvSpPr>
          <p:cNvPr id="137" name="Shape 137">
            <a:hlinkClick r:id="" action="ppaction://hlinkshowjump?jump=nextslide"/>
          </p:cNvPr>
          <p:cNvSpPr/>
          <p:nvPr/>
        </p:nvSpPr>
        <p:spPr>
          <a:xfrm>
            <a:off x="1609567" y="4185036"/>
            <a:ext cx="692466" cy="138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dirty="0"/>
              <a:t>4</a:t>
            </a:r>
          </a:p>
        </p:txBody>
      </p:sp>
      <p:pic>
        <p:nvPicPr>
          <p:cNvPr id="138" name="Mon morceau 5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403594" y="6935238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6122" fill="hold"/>
                                        <p:tgtEl>
                                          <p:spTgt spid="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3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ctrTitle"/>
          </p:nvPr>
        </p:nvSpPr>
        <p:spPr>
          <a:xfrm>
            <a:off x="1270000" y="335210"/>
            <a:ext cx="10464800" cy="15316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84886">
              <a:defRPr sz="6557">
                <a:solidFill>
                  <a:srgbClr val="FF26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dirty="0" err="1"/>
              <a:t>Compte</a:t>
            </a:r>
            <a:r>
              <a:rPr dirty="0"/>
              <a:t> le </a:t>
            </a:r>
            <a:r>
              <a:rPr dirty="0" err="1"/>
              <a:t>nombre</a:t>
            </a:r>
            <a:r>
              <a:rPr dirty="0"/>
              <a:t> de </a:t>
            </a:r>
            <a:r>
              <a:rPr dirty="0" err="1"/>
              <a:t>lapins</a:t>
            </a:r>
            <a:r>
              <a:rPr dirty="0"/>
              <a:t> </a:t>
            </a:r>
          </a:p>
        </p:txBody>
      </p:sp>
      <p:pic>
        <p:nvPicPr>
          <p:cNvPr id="141" name="rabbit-30479_960_72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81817" y="2016074"/>
            <a:ext cx="1619563" cy="2273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rabbit-30479_960_72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85978" y="2400597"/>
            <a:ext cx="1619562" cy="2273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rabbit-30479_960_72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7790" y="6354530"/>
            <a:ext cx="1619562" cy="2273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rabbit-30479_960_72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47047" y="5950996"/>
            <a:ext cx="1619563" cy="2273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rabbit-30479_960_72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77657" y="2400597"/>
            <a:ext cx="1619562" cy="227307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>
            <a:hlinkClick r:id="" action="ppaction://hlinkshowjump?jump=nextslide"/>
          </p:cNvPr>
          <p:cNvSpPr/>
          <p:nvPr/>
        </p:nvSpPr>
        <p:spPr>
          <a:xfrm>
            <a:off x="10172909" y="8393190"/>
            <a:ext cx="2195447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7" name="rabbit-30479_960_72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92366" y="6574640"/>
            <a:ext cx="1619563" cy="2273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Mon morceau 6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7985344" y="6206842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3968" fill="hold"/>
                                        <p:tgtEl>
                                          <p:spTgt spid="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4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1270000" y="838200"/>
            <a:ext cx="10464800" cy="163406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78358">
              <a:defRPr sz="7919">
                <a:solidFill>
                  <a:srgbClr val="FF93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dirty="0" err="1"/>
              <a:t>Combien</a:t>
            </a:r>
            <a:r>
              <a:rPr dirty="0"/>
              <a:t> y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avait-il</a:t>
            </a:r>
            <a:r>
              <a:rPr dirty="0"/>
              <a:t> ?</a:t>
            </a:r>
          </a:p>
        </p:txBody>
      </p:sp>
      <p:sp>
        <p:nvSpPr>
          <p:cNvPr id="151" name="Shape 151">
            <a:hlinkClick r:id="" action="ppaction://hlinkshowjump?jump=lastslide"/>
          </p:cNvPr>
          <p:cNvSpPr/>
          <p:nvPr/>
        </p:nvSpPr>
        <p:spPr>
          <a:xfrm>
            <a:off x="10370347" y="4185036"/>
            <a:ext cx="1069678" cy="138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10</a:t>
            </a:r>
          </a:p>
        </p:txBody>
      </p:sp>
      <p:sp>
        <p:nvSpPr>
          <p:cNvPr id="152" name="Shape 152">
            <a:hlinkClick r:id="" action="ppaction://hlinkshowjump?jump=nextslide"/>
          </p:cNvPr>
          <p:cNvSpPr/>
          <p:nvPr/>
        </p:nvSpPr>
        <p:spPr>
          <a:xfrm>
            <a:off x="3974105" y="4185036"/>
            <a:ext cx="692467" cy="138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6</a:t>
            </a:r>
          </a:p>
        </p:txBody>
      </p:sp>
      <p:sp>
        <p:nvSpPr>
          <p:cNvPr id="153" name="Shape 153">
            <a:hlinkClick r:id="" action="ppaction://hlinkshowjump?jump=lastslide"/>
          </p:cNvPr>
          <p:cNvSpPr/>
          <p:nvPr/>
        </p:nvSpPr>
        <p:spPr>
          <a:xfrm>
            <a:off x="7172226" y="4185036"/>
            <a:ext cx="692467" cy="138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8</a:t>
            </a:r>
          </a:p>
        </p:txBody>
      </p:sp>
      <p:sp>
        <p:nvSpPr>
          <p:cNvPr id="154" name="Shape 154">
            <a:hlinkClick r:id="" action="ppaction://hlinkshowjump?jump=lastslide"/>
          </p:cNvPr>
          <p:cNvSpPr/>
          <p:nvPr/>
        </p:nvSpPr>
        <p:spPr>
          <a:xfrm>
            <a:off x="1114320" y="4185036"/>
            <a:ext cx="692467" cy="138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3</a:t>
            </a:r>
          </a:p>
        </p:txBody>
      </p:sp>
      <p:pic>
        <p:nvPicPr>
          <p:cNvPr id="155" name="Mon morceau 7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142357" y="6955730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3083" fill="hold"/>
                                        <p:tgtEl>
                                          <p:spTgt spid="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5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ctrTitle"/>
          </p:nvPr>
        </p:nvSpPr>
        <p:spPr>
          <a:xfrm>
            <a:off x="1270000" y="438150"/>
            <a:ext cx="10464800" cy="142875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79044">
              <a:defRPr sz="6478">
                <a:solidFill>
                  <a:srgbClr val="FF26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dirty="0" err="1"/>
              <a:t>Compte</a:t>
            </a:r>
            <a:r>
              <a:rPr dirty="0"/>
              <a:t> le </a:t>
            </a:r>
            <a:r>
              <a:rPr dirty="0" err="1"/>
              <a:t>nombre</a:t>
            </a:r>
            <a:r>
              <a:rPr dirty="0"/>
              <a:t> de fleurs </a:t>
            </a:r>
          </a:p>
        </p:txBody>
      </p:sp>
      <p:sp>
        <p:nvSpPr>
          <p:cNvPr id="158" name="Shape 158">
            <a:hlinkClick r:id="" action="ppaction://hlinkshowjump?jump=nextslide"/>
          </p:cNvPr>
          <p:cNvSpPr/>
          <p:nvPr/>
        </p:nvSpPr>
        <p:spPr>
          <a:xfrm>
            <a:off x="10172909" y="8393190"/>
            <a:ext cx="2195447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9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73960" y="2492367"/>
            <a:ext cx="1760933" cy="2455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26489" y="6315893"/>
            <a:ext cx="1852262" cy="2582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54095" y="2492367"/>
            <a:ext cx="1760933" cy="2455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85333" y="6379570"/>
            <a:ext cx="1760933" cy="2455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58974" y="6379570"/>
            <a:ext cx="1760933" cy="2455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34230" y="2492367"/>
            <a:ext cx="1760934" cy="2455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90166" y="4233503"/>
            <a:ext cx="1760933" cy="2455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Mon morceau 8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7227356" y="4965789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3968" fill="hold"/>
                                        <p:tgtEl>
                                          <p:spTgt spid="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6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1270000" y="552450"/>
            <a:ext cx="10464800" cy="191981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78358">
              <a:defRPr sz="7919">
                <a:solidFill>
                  <a:srgbClr val="FF93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dirty="0" err="1"/>
              <a:t>Combien</a:t>
            </a:r>
            <a:r>
              <a:rPr dirty="0"/>
              <a:t> y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avait-il</a:t>
            </a:r>
            <a:r>
              <a:rPr dirty="0"/>
              <a:t> ?</a:t>
            </a:r>
          </a:p>
        </p:txBody>
      </p:sp>
      <p:sp>
        <p:nvSpPr>
          <p:cNvPr id="169" name="Shape 169">
            <a:hlinkClick r:id="" action="ppaction://hlinkshowjump?jump=lastslide"/>
          </p:cNvPr>
          <p:cNvSpPr/>
          <p:nvPr/>
        </p:nvSpPr>
        <p:spPr>
          <a:xfrm>
            <a:off x="10333662" y="4185036"/>
            <a:ext cx="1069678" cy="138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10</a:t>
            </a:r>
          </a:p>
        </p:txBody>
      </p:sp>
      <p:sp>
        <p:nvSpPr>
          <p:cNvPr id="170" name="Shape 170">
            <a:hlinkClick r:id="" action="ppaction://hlinkshowjump?jump=nextslide"/>
          </p:cNvPr>
          <p:cNvSpPr/>
          <p:nvPr/>
        </p:nvSpPr>
        <p:spPr>
          <a:xfrm>
            <a:off x="4505167" y="4185036"/>
            <a:ext cx="692466" cy="138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7</a:t>
            </a:r>
          </a:p>
        </p:txBody>
      </p:sp>
      <p:sp>
        <p:nvSpPr>
          <p:cNvPr id="171" name="Shape 171">
            <a:hlinkClick r:id="" action="ppaction://hlinkshowjump?jump=lastslide"/>
          </p:cNvPr>
          <p:cNvSpPr/>
          <p:nvPr/>
        </p:nvSpPr>
        <p:spPr>
          <a:xfrm>
            <a:off x="7282281" y="4185036"/>
            <a:ext cx="692467" cy="138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9</a:t>
            </a:r>
          </a:p>
        </p:txBody>
      </p:sp>
      <p:sp>
        <p:nvSpPr>
          <p:cNvPr id="172" name="Shape 172">
            <a:hlinkClick r:id="" action="ppaction://hlinkshowjump?jump=lastslide"/>
          </p:cNvPr>
          <p:cNvSpPr/>
          <p:nvPr/>
        </p:nvSpPr>
        <p:spPr>
          <a:xfrm>
            <a:off x="1710044" y="4185036"/>
            <a:ext cx="491512" cy="138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1</a:t>
            </a:r>
          </a:p>
        </p:txBody>
      </p:sp>
      <p:pic>
        <p:nvPicPr>
          <p:cNvPr id="173" name="Mon morceau 9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400370" y="5949546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3083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7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ctrTitle"/>
          </p:nvPr>
        </p:nvSpPr>
        <p:spPr>
          <a:xfrm>
            <a:off x="1270000" y="304388"/>
            <a:ext cx="10464800" cy="156251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19937">
              <a:defRPr sz="7031">
                <a:solidFill>
                  <a:srgbClr val="FF26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dirty="0" err="1"/>
              <a:t>Compte</a:t>
            </a:r>
            <a:r>
              <a:rPr dirty="0"/>
              <a:t> le </a:t>
            </a:r>
            <a:r>
              <a:rPr dirty="0" err="1"/>
              <a:t>nombre</a:t>
            </a:r>
            <a:r>
              <a:rPr dirty="0"/>
              <a:t> </a:t>
            </a:r>
            <a:r>
              <a:rPr dirty="0" err="1"/>
              <a:t>d’oeufs</a:t>
            </a:r>
            <a:r>
              <a:rPr dirty="0"/>
              <a:t> </a:t>
            </a:r>
          </a:p>
        </p:txBody>
      </p:sp>
      <p:sp>
        <p:nvSpPr>
          <p:cNvPr id="176" name="Shape 176">
            <a:hlinkClick r:id="" action="ppaction://hlinkshowjump?jump=nextslide"/>
          </p:cNvPr>
          <p:cNvSpPr/>
          <p:nvPr/>
        </p:nvSpPr>
        <p:spPr>
          <a:xfrm>
            <a:off x="10172909" y="8393190"/>
            <a:ext cx="2195447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7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8558" y="2707129"/>
            <a:ext cx="1830633" cy="2089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20569" y="2707129"/>
            <a:ext cx="1830633" cy="2089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99115" y="2707129"/>
            <a:ext cx="1830633" cy="2089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9819" y="5090251"/>
            <a:ext cx="1830633" cy="2089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61461" y="5090251"/>
            <a:ext cx="1830633" cy="2089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0006" y="5090251"/>
            <a:ext cx="1830633" cy="2089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49936" y="5090251"/>
            <a:ext cx="1830633" cy="2089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73955" y="7328031"/>
            <a:ext cx="1830633" cy="2089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25870" y="7199634"/>
            <a:ext cx="1830633" cy="2089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on morceau 10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7044577" y="4088002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0929" fill="hold"/>
                                        <p:tgtEl>
                                          <p:spTgt spid="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8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1270000" y="33866"/>
            <a:ext cx="10464800" cy="24384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78358">
              <a:defRPr sz="7919">
                <a:solidFill>
                  <a:srgbClr val="FF9300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Combien y en avait-il ?</a:t>
            </a:r>
          </a:p>
        </p:txBody>
      </p:sp>
      <p:sp>
        <p:nvSpPr>
          <p:cNvPr id="189" name="Shape 189">
            <a:hlinkClick r:id="" action="ppaction://hlinkshowjump?jump=lastslide"/>
          </p:cNvPr>
          <p:cNvSpPr/>
          <p:nvPr/>
        </p:nvSpPr>
        <p:spPr>
          <a:xfrm>
            <a:off x="10580879" y="4185036"/>
            <a:ext cx="868723" cy="138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11</a:t>
            </a:r>
          </a:p>
        </p:txBody>
      </p:sp>
      <p:sp>
        <p:nvSpPr>
          <p:cNvPr id="190" name="Shape 190">
            <a:hlinkClick r:id="" action="ppaction://hlinkshowjump?jump=lastslide"/>
          </p:cNvPr>
          <p:cNvSpPr/>
          <p:nvPr/>
        </p:nvSpPr>
        <p:spPr>
          <a:xfrm>
            <a:off x="4175002" y="4185036"/>
            <a:ext cx="692467" cy="138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5</a:t>
            </a:r>
          </a:p>
        </p:txBody>
      </p:sp>
      <p:sp>
        <p:nvSpPr>
          <p:cNvPr id="191" name="Shape 191">
            <a:hlinkClick r:id="" action="ppaction://hlinkshowjump?jump=nextslide"/>
          </p:cNvPr>
          <p:cNvSpPr/>
          <p:nvPr/>
        </p:nvSpPr>
        <p:spPr>
          <a:xfrm>
            <a:off x="7245596" y="4185036"/>
            <a:ext cx="692467" cy="138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9</a:t>
            </a:r>
          </a:p>
        </p:txBody>
      </p:sp>
      <p:sp>
        <p:nvSpPr>
          <p:cNvPr id="192" name="Shape 192">
            <a:hlinkClick r:id="" action="ppaction://hlinkshowjump?jump=lastslide"/>
          </p:cNvPr>
          <p:cNvSpPr/>
          <p:nvPr/>
        </p:nvSpPr>
        <p:spPr>
          <a:xfrm>
            <a:off x="1287834" y="4185036"/>
            <a:ext cx="692466" cy="1383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3</a:t>
            </a:r>
          </a:p>
        </p:txBody>
      </p:sp>
      <p:pic>
        <p:nvPicPr>
          <p:cNvPr id="193" name="Mon morceau 11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7794969" y="6720646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045" fill="hold"/>
                                        <p:tgtEl>
                                          <p:spTgt spid="1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9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257</Words>
  <Application>Microsoft Macintosh PowerPoint</Application>
  <PresentationFormat>Personnalisé</PresentationFormat>
  <Paragraphs>51</Paragraphs>
  <Slides>17</Slides>
  <Notes>0</Notes>
  <HiddenSlides>0</HiddenSlides>
  <MMClips>17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Chalkboard</vt:lpstr>
      <vt:lpstr>Helvetica Neue</vt:lpstr>
      <vt:lpstr>Marker Felt</vt:lpstr>
      <vt:lpstr>Phosphate Inline</vt:lpstr>
      <vt:lpstr>GraphPaper</vt:lpstr>
      <vt:lpstr>Présentation PowerPoint</vt:lpstr>
      <vt:lpstr>Compte le nombre de poules</vt:lpstr>
      <vt:lpstr>Combien y en avait-il ?</vt:lpstr>
      <vt:lpstr>Compte le nombre de lapins </vt:lpstr>
      <vt:lpstr>Combien y en avait-il ?</vt:lpstr>
      <vt:lpstr>Compte le nombre de fleurs </vt:lpstr>
      <vt:lpstr>Combien y en avait-il ?</vt:lpstr>
      <vt:lpstr>Compte le nombre d’oeufs </vt:lpstr>
      <vt:lpstr>Combien y en avait-il ?</vt:lpstr>
      <vt:lpstr>Compte le nombre de carottes </vt:lpstr>
      <vt:lpstr>Combien y en avait-il ?</vt:lpstr>
      <vt:lpstr>Compte le nombre de poussins </vt:lpstr>
      <vt:lpstr>Combien y en avait-il ?</vt:lpstr>
      <vt:lpstr>Bravo ! </vt:lpstr>
      <vt:lpstr>Sources des illustrations</vt:lpstr>
      <vt:lpstr>Sources des illustrations</vt:lpstr>
      <vt:lpstr>Tu y es presque, réessaie…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Microsoft Office User</cp:lastModifiedBy>
  <cp:revision>4</cp:revision>
  <dcterms:modified xsi:type="dcterms:W3CDTF">2020-03-22T21:03:20Z</dcterms:modified>
</cp:coreProperties>
</file>