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media1.m4a" ContentType="audio/unknown"/>
  <Override PartName="/ppt/media/image5.jpeg" ContentType="image/jpeg"/>
  <Override PartName="/ppt/media/media2.m4a" ContentType="audio/unknown"/>
  <Override PartName="/ppt/media/media3.m4a" ContentType="audio/unknown"/>
  <Override PartName="/ppt/media/media4.m4a" ContentType="audio/unknown"/>
  <Override PartName="/ppt/media/image6.jpeg" ContentType="image/jpeg"/>
  <Override PartName="/ppt/media/media5.m4a" ContentType="audio/unknown"/>
  <Override PartName="/ppt/media/media6.m4a" ContentType="audio/unknown"/>
  <Override PartName="/ppt/media/media7.m4a" ContentType="audio/unknown"/>
  <Override PartName="/ppt/media/media8.m4a" ContentType="audio/unknown"/>
  <Override PartName="/ppt/media/media9.m4a" ContentType="audio/unknown"/>
  <Override PartName="/ppt/media/image7.jpeg" ContentType="image/jpeg"/>
  <Override PartName="/ppt/media/media10.m4a" ContentType="audio/unknown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media11.m4a" ContentType="audio/unknown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media12.m4a" ContentType="audio/unknown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media13.m4a" ContentType="audio/unknown"/>
  <Override PartName="/ppt/media/media14.m4a" ContentType="audio/unknown"/>
  <Override PartName="/ppt/media/media15.m4a" ContentType="audio/unknown"/>
  <Override PartName="/ppt/media/media16.m4a" ContentType="audio/unknown"/>
  <Override PartName="/ppt/media/image20.jpeg" ContentType="image/jpeg"/>
  <Override PartName="/ppt/media/media17.m4a" ContentType="audio/unknown"/>
  <Override PartName="/ppt/media/media18.m4a" ContentType="audio/unknown"/>
  <Override PartName="/ppt/media/image21.jpeg" ContentType="image/jpeg"/>
  <Override PartName="/ppt/media/media19.m4a" ContentType="audio/unknown"/>
  <Override PartName="/ppt/media/media20.m4a" ContentType="audio/unknown"/>
  <Override PartName="/ppt/media/image22.jpeg" ContentType="image/jpeg"/>
  <Override PartName="/ppt/media/media21.m4a" ContentType="audio/unknown"/>
  <Override PartName="/ppt/media/image23.jpeg" ContentType="image/jpeg"/>
  <Override PartName="/ppt/media/image24.jpeg" ContentType="image/jpeg"/>
  <Override PartName="/ppt/media/media22.m4a" ContentType="audio/unknown"/>
  <Override PartName="/ppt/media/media23.m4a" ContentType="audio/unknown"/>
  <Override PartName="/ppt/media/media24.m4a" ContentType="audio/unknown"/>
  <Override PartName="/ppt/media/media25.m4a" ContentType="audio/unknown"/>
  <Override PartName="/ppt/media/image25.jpeg" ContentType="image/jpeg"/>
  <Override PartName="/ppt/media/media26.m4a" ContentType="audio/unknown"/>
  <Override PartName="/ppt/media/image26.jpeg" ContentType="image/jpeg"/>
  <Override PartName="/ppt/media/media27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 b="def" i="def"/>
      <a:tcStyle>
        <a:tcBdr/>
        <a:fill>
          <a:solidFill>
            <a:srgbClr val="F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b="1" sz="2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« Saisissez une citation ici. »"/>
          <p:cNvSpPr txBox="1"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</p:spPr>
        <p:txBody>
          <a:bodyPr anchor="b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23900" y="723900"/>
            <a:ext cx="5638802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3" Type="http://schemas.microsoft.com/office/2007/relationships/media" Target="../media/media9.m4a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1.png"/><Relationship Id="rId7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3" Type="http://schemas.microsoft.com/office/2007/relationships/media" Target="../media/media10.m4a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1.pn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Relationship Id="rId4" Type="http://schemas.openxmlformats.org/officeDocument/2006/relationships/audio" Target="../media/media11.m4a"/><Relationship Id="rId5" Type="http://schemas.microsoft.com/office/2007/relationships/media" Target="../media/media11.m4a"/><Relationship Id="rId6" Type="http://schemas.openxmlformats.org/officeDocument/2006/relationships/image" Target="../media/image2.png"/><Relationship Id="rId7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3" Type="http://schemas.microsoft.com/office/2007/relationships/media" Target="../media/media12.m4a"/><Relationship Id="rId4" Type="http://schemas.openxmlformats.org/officeDocument/2006/relationships/image" Target="../media/image2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8.jpeg"/><Relationship Id="rId10" Type="http://schemas.openxmlformats.org/officeDocument/2006/relationships/image" Target="../media/image1.png"/><Relationship Id="rId11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15.jpeg"/><Relationship Id="rId4" Type="http://schemas.openxmlformats.org/officeDocument/2006/relationships/image" Target="../media/image10.jpeg"/><Relationship Id="rId5" Type="http://schemas.openxmlformats.org/officeDocument/2006/relationships/audio" Target="../media/media13.m4a"/><Relationship Id="rId6" Type="http://schemas.microsoft.com/office/2007/relationships/media" Target="../media/media13.m4a"/><Relationship Id="rId7" Type="http://schemas.openxmlformats.org/officeDocument/2006/relationships/image" Target="../media/image2.png"/><Relationship Id="rId8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audio" Target="../media/media14.m4a"/><Relationship Id="rId5" Type="http://schemas.microsoft.com/office/2007/relationships/media" Target="../media/media14.m4a"/><Relationship Id="rId6" Type="http://schemas.openxmlformats.org/officeDocument/2006/relationships/image" Target="../media/image2.png"/><Relationship Id="rId7" Type="http://schemas.openxmlformats.org/officeDocument/2006/relationships/image" Target="../media/image5.jpeg"/><Relationship Id="rId8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15.m4a"/><Relationship Id="rId3" Type="http://schemas.microsoft.com/office/2007/relationships/media" Target="../media/media15.m4a"/><Relationship Id="rId4" Type="http://schemas.openxmlformats.org/officeDocument/2006/relationships/image" Target="../media/image2.png"/><Relationship Id="rId5" Type="http://schemas.openxmlformats.org/officeDocument/2006/relationships/audio" Target="../media/media16.m4a"/><Relationship Id="rId6" Type="http://schemas.microsoft.com/office/2007/relationships/media" Target="../media/media16.m4a"/><Relationship Id="rId7" Type="http://schemas.openxmlformats.org/officeDocument/2006/relationships/image" Target="../media/image5.jpeg"/><Relationship Id="rId8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audio" Target="../media/media17.m4a"/><Relationship Id="rId4" Type="http://schemas.microsoft.com/office/2007/relationships/media" Target="../media/media17.m4a"/><Relationship Id="rId5" Type="http://schemas.openxmlformats.org/officeDocument/2006/relationships/image" Target="../media/image2.png"/><Relationship Id="rId6" Type="http://schemas.openxmlformats.org/officeDocument/2006/relationships/image" Target="../media/image5.jpeg"/><Relationship Id="rId7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20.jpeg"/><Relationship Id="rId4" Type="http://schemas.openxmlformats.org/officeDocument/2006/relationships/audio" Target="../media/media18.m4a"/><Relationship Id="rId5" Type="http://schemas.microsoft.com/office/2007/relationships/media" Target="../media/media18.m4a"/><Relationship Id="rId6" Type="http://schemas.openxmlformats.org/officeDocument/2006/relationships/image" Target="../media/image2.png"/><Relationship Id="rId7" Type="http://schemas.openxmlformats.org/officeDocument/2006/relationships/image" Target="../media/image5.jpeg"/><Relationship Id="rId8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2.png"/><Relationship Id="rId6" Type="http://schemas.openxmlformats.org/officeDocument/2006/relationships/image" Target="../media/image5.jpeg"/><Relationship Id="rId7" Type="http://schemas.openxmlformats.org/officeDocument/2006/relationships/image" Target="../media/image3.jpeg"/><Relationship Id="rId8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13.jpeg"/><Relationship Id="rId4" Type="http://schemas.openxmlformats.org/officeDocument/2006/relationships/image" Target="../media/image20.jpeg"/><Relationship Id="rId5" Type="http://schemas.openxmlformats.org/officeDocument/2006/relationships/audio" Target="../media/media19.m4a"/><Relationship Id="rId6" Type="http://schemas.microsoft.com/office/2007/relationships/media" Target="../media/media19.m4a"/><Relationship Id="rId7" Type="http://schemas.openxmlformats.org/officeDocument/2006/relationships/image" Target="../media/image2.png"/><Relationship Id="rId8" Type="http://schemas.openxmlformats.org/officeDocument/2006/relationships/image" Target="../media/image5.jpeg"/><Relationship Id="rId9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20.jpeg"/><Relationship Id="rId4" Type="http://schemas.openxmlformats.org/officeDocument/2006/relationships/image" Target="../media/image14.jpeg"/><Relationship Id="rId5" Type="http://schemas.openxmlformats.org/officeDocument/2006/relationships/audio" Target="../media/media20.m4a"/><Relationship Id="rId6" Type="http://schemas.microsoft.com/office/2007/relationships/media" Target="../media/media20.m4a"/><Relationship Id="rId7" Type="http://schemas.openxmlformats.org/officeDocument/2006/relationships/image" Target="../media/image2.png"/><Relationship Id="rId8" Type="http://schemas.openxmlformats.org/officeDocument/2006/relationships/image" Target="../media/image5.jpeg"/><Relationship Id="rId9" Type="http://schemas.openxmlformats.org/officeDocument/2006/relationships/image" Target="../media/image1.png"/><Relationship Id="rId10" Type="http://schemas.openxmlformats.org/officeDocument/2006/relationships/image" Target="../media/image2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21.m4a"/><Relationship Id="rId3" Type="http://schemas.microsoft.com/office/2007/relationships/media" Target="../media/media21.m4a"/><Relationship Id="rId4" Type="http://schemas.openxmlformats.org/officeDocument/2006/relationships/image" Target="../media/image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23.jpeg"/><Relationship Id="rId8" Type="http://schemas.openxmlformats.org/officeDocument/2006/relationships/image" Target="../media/image1.png"/><Relationship Id="rId9" Type="http://schemas.openxmlformats.org/officeDocument/2006/relationships/image" Target="../media/image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1.png"/><Relationship Id="rId4" Type="http://schemas.openxmlformats.org/officeDocument/2006/relationships/audio" Target="../media/media22.m4a"/><Relationship Id="rId5" Type="http://schemas.microsoft.com/office/2007/relationships/media" Target="../media/media22.m4a"/><Relationship Id="rId6" Type="http://schemas.openxmlformats.org/officeDocument/2006/relationships/image" Target="../media/image2.png"/><Relationship Id="rId7" Type="http://schemas.openxmlformats.org/officeDocument/2006/relationships/image" Target="../media/image5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23.jpeg"/><Relationship Id="rId4" Type="http://schemas.openxmlformats.org/officeDocument/2006/relationships/audio" Target="../media/media23.m4a"/><Relationship Id="rId5" Type="http://schemas.microsoft.com/office/2007/relationships/media" Target="../media/media23.m4a"/><Relationship Id="rId6" Type="http://schemas.openxmlformats.org/officeDocument/2006/relationships/image" Target="../media/image2.png"/><Relationship Id="rId7" Type="http://schemas.openxmlformats.org/officeDocument/2006/relationships/image" Target="../media/image5.jpeg"/><Relationship Id="rId8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24.m4a"/><Relationship Id="rId3" Type="http://schemas.microsoft.com/office/2007/relationships/media" Target="../media/media24.m4a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Relationship Id="rId4" Type="http://schemas.openxmlformats.org/officeDocument/2006/relationships/image" Target="../media/image13.jpeg"/><Relationship Id="rId5" Type="http://schemas.openxmlformats.org/officeDocument/2006/relationships/image" Target="../media/image23.jpeg"/><Relationship Id="rId6" Type="http://schemas.openxmlformats.org/officeDocument/2006/relationships/image" Target="../media/image15.jpeg"/><Relationship Id="rId7" Type="http://schemas.openxmlformats.org/officeDocument/2006/relationships/image" Target="../media/image10.jpeg"/><Relationship Id="rId8" Type="http://schemas.openxmlformats.org/officeDocument/2006/relationships/audio" Target="../media/media25.m4a"/><Relationship Id="rId9" Type="http://schemas.microsoft.com/office/2007/relationships/media" Target="../media/media25.m4a"/><Relationship Id="rId10" Type="http://schemas.openxmlformats.org/officeDocument/2006/relationships/image" Target="../media/image2.png"/><Relationship Id="rId11" Type="http://schemas.openxmlformats.org/officeDocument/2006/relationships/image" Target="../media/image5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25.jpeg"/><Relationship Id="rId4" Type="http://schemas.openxmlformats.org/officeDocument/2006/relationships/audio" Target="../media/media26.m4a"/><Relationship Id="rId5" Type="http://schemas.microsoft.com/office/2007/relationships/media" Target="../media/media26.m4a"/><Relationship Id="rId6" Type="http://schemas.openxmlformats.org/officeDocument/2006/relationships/image" Target="../media/image2.png"/><Relationship Id="rId7" Type="http://schemas.openxmlformats.org/officeDocument/2006/relationships/image" Target="../media/image5.jpeg"/><Relationship Id="rId8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audio" Target="../media/media27.m4a"/><Relationship Id="rId5" Type="http://schemas.microsoft.com/office/2007/relationships/media" Target="../media/media27.m4a"/><Relationship Id="rId6" Type="http://schemas.openxmlformats.org/officeDocument/2006/relationships/image" Target="../media/image2.png"/><Relationship Id="rId7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3" Type="http://schemas.microsoft.com/office/2007/relationships/media" Target="../media/media2.m4a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3.jpeg"/><Relationship Id="rId7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jpeg"/><Relationship Id="rId7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3" Type="http://schemas.microsoft.com/office/2007/relationships/media" Target="../media/media4.m4a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3" Type="http://schemas.microsoft.com/office/2007/relationships/media" Target="../media/media5.m4a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jpeg"/><Relationship Id="rId7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3" Type="http://schemas.microsoft.com/office/2007/relationships/media" Target="../media/media6.m4a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jpeg"/><Relationship Id="rId7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3" Type="http://schemas.microsoft.com/office/2007/relationships/media" Target="../media/media7.m4a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jpeg"/><Relationship Id="rId7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3" Type="http://schemas.microsoft.com/office/2007/relationships/media" Target="../media/media8.m4a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jpeg"/><Relationship Id="rId7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rcRect l="0" t="0" r="2543" b="0"/>
          <a:stretch>
            <a:fillRect/>
          </a:stretch>
        </p:blipFill>
        <p:spPr>
          <a:xfrm>
            <a:off x="-1105160" y="-177999"/>
            <a:ext cx="17515532" cy="10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ttps://www.ecosia.org/images?q=images+de+pâques#id=99CD7CD7D174BFBF882ADD143F6B3FC809BBFB43"/>
          <p:cNvSpPr txBox="1"/>
          <p:nvPr/>
        </p:nvSpPr>
        <p:spPr>
          <a:xfrm>
            <a:off x="2787721" y="9515475"/>
            <a:ext cx="465229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https://www.ecosia.org/images?q=images+de+pâques#id=99CD7CD7D174BFBF882ADD143F6B3FC809BBFB43</a:t>
            </a:r>
          </a:p>
        </p:txBody>
      </p:sp>
      <p:sp>
        <p:nvSpPr>
          <p:cNvPr id="121" name="https://www.ecosia.org/images?q=images+de+pâques#id=5F2DE17F331D8F0826A9ADE7D91EDD9A105FAB75"/>
          <p:cNvSpPr txBox="1"/>
          <p:nvPr/>
        </p:nvSpPr>
        <p:spPr>
          <a:xfrm>
            <a:off x="7684751" y="9515475"/>
            <a:ext cx="461281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https://www.ecosia.org/images?q=images+de+pâques#id=5F2DE17F331D8F0826A9ADE7D91EDD9A105FAB75</a:t>
            </a:r>
          </a:p>
        </p:txBody>
      </p:sp>
      <p:pic>
        <p:nvPicPr>
          <p:cNvPr id="122" name="51406409.jpg" descr="51406409.jpg"/>
          <p:cNvPicPr>
            <a:picLocks noChangeAspect="1"/>
          </p:cNvPicPr>
          <p:nvPr/>
        </p:nvPicPr>
        <p:blipFill>
          <a:blip r:embed="rId3">
            <a:extLst/>
          </a:blip>
          <a:srcRect l="3358" t="9536" r="3430" b="12397"/>
          <a:stretch>
            <a:fillRect/>
          </a:stretch>
        </p:blipFill>
        <p:spPr>
          <a:xfrm>
            <a:off x="1269801" y="7781346"/>
            <a:ext cx="2995217" cy="200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4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3" name="51406409.jpg" descr="51406409.jpg"/>
          <p:cNvPicPr>
            <a:picLocks noChangeAspect="1"/>
          </p:cNvPicPr>
          <p:nvPr/>
        </p:nvPicPr>
        <p:blipFill>
          <a:blip r:embed="rId3">
            <a:extLst/>
          </a:blip>
          <a:srcRect l="3358" t="9536" r="3430" b="12397"/>
          <a:stretch>
            <a:fillRect/>
          </a:stretch>
        </p:blipFill>
        <p:spPr>
          <a:xfrm flipH="1">
            <a:off x="6155073" y="7781346"/>
            <a:ext cx="2995217" cy="200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4" name="51406409.jpg" descr="51406409.jpg"/>
          <p:cNvPicPr>
            <a:picLocks noChangeAspect="1"/>
          </p:cNvPicPr>
          <p:nvPr/>
        </p:nvPicPr>
        <p:blipFill>
          <a:blip r:embed="rId3">
            <a:extLst/>
          </a:blip>
          <a:srcRect l="3358" t="9536" r="3430" b="12397"/>
          <a:stretch>
            <a:fillRect/>
          </a:stretch>
        </p:blipFill>
        <p:spPr>
          <a:xfrm flipH="1">
            <a:off x="9753406" y="7781346"/>
            <a:ext cx="2995217" cy="200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5" name="th.jpeg" descr="th.jpeg"/>
          <p:cNvPicPr>
            <a:picLocks noChangeAspect="1"/>
          </p:cNvPicPr>
          <p:nvPr/>
        </p:nvPicPr>
        <p:blipFill>
          <a:blip r:embed="rId4">
            <a:extLst/>
          </a:blip>
          <a:srcRect l="10258" t="18074" r="7037" b="11832"/>
          <a:stretch>
            <a:fillRect/>
          </a:stretch>
        </p:blipFill>
        <p:spPr>
          <a:xfrm>
            <a:off x="401144" y="1248172"/>
            <a:ext cx="5037158" cy="2062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95" fill="norm" stroke="1" extrusionOk="0">
                <a:moveTo>
                  <a:pt x="5950" y="3"/>
                </a:moveTo>
                <a:cubicBezTo>
                  <a:pt x="5892" y="77"/>
                  <a:pt x="5846" y="189"/>
                  <a:pt x="5834" y="336"/>
                </a:cubicBezTo>
                <a:cubicBezTo>
                  <a:pt x="5830" y="391"/>
                  <a:pt x="5834" y="386"/>
                  <a:pt x="5833" y="419"/>
                </a:cubicBezTo>
                <a:cubicBezTo>
                  <a:pt x="5849" y="442"/>
                  <a:pt x="5875" y="432"/>
                  <a:pt x="5921" y="340"/>
                </a:cubicBezTo>
                <a:cubicBezTo>
                  <a:pt x="5982" y="215"/>
                  <a:pt x="6017" y="77"/>
                  <a:pt x="5999" y="32"/>
                </a:cubicBezTo>
                <a:cubicBezTo>
                  <a:pt x="5987" y="2"/>
                  <a:pt x="5969" y="-5"/>
                  <a:pt x="5950" y="3"/>
                </a:cubicBezTo>
                <a:close/>
                <a:moveTo>
                  <a:pt x="7094" y="435"/>
                </a:moveTo>
                <a:cubicBezTo>
                  <a:pt x="7017" y="376"/>
                  <a:pt x="6903" y="478"/>
                  <a:pt x="6769" y="676"/>
                </a:cubicBezTo>
                <a:cubicBezTo>
                  <a:pt x="6785" y="752"/>
                  <a:pt x="6804" y="827"/>
                  <a:pt x="6831" y="913"/>
                </a:cubicBezTo>
                <a:cubicBezTo>
                  <a:pt x="7003" y="1447"/>
                  <a:pt x="6904" y="1727"/>
                  <a:pt x="6662" y="1387"/>
                </a:cubicBezTo>
                <a:cubicBezTo>
                  <a:pt x="6483" y="1137"/>
                  <a:pt x="6106" y="1200"/>
                  <a:pt x="6128" y="1478"/>
                </a:cubicBezTo>
                <a:cubicBezTo>
                  <a:pt x="6133" y="1553"/>
                  <a:pt x="6087" y="1675"/>
                  <a:pt x="6026" y="1761"/>
                </a:cubicBezTo>
                <a:cubicBezTo>
                  <a:pt x="6004" y="1811"/>
                  <a:pt x="5997" y="1849"/>
                  <a:pt x="5965" y="1906"/>
                </a:cubicBezTo>
                <a:cubicBezTo>
                  <a:pt x="5731" y="2330"/>
                  <a:pt x="5517" y="3320"/>
                  <a:pt x="5517" y="3972"/>
                </a:cubicBezTo>
                <a:cubicBezTo>
                  <a:pt x="5517" y="4021"/>
                  <a:pt x="5507" y="4077"/>
                  <a:pt x="5499" y="4134"/>
                </a:cubicBezTo>
                <a:cubicBezTo>
                  <a:pt x="5500" y="4145"/>
                  <a:pt x="5499" y="4160"/>
                  <a:pt x="5500" y="4171"/>
                </a:cubicBezTo>
                <a:cubicBezTo>
                  <a:pt x="5516" y="4294"/>
                  <a:pt x="5482" y="4425"/>
                  <a:pt x="5424" y="4558"/>
                </a:cubicBezTo>
                <a:cubicBezTo>
                  <a:pt x="5414" y="4584"/>
                  <a:pt x="5408" y="4618"/>
                  <a:pt x="5395" y="4641"/>
                </a:cubicBezTo>
                <a:cubicBezTo>
                  <a:pt x="5317" y="4888"/>
                  <a:pt x="5223" y="5062"/>
                  <a:pt x="5178" y="4952"/>
                </a:cubicBezTo>
                <a:cubicBezTo>
                  <a:pt x="5154" y="4893"/>
                  <a:pt x="5043" y="5091"/>
                  <a:pt x="4929" y="5397"/>
                </a:cubicBezTo>
                <a:lnTo>
                  <a:pt x="4720" y="5954"/>
                </a:lnTo>
                <a:lnTo>
                  <a:pt x="4651" y="5522"/>
                </a:lnTo>
                <a:cubicBezTo>
                  <a:pt x="4648" y="5506"/>
                  <a:pt x="4642" y="5457"/>
                  <a:pt x="4639" y="5439"/>
                </a:cubicBezTo>
                <a:cubicBezTo>
                  <a:pt x="4609" y="5314"/>
                  <a:pt x="4578" y="5171"/>
                  <a:pt x="4578" y="5089"/>
                </a:cubicBezTo>
                <a:cubicBezTo>
                  <a:pt x="4578" y="5060"/>
                  <a:pt x="4551" y="4878"/>
                  <a:pt x="4542" y="4799"/>
                </a:cubicBezTo>
                <a:cubicBezTo>
                  <a:pt x="4511" y="4590"/>
                  <a:pt x="4489" y="4446"/>
                  <a:pt x="4459" y="4242"/>
                </a:cubicBezTo>
                <a:cubicBezTo>
                  <a:pt x="4392" y="3774"/>
                  <a:pt x="4266" y="3263"/>
                  <a:pt x="4180" y="3116"/>
                </a:cubicBezTo>
                <a:cubicBezTo>
                  <a:pt x="3870" y="2585"/>
                  <a:pt x="3276" y="2868"/>
                  <a:pt x="3003" y="3664"/>
                </a:cubicBezTo>
                <a:cubicBezTo>
                  <a:pt x="2930" y="4112"/>
                  <a:pt x="3100" y="4664"/>
                  <a:pt x="3532" y="5385"/>
                </a:cubicBezTo>
                <a:cubicBezTo>
                  <a:pt x="3719" y="5697"/>
                  <a:pt x="3852" y="6001"/>
                  <a:pt x="3825" y="6062"/>
                </a:cubicBezTo>
                <a:cubicBezTo>
                  <a:pt x="3818" y="6078"/>
                  <a:pt x="3764" y="6101"/>
                  <a:pt x="3730" y="6120"/>
                </a:cubicBezTo>
                <a:cubicBezTo>
                  <a:pt x="3918" y="6129"/>
                  <a:pt x="4089" y="6149"/>
                  <a:pt x="4198" y="6203"/>
                </a:cubicBezTo>
                <a:cubicBezTo>
                  <a:pt x="3801" y="5727"/>
                  <a:pt x="3250" y="4765"/>
                  <a:pt x="3250" y="4375"/>
                </a:cubicBezTo>
                <a:cubicBezTo>
                  <a:pt x="3250" y="4249"/>
                  <a:pt x="3335" y="4017"/>
                  <a:pt x="3435" y="3855"/>
                </a:cubicBezTo>
                <a:cubicBezTo>
                  <a:pt x="3586" y="3613"/>
                  <a:pt x="3724" y="3473"/>
                  <a:pt x="3851" y="3444"/>
                </a:cubicBezTo>
                <a:cubicBezTo>
                  <a:pt x="3893" y="3434"/>
                  <a:pt x="3933" y="3438"/>
                  <a:pt x="3973" y="3452"/>
                </a:cubicBezTo>
                <a:cubicBezTo>
                  <a:pt x="4234" y="3547"/>
                  <a:pt x="4429" y="4164"/>
                  <a:pt x="4534" y="5268"/>
                </a:cubicBezTo>
                <a:cubicBezTo>
                  <a:pt x="4590" y="5856"/>
                  <a:pt x="4610" y="6391"/>
                  <a:pt x="4581" y="6457"/>
                </a:cubicBezTo>
                <a:cubicBezTo>
                  <a:pt x="4560" y="6505"/>
                  <a:pt x="4516" y="6500"/>
                  <a:pt x="4459" y="6469"/>
                </a:cubicBezTo>
                <a:cubicBezTo>
                  <a:pt x="4506" y="6632"/>
                  <a:pt x="4326" y="6704"/>
                  <a:pt x="4020" y="6669"/>
                </a:cubicBezTo>
                <a:cubicBezTo>
                  <a:pt x="4026" y="6765"/>
                  <a:pt x="3975" y="6900"/>
                  <a:pt x="3861" y="7072"/>
                </a:cubicBezTo>
                <a:cubicBezTo>
                  <a:pt x="3311" y="7898"/>
                  <a:pt x="3084" y="8327"/>
                  <a:pt x="2949" y="8792"/>
                </a:cubicBezTo>
                <a:cubicBezTo>
                  <a:pt x="2716" y="9592"/>
                  <a:pt x="2538" y="9386"/>
                  <a:pt x="2667" y="8468"/>
                </a:cubicBezTo>
                <a:cubicBezTo>
                  <a:pt x="2707" y="8186"/>
                  <a:pt x="2749" y="7674"/>
                  <a:pt x="2760" y="7329"/>
                </a:cubicBezTo>
                <a:lnTo>
                  <a:pt x="2776" y="6814"/>
                </a:lnTo>
                <a:cubicBezTo>
                  <a:pt x="2598" y="6811"/>
                  <a:pt x="2544" y="6664"/>
                  <a:pt x="2659" y="6382"/>
                </a:cubicBezTo>
                <a:cubicBezTo>
                  <a:pt x="2678" y="6335"/>
                  <a:pt x="2740" y="6289"/>
                  <a:pt x="2816" y="6253"/>
                </a:cubicBezTo>
                <a:cubicBezTo>
                  <a:pt x="2650" y="6180"/>
                  <a:pt x="2595" y="5997"/>
                  <a:pt x="2635" y="5621"/>
                </a:cubicBezTo>
                <a:cubicBezTo>
                  <a:pt x="2653" y="5448"/>
                  <a:pt x="2637" y="5331"/>
                  <a:pt x="2594" y="5331"/>
                </a:cubicBezTo>
                <a:cubicBezTo>
                  <a:pt x="2555" y="5331"/>
                  <a:pt x="2439" y="5042"/>
                  <a:pt x="2336" y="4686"/>
                </a:cubicBezTo>
                <a:cubicBezTo>
                  <a:pt x="2234" y="4331"/>
                  <a:pt x="2041" y="3865"/>
                  <a:pt x="1909" y="3652"/>
                </a:cubicBezTo>
                <a:cubicBezTo>
                  <a:pt x="1639" y="3215"/>
                  <a:pt x="1643" y="3012"/>
                  <a:pt x="1923" y="2995"/>
                </a:cubicBezTo>
                <a:cubicBezTo>
                  <a:pt x="2096" y="2985"/>
                  <a:pt x="2087" y="2957"/>
                  <a:pt x="1860" y="2783"/>
                </a:cubicBezTo>
                <a:cubicBezTo>
                  <a:pt x="1816" y="2750"/>
                  <a:pt x="1919" y="2397"/>
                  <a:pt x="2111" y="1935"/>
                </a:cubicBezTo>
                <a:cubicBezTo>
                  <a:pt x="2130" y="1890"/>
                  <a:pt x="2128" y="1889"/>
                  <a:pt x="2147" y="1844"/>
                </a:cubicBezTo>
                <a:cubicBezTo>
                  <a:pt x="2151" y="1832"/>
                  <a:pt x="2150" y="1832"/>
                  <a:pt x="2155" y="1819"/>
                </a:cubicBezTo>
                <a:lnTo>
                  <a:pt x="2423" y="1109"/>
                </a:lnTo>
                <a:cubicBezTo>
                  <a:pt x="2412" y="1067"/>
                  <a:pt x="2364" y="1059"/>
                  <a:pt x="2272" y="1059"/>
                </a:cubicBezTo>
                <a:cubicBezTo>
                  <a:pt x="2243" y="1059"/>
                  <a:pt x="2208" y="1040"/>
                  <a:pt x="2175" y="1030"/>
                </a:cubicBezTo>
                <a:cubicBezTo>
                  <a:pt x="2174" y="1029"/>
                  <a:pt x="2172" y="1030"/>
                  <a:pt x="2170" y="1030"/>
                </a:cubicBezTo>
                <a:cubicBezTo>
                  <a:pt x="1523" y="957"/>
                  <a:pt x="1412" y="942"/>
                  <a:pt x="1385" y="1266"/>
                </a:cubicBezTo>
                <a:cubicBezTo>
                  <a:pt x="1402" y="1496"/>
                  <a:pt x="1384" y="1778"/>
                  <a:pt x="1333" y="2035"/>
                </a:cubicBezTo>
                <a:cubicBezTo>
                  <a:pt x="1311" y="2215"/>
                  <a:pt x="1284" y="2378"/>
                  <a:pt x="1251" y="2459"/>
                </a:cubicBezTo>
                <a:cubicBezTo>
                  <a:pt x="1182" y="2629"/>
                  <a:pt x="1117" y="2582"/>
                  <a:pt x="1014" y="2405"/>
                </a:cubicBezTo>
                <a:cubicBezTo>
                  <a:pt x="1004" y="2388"/>
                  <a:pt x="988" y="2360"/>
                  <a:pt x="977" y="2339"/>
                </a:cubicBezTo>
                <a:cubicBezTo>
                  <a:pt x="942" y="2273"/>
                  <a:pt x="925" y="2269"/>
                  <a:pt x="877" y="2164"/>
                </a:cubicBezTo>
                <a:cubicBezTo>
                  <a:pt x="833" y="2071"/>
                  <a:pt x="794" y="2001"/>
                  <a:pt x="755" y="1935"/>
                </a:cubicBezTo>
                <a:cubicBezTo>
                  <a:pt x="739" y="1909"/>
                  <a:pt x="725" y="1888"/>
                  <a:pt x="710" y="1865"/>
                </a:cubicBezTo>
                <a:cubicBezTo>
                  <a:pt x="666" y="1799"/>
                  <a:pt x="625" y="1746"/>
                  <a:pt x="583" y="1707"/>
                </a:cubicBezTo>
                <a:cubicBezTo>
                  <a:pt x="545" y="1678"/>
                  <a:pt x="505" y="1642"/>
                  <a:pt x="468" y="1628"/>
                </a:cubicBezTo>
                <a:cubicBezTo>
                  <a:pt x="432" y="1618"/>
                  <a:pt x="397" y="1611"/>
                  <a:pt x="361" y="1624"/>
                </a:cubicBezTo>
                <a:cubicBezTo>
                  <a:pt x="355" y="1624"/>
                  <a:pt x="350" y="1627"/>
                  <a:pt x="344" y="1628"/>
                </a:cubicBezTo>
                <a:cubicBezTo>
                  <a:pt x="318" y="1640"/>
                  <a:pt x="290" y="1683"/>
                  <a:pt x="263" y="1707"/>
                </a:cubicBezTo>
                <a:cubicBezTo>
                  <a:pt x="230" y="1751"/>
                  <a:pt x="197" y="1783"/>
                  <a:pt x="161" y="1852"/>
                </a:cubicBezTo>
                <a:cubicBezTo>
                  <a:pt x="124" y="1923"/>
                  <a:pt x="102" y="2003"/>
                  <a:pt x="78" y="2081"/>
                </a:cubicBezTo>
                <a:cubicBezTo>
                  <a:pt x="71" y="2121"/>
                  <a:pt x="63" y="2153"/>
                  <a:pt x="56" y="2214"/>
                </a:cubicBezTo>
                <a:cubicBezTo>
                  <a:pt x="54" y="2234"/>
                  <a:pt x="49" y="2251"/>
                  <a:pt x="47" y="2272"/>
                </a:cubicBezTo>
                <a:cubicBezTo>
                  <a:pt x="44" y="2303"/>
                  <a:pt x="44" y="2343"/>
                  <a:pt x="41" y="2376"/>
                </a:cubicBezTo>
                <a:cubicBezTo>
                  <a:pt x="35" y="2570"/>
                  <a:pt x="58" y="2762"/>
                  <a:pt x="103" y="2912"/>
                </a:cubicBezTo>
                <a:cubicBezTo>
                  <a:pt x="122" y="2943"/>
                  <a:pt x="132" y="2985"/>
                  <a:pt x="156" y="3008"/>
                </a:cubicBezTo>
                <a:cubicBezTo>
                  <a:pt x="336" y="3175"/>
                  <a:pt x="296" y="3440"/>
                  <a:pt x="90" y="3440"/>
                </a:cubicBezTo>
                <a:cubicBezTo>
                  <a:pt x="55" y="3440"/>
                  <a:pt x="25" y="3456"/>
                  <a:pt x="0" y="3477"/>
                </a:cubicBezTo>
                <a:cubicBezTo>
                  <a:pt x="6" y="3547"/>
                  <a:pt x="16" y="3607"/>
                  <a:pt x="31" y="3652"/>
                </a:cubicBezTo>
                <a:cubicBezTo>
                  <a:pt x="71" y="3690"/>
                  <a:pt x="154" y="3699"/>
                  <a:pt x="232" y="3714"/>
                </a:cubicBezTo>
                <a:cubicBezTo>
                  <a:pt x="267" y="3718"/>
                  <a:pt x="289" y="3731"/>
                  <a:pt x="327" y="3731"/>
                </a:cubicBezTo>
                <a:cubicBezTo>
                  <a:pt x="538" y="3731"/>
                  <a:pt x="724" y="3791"/>
                  <a:pt x="741" y="3859"/>
                </a:cubicBezTo>
                <a:cubicBezTo>
                  <a:pt x="750" y="3895"/>
                  <a:pt x="740" y="3963"/>
                  <a:pt x="717" y="4051"/>
                </a:cubicBezTo>
                <a:cubicBezTo>
                  <a:pt x="717" y="4052"/>
                  <a:pt x="717" y="4053"/>
                  <a:pt x="717" y="4055"/>
                </a:cubicBezTo>
                <a:cubicBezTo>
                  <a:pt x="705" y="4135"/>
                  <a:pt x="674" y="4237"/>
                  <a:pt x="629" y="4358"/>
                </a:cubicBezTo>
                <a:cubicBezTo>
                  <a:pt x="451" y="4842"/>
                  <a:pt x="266" y="6252"/>
                  <a:pt x="258" y="7146"/>
                </a:cubicBezTo>
                <a:cubicBezTo>
                  <a:pt x="257" y="7185"/>
                  <a:pt x="258" y="7220"/>
                  <a:pt x="258" y="7259"/>
                </a:cubicBezTo>
                <a:cubicBezTo>
                  <a:pt x="263" y="7832"/>
                  <a:pt x="373" y="8575"/>
                  <a:pt x="512" y="9120"/>
                </a:cubicBezTo>
                <a:cubicBezTo>
                  <a:pt x="610" y="9427"/>
                  <a:pt x="722" y="9677"/>
                  <a:pt x="839" y="9877"/>
                </a:cubicBezTo>
                <a:cubicBezTo>
                  <a:pt x="947" y="10008"/>
                  <a:pt x="1086" y="10160"/>
                  <a:pt x="1231" y="10267"/>
                </a:cubicBezTo>
                <a:cubicBezTo>
                  <a:pt x="1552" y="10504"/>
                  <a:pt x="1603" y="10496"/>
                  <a:pt x="1921" y="10155"/>
                </a:cubicBezTo>
                <a:cubicBezTo>
                  <a:pt x="2110" y="9952"/>
                  <a:pt x="2291" y="9674"/>
                  <a:pt x="2323" y="9540"/>
                </a:cubicBezTo>
                <a:cubicBezTo>
                  <a:pt x="2370" y="9345"/>
                  <a:pt x="2455" y="9290"/>
                  <a:pt x="2528" y="9336"/>
                </a:cubicBezTo>
                <a:cubicBezTo>
                  <a:pt x="2540" y="9338"/>
                  <a:pt x="2554" y="9345"/>
                  <a:pt x="2565" y="9361"/>
                </a:cubicBezTo>
                <a:cubicBezTo>
                  <a:pt x="2574" y="9372"/>
                  <a:pt x="2580" y="9385"/>
                  <a:pt x="2587" y="9399"/>
                </a:cubicBezTo>
                <a:cubicBezTo>
                  <a:pt x="2589" y="9403"/>
                  <a:pt x="2591" y="9403"/>
                  <a:pt x="2592" y="9407"/>
                </a:cubicBezTo>
                <a:cubicBezTo>
                  <a:pt x="2595" y="9412"/>
                  <a:pt x="2594" y="9422"/>
                  <a:pt x="2596" y="9428"/>
                </a:cubicBezTo>
                <a:cubicBezTo>
                  <a:pt x="2599" y="9435"/>
                  <a:pt x="2601" y="9445"/>
                  <a:pt x="2604" y="9453"/>
                </a:cubicBezTo>
                <a:cubicBezTo>
                  <a:pt x="2617" y="9471"/>
                  <a:pt x="2632" y="9481"/>
                  <a:pt x="2640" y="9511"/>
                </a:cubicBezTo>
                <a:cubicBezTo>
                  <a:pt x="2641" y="9514"/>
                  <a:pt x="2636" y="9543"/>
                  <a:pt x="2637" y="9548"/>
                </a:cubicBezTo>
                <a:cubicBezTo>
                  <a:pt x="2637" y="9551"/>
                  <a:pt x="2638" y="9553"/>
                  <a:pt x="2638" y="9557"/>
                </a:cubicBezTo>
                <a:cubicBezTo>
                  <a:pt x="2661" y="9699"/>
                  <a:pt x="2628" y="10045"/>
                  <a:pt x="2565" y="10321"/>
                </a:cubicBezTo>
                <a:cubicBezTo>
                  <a:pt x="2381" y="11133"/>
                  <a:pt x="2269" y="11916"/>
                  <a:pt x="2214" y="12686"/>
                </a:cubicBezTo>
                <a:cubicBezTo>
                  <a:pt x="2211" y="12917"/>
                  <a:pt x="2209" y="13170"/>
                  <a:pt x="2209" y="13504"/>
                </a:cubicBezTo>
                <a:cubicBezTo>
                  <a:pt x="2210" y="13989"/>
                  <a:pt x="2218" y="14274"/>
                  <a:pt x="2225" y="14684"/>
                </a:cubicBezTo>
                <a:cubicBezTo>
                  <a:pt x="2240" y="14878"/>
                  <a:pt x="2247" y="15069"/>
                  <a:pt x="2270" y="15262"/>
                </a:cubicBezTo>
                <a:cubicBezTo>
                  <a:pt x="2381" y="16169"/>
                  <a:pt x="2480" y="16559"/>
                  <a:pt x="2821" y="17386"/>
                </a:cubicBezTo>
                <a:cubicBezTo>
                  <a:pt x="3051" y="17943"/>
                  <a:pt x="3222" y="18445"/>
                  <a:pt x="3198" y="18503"/>
                </a:cubicBezTo>
                <a:cubicBezTo>
                  <a:pt x="3140" y="18644"/>
                  <a:pt x="3032" y="18642"/>
                  <a:pt x="2903" y="18532"/>
                </a:cubicBezTo>
                <a:cubicBezTo>
                  <a:pt x="2856" y="18510"/>
                  <a:pt x="2808" y="18461"/>
                  <a:pt x="2754" y="18375"/>
                </a:cubicBezTo>
                <a:cubicBezTo>
                  <a:pt x="2689" y="18286"/>
                  <a:pt x="2622" y="18174"/>
                  <a:pt x="2555" y="18042"/>
                </a:cubicBezTo>
                <a:lnTo>
                  <a:pt x="2265" y="17473"/>
                </a:lnTo>
                <a:lnTo>
                  <a:pt x="2474" y="18025"/>
                </a:lnTo>
                <a:lnTo>
                  <a:pt x="2603" y="18370"/>
                </a:lnTo>
                <a:lnTo>
                  <a:pt x="2704" y="18586"/>
                </a:lnTo>
                <a:lnTo>
                  <a:pt x="2620" y="18665"/>
                </a:lnTo>
                <a:lnTo>
                  <a:pt x="2538" y="18765"/>
                </a:lnTo>
                <a:lnTo>
                  <a:pt x="2440" y="18923"/>
                </a:lnTo>
                <a:cubicBezTo>
                  <a:pt x="2326" y="19098"/>
                  <a:pt x="2301" y="19167"/>
                  <a:pt x="2272" y="19239"/>
                </a:cubicBezTo>
                <a:cubicBezTo>
                  <a:pt x="2311" y="19217"/>
                  <a:pt x="2370" y="19159"/>
                  <a:pt x="2455" y="19052"/>
                </a:cubicBezTo>
                <a:cubicBezTo>
                  <a:pt x="2620" y="18843"/>
                  <a:pt x="2777" y="18796"/>
                  <a:pt x="3032" y="18881"/>
                </a:cubicBezTo>
                <a:cubicBezTo>
                  <a:pt x="3160" y="18925"/>
                  <a:pt x="3255" y="18935"/>
                  <a:pt x="3339" y="18923"/>
                </a:cubicBezTo>
                <a:cubicBezTo>
                  <a:pt x="3402" y="18903"/>
                  <a:pt x="3461" y="18872"/>
                  <a:pt x="3510" y="18819"/>
                </a:cubicBezTo>
                <a:lnTo>
                  <a:pt x="3517" y="18811"/>
                </a:lnTo>
                <a:cubicBezTo>
                  <a:pt x="3661" y="18592"/>
                  <a:pt x="3689" y="18036"/>
                  <a:pt x="3690" y="16825"/>
                </a:cubicBezTo>
                <a:cubicBezTo>
                  <a:pt x="3690" y="14481"/>
                  <a:pt x="3805" y="12299"/>
                  <a:pt x="4068" y="9656"/>
                </a:cubicBezTo>
                <a:cubicBezTo>
                  <a:pt x="4181" y="8512"/>
                  <a:pt x="4269" y="7777"/>
                  <a:pt x="4347" y="7313"/>
                </a:cubicBezTo>
                <a:cubicBezTo>
                  <a:pt x="4367" y="7185"/>
                  <a:pt x="4386" y="7074"/>
                  <a:pt x="4403" y="6989"/>
                </a:cubicBezTo>
                <a:cubicBezTo>
                  <a:pt x="4449" y="6761"/>
                  <a:pt x="4491" y="6657"/>
                  <a:pt x="4536" y="6689"/>
                </a:cubicBezTo>
                <a:cubicBezTo>
                  <a:pt x="4551" y="6694"/>
                  <a:pt x="4566" y="6723"/>
                  <a:pt x="4583" y="6764"/>
                </a:cubicBezTo>
                <a:cubicBezTo>
                  <a:pt x="4584" y="6765"/>
                  <a:pt x="4583" y="6769"/>
                  <a:pt x="4583" y="6772"/>
                </a:cubicBezTo>
                <a:cubicBezTo>
                  <a:pt x="4590" y="6788"/>
                  <a:pt x="4598" y="6786"/>
                  <a:pt x="4605" y="6806"/>
                </a:cubicBezTo>
                <a:cubicBezTo>
                  <a:pt x="4607" y="6810"/>
                  <a:pt x="4607" y="6822"/>
                  <a:pt x="4608" y="6826"/>
                </a:cubicBezTo>
                <a:cubicBezTo>
                  <a:pt x="4677" y="7012"/>
                  <a:pt x="4685" y="7318"/>
                  <a:pt x="4639" y="8044"/>
                </a:cubicBezTo>
                <a:cubicBezTo>
                  <a:pt x="4605" y="8586"/>
                  <a:pt x="4544" y="9583"/>
                  <a:pt x="4503" y="10259"/>
                </a:cubicBezTo>
                <a:cubicBezTo>
                  <a:pt x="4487" y="10528"/>
                  <a:pt x="4459" y="10786"/>
                  <a:pt x="4432" y="11028"/>
                </a:cubicBezTo>
                <a:cubicBezTo>
                  <a:pt x="4390" y="11499"/>
                  <a:pt x="4347" y="11772"/>
                  <a:pt x="4281" y="11942"/>
                </a:cubicBezTo>
                <a:cubicBezTo>
                  <a:pt x="4245" y="12037"/>
                  <a:pt x="4241" y="12078"/>
                  <a:pt x="4224" y="12137"/>
                </a:cubicBezTo>
                <a:cubicBezTo>
                  <a:pt x="4210" y="12262"/>
                  <a:pt x="4225" y="12389"/>
                  <a:pt x="4271" y="12603"/>
                </a:cubicBezTo>
                <a:cubicBezTo>
                  <a:pt x="4282" y="12654"/>
                  <a:pt x="4288" y="12722"/>
                  <a:pt x="4297" y="12785"/>
                </a:cubicBezTo>
                <a:cubicBezTo>
                  <a:pt x="4297" y="12789"/>
                  <a:pt x="4298" y="12794"/>
                  <a:pt x="4298" y="12798"/>
                </a:cubicBezTo>
                <a:cubicBezTo>
                  <a:pt x="4299" y="12802"/>
                  <a:pt x="4298" y="12806"/>
                  <a:pt x="4298" y="12810"/>
                </a:cubicBezTo>
                <a:cubicBezTo>
                  <a:pt x="4342" y="13182"/>
                  <a:pt x="4339" y="13809"/>
                  <a:pt x="4281" y="15420"/>
                </a:cubicBezTo>
                <a:cubicBezTo>
                  <a:pt x="4242" y="16515"/>
                  <a:pt x="4207" y="17347"/>
                  <a:pt x="4183" y="17843"/>
                </a:cubicBezTo>
                <a:cubicBezTo>
                  <a:pt x="4171" y="18372"/>
                  <a:pt x="4174" y="18689"/>
                  <a:pt x="4217" y="18790"/>
                </a:cubicBezTo>
                <a:lnTo>
                  <a:pt x="4322" y="18790"/>
                </a:lnTo>
                <a:lnTo>
                  <a:pt x="4497" y="18749"/>
                </a:lnTo>
                <a:cubicBezTo>
                  <a:pt x="4699" y="18701"/>
                  <a:pt x="4881" y="18725"/>
                  <a:pt x="4900" y="18803"/>
                </a:cubicBezTo>
                <a:cubicBezTo>
                  <a:pt x="4951" y="19006"/>
                  <a:pt x="4745" y="19313"/>
                  <a:pt x="4522" y="19442"/>
                </a:cubicBezTo>
                <a:cubicBezTo>
                  <a:pt x="4475" y="19471"/>
                  <a:pt x="4399" y="19493"/>
                  <a:pt x="4336" y="19509"/>
                </a:cubicBezTo>
                <a:cubicBezTo>
                  <a:pt x="4277" y="19524"/>
                  <a:pt x="4232" y="19545"/>
                  <a:pt x="4147" y="19555"/>
                </a:cubicBezTo>
                <a:cubicBezTo>
                  <a:pt x="4135" y="19556"/>
                  <a:pt x="4128" y="19568"/>
                  <a:pt x="4117" y="19571"/>
                </a:cubicBezTo>
                <a:cubicBezTo>
                  <a:pt x="4071" y="19599"/>
                  <a:pt x="4033" y="19633"/>
                  <a:pt x="4024" y="19671"/>
                </a:cubicBezTo>
                <a:cubicBezTo>
                  <a:pt x="4006" y="19740"/>
                  <a:pt x="4151" y="19780"/>
                  <a:pt x="4341" y="19792"/>
                </a:cubicBezTo>
                <a:cubicBezTo>
                  <a:pt x="4347" y="19790"/>
                  <a:pt x="4351" y="19789"/>
                  <a:pt x="4358" y="19787"/>
                </a:cubicBezTo>
                <a:cubicBezTo>
                  <a:pt x="4402" y="19759"/>
                  <a:pt x="4456" y="19737"/>
                  <a:pt x="4549" y="19721"/>
                </a:cubicBezTo>
                <a:cubicBezTo>
                  <a:pt x="4721" y="19690"/>
                  <a:pt x="4847" y="19605"/>
                  <a:pt x="4829" y="19534"/>
                </a:cubicBezTo>
                <a:cubicBezTo>
                  <a:pt x="4824" y="19516"/>
                  <a:pt x="4833" y="19472"/>
                  <a:pt x="4842" y="19426"/>
                </a:cubicBezTo>
                <a:lnTo>
                  <a:pt x="4805" y="19347"/>
                </a:lnTo>
                <a:lnTo>
                  <a:pt x="4987" y="18948"/>
                </a:lnTo>
                <a:cubicBezTo>
                  <a:pt x="5036" y="18810"/>
                  <a:pt x="5101" y="18650"/>
                  <a:pt x="5200" y="18445"/>
                </a:cubicBezTo>
                <a:cubicBezTo>
                  <a:pt x="5336" y="18117"/>
                  <a:pt x="5475" y="17780"/>
                  <a:pt x="5656" y="17402"/>
                </a:cubicBezTo>
                <a:cubicBezTo>
                  <a:pt x="5846" y="17007"/>
                  <a:pt x="6035" y="16347"/>
                  <a:pt x="6165" y="15719"/>
                </a:cubicBezTo>
                <a:cubicBezTo>
                  <a:pt x="6200" y="15526"/>
                  <a:pt x="6234" y="15330"/>
                  <a:pt x="6255" y="15137"/>
                </a:cubicBezTo>
                <a:cubicBezTo>
                  <a:pt x="6268" y="15012"/>
                  <a:pt x="6282" y="14947"/>
                  <a:pt x="6297" y="14822"/>
                </a:cubicBezTo>
                <a:cubicBezTo>
                  <a:pt x="6303" y="14741"/>
                  <a:pt x="6319" y="14640"/>
                  <a:pt x="6319" y="14572"/>
                </a:cubicBezTo>
                <a:cubicBezTo>
                  <a:pt x="6320" y="14370"/>
                  <a:pt x="6352" y="14130"/>
                  <a:pt x="6389" y="14036"/>
                </a:cubicBezTo>
                <a:cubicBezTo>
                  <a:pt x="6393" y="14025"/>
                  <a:pt x="6393" y="13982"/>
                  <a:pt x="6396" y="13957"/>
                </a:cubicBezTo>
                <a:cubicBezTo>
                  <a:pt x="6400" y="13881"/>
                  <a:pt x="6406" y="13798"/>
                  <a:pt x="6404" y="13675"/>
                </a:cubicBezTo>
                <a:cubicBezTo>
                  <a:pt x="6403" y="13613"/>
                  <a:pt x="6404" y="13564"/>
                  <a:pt x="6401" y="13488"/>
                </a:cubicBezTo>
                <a:cubicBezTo>
                  <a:pt x="6389" y="13188"/>
                  <a:pt x="6361" y="12785"/>
                  <a:pt x="6319" y="12312"/>
                </a:cubicBezTo>
                <a:cubicBezTo>
                  <a:pt x="6222" y="11196"/>
                  <a:pt x="6084" y="10244"/>
                  <a:pt x="5923" y="9515"/>
                </a:cubicBezTo>
                <a:cubicBezTo>
                  <a:pt x="5893" y="9389"/>
                  <a:pt x="5862" y="9266"/>
                  <a:pt x="5831" y="9149"/>
                </a:cubicBezTo>
                <a:cubicBezTo>
                  <a:pt x="5818" y="9099"/>
                  <a:pt x="5806" y="9043"/>
                  <a:pt x="5792" y="8996"/>
                </a:cubicBezTo>
                <a:cubicBezTo>
                  <a:pt x="5775" y="8934"/>
                  <a:pt x="5758" y="8890"/>
                  <a:pt x="5741" y="8834"/>
                </a:cubicBezTo>
                <a:cubicBezTo>
                  <a:pt x="5618" y="8445"/>
                  <a:pt x="5489" y="8171"/>
                  <a:pt x="5355" y="8056"/>
                </a:cubicBezTo>
                <a:cubicBezTo>
                  <a:pt x="5192" y="7918"/>
                  <a:pt x="5146" y="7809"/>
                  <a:pt x="5197" y="7737"/>
                </a:cubicBezTo>
                <a:cubicBezTo>
                  <a:pt x="5174" y="7607"/>
                  <a:pt x="5293" y="7563"/>
                  <a:pt x="5494" y="7637"/>
                </a:cubicBezTo>
                <a:cubicBezTo>
                  <a:pt x="5628" y="7625"/>
                  <a:pt x="5796" y="7627"/>
                  <a:pt x="6014" y="7649"/>
                </a:cubicBezTo>
                <a:cubicBezTo>
                  <a:pt x="6237" y="7672"/>
                  <a:pt x="6297" y="7656"/>
                  <a:pt x="6414" y="7658"/>
                </a:cubicBezTo>
                <a:cubicBezTo>
                  <a:pt x="6708" y="7635"/>
                  <a:pt x="6827" y="7575"/>
                  <a:pt x="6855" y="7309"/>
                </a:cubicBezTo>
                <a:cubicBezTo>
                  <a:pt x="6860" y="7267"/>
                  <a:pt x="6865" y="7251"/>
                  <a:pt x="6870" y="7221"/>
                </a:cubicBezTo>
                <a:cubicBezTo>
                  <a:pt x="6876" y="7188"/>
                  <a:pt x="6880" y="7144"/>
                  <a:pt x="6887" y="7126"/>
                </a:cubicBezTo>
                <a:cubicBezTo>
                  <a:pt x="6901" y="7089"/>
                  <a:pt x="6923" y="7089"/>
                  <a:pt x="6953" y="7122"/>
                </a:cubicBezTo>
                <a:cubicBezTo>
                  <a:pt x="6958" y="7126"/>
                  <a:pt x="6973" y="7162"/>
                  <a:pt x="6977" y="7167"/>
                </a:cubicBezTo>
                <a:cubicBezTo>
                  <a:pt x="7007" y="7127"/>
                  <a:pt x="7033" y="7152"/>
                  <a:pt x="7081" y="7309"/>
                </a:cubicBezTo>
                <a:cubicBezTo>
                  <a:pt x="7099" y="7369"/>
                  <a:pt x="7181" y="7530"/>
                  <a:pt x="7230" y="7645"/>
                </a:cubicBezTo>
                <a:cubicBezTo>
                  <a:pt x="7263" y="7713"/>
                  <a:pt x="7262" y="7705"/>
                  <a:pt x="7303" y="7791"/>
                </a:cubicBezTo>
                <a:cubicBezTo>
                  <a:pt x="7304" y="7793"/>
                  <a:pt x="7303" y="7793"/>
                  <a:pt x="7304" y="7795"/>
                </a:cubicBezTo>
                <a:cubicBezTo>
                  <a:pt x="7443" y="8089"/>
                  <a:pt x="7547" y="8332"/>
                  <a:pt x="7620" y="8518"/>
                </a:cubicBezTo>
                <a:cubicBezTo>
                  <a:pt x="7625" y="8531"/>
                  <a:pt x="7631" y="8546"/>
                  <a:pt x="7635" y="8559"/>
                </a:cubicBezTo>
                <a:cubicBezTo>
                  <a:pt x="7666" y="8642"/>
                  <a:pt x="7710" y="8747"/>
                  <a:pt x="7710" y="8767"/>
                </a:cubicBezTo>
                <a:cubicBezTo>
                  <a:pt x="7710" y="8941"/>
                  <a:pt x="7584" y="9196"/>
                  <a:pt x="7474" y="9320"/>
                </a:cubicBezTo>
                <a:cubicBezTo>
                  <a:pt x="7420" y="9420"/>
                  <a:pt x="7371" y="9519"/>
                  <a:pt x="7308" y="9623"/>
                </a:cubicBezTo>
                <a:cubicBezTo>
                  <a:pt x="7271" y="9684"/>
                  <a:pt x="7253" y="9718"/>
                  <a:pt x="7221" y="9773"/>
                </a:cubicBezTo>
                <a:cubicBezTo>
                  <a:pt x="7207" y="9799"/>
                  <a:pt x="7201" y="9829"/>
                  <a:pt x="7184" y="9852"/>
                </a:cubicBezTo>
                <a:cubicBezTo>
                  <a:pt x="7142" y="9907"/>
                  <a:pt x="7091" y="9997"/>
                  <a:pt x="7043" y="10093"/>
                </a:cubicBezTo>
                <a:cubicBezTo>
                  <a:pt x="7039" y="10101"/>
                  <a:pt x="7036" y="10105"/>
                  <a:pt x="7031" y="10113"/>
                </a:cubicBezTo>
                <a:cubicBezTo>
                  <a:pt x="7002" y="10174"/>
                  <a:pt x="6980" y="10238"/>
                  <a:pt x="6955" y="10300"/>
                </a:cubicBezTo>
                <a:cubicBezTo>
                  <a:pt x="6919" y="10389"/>
                  <a:pt x="6881" y="10477"/>
                  <a:pt x="6864" y="10558"/>
                </a:cubicBezTo>
                <a:cubicBezTo>
                  <a:pt x="6861" y="10569"/>
                  <a:pt x="6856" y="10581"/>
                  <a:pt x="6853" y="10591"/>
                </a:cubicBezTo>
                <a:cubicBezTo>
                  <a:pt x="6820" y="10775"/>
                  <a:pt x="6846" y="10975"/>
                  <a:pt x="6894" y="11210"/>
                </a:cubicBezTo>
                <a:cubicBezTo>
                  <a:pt x="6908" y="11266"/>
                  <a:pt x="6918" y="11312"/>
                  <a:pt x="6936" y="11381"/>
                </a:cubicBezTo>
                <a:cubicBezTo>
                  <a:pt x="7020" y="11701"/>
                  <a:pt x="7147" y="11957"/>
                  <a:pt x="7293" y="12141"/>
                </a:cubicBezTo>
                <a:cubicBezTo>
                  <a:pt x="7299" y="12144"/>
                  <a:pt x="7305" y="12148"/>
                  <a:pt x="7311" y="12150"/>
                </a:cubicBezTo>
                <a:cubicBezTo>
                  <a:pt x="7369" y="12161"/>
                  <a:pt x="7427" y="12130"/>
                  <a:pt x="7488" y="12062"/>
                </a:cubicBezTo>
                <a:cubicBezTo>
                  <a:pt x="7548" y="11995"/>
                  <a:pt x="7610" y="11891"/>
                  <a:pt x="7672" y="11738"/>
                </a:cubicBezTo>
                <a:cubicBezTo>
                  <a:pt x="7722" y="11617"/>
                  <a:pt x="7761" y="11442"/>
                  <a:pt x="7801" y="11269"/>
                </a:cubicBezTo>
                <a:cubicBezTo>
                  <a:pt x="7829" y="11144"/>
                  <a:pt x="7856" y="11012"/>
                  <a:pt x="7879" y="10861"/>
                </a:cubicBezTo>
                <a:cubicBezTo>
                  <a:pt x="7899" y="10737"/>
                  <a:pt x="7916" y="10601"/>
                  <a:pt x="7933" y="10454"/>
                </a:cubicBezTo>
                <a:cubicBezTo>
                  <a:pt x="7959" y="10232"/>
                  <a:pt x="7983" y="9992"/>
                  <a:pt x="8001" y="9727"/>
                </a:cubicBezTo>
                <a:cubicBezTo>
                  <a:pt x="8013" y="9576"/>
                  <a:pt x="8023" y="9420"/>
                  <a:pt x="8033" y="9249"/>
                </a:cubicBezTo>
                <a:cubicBezTo>
                  <a:pt x="8049" y="8987"/>
                  <a:pt x="8058" y="8769"/>
                  <a:pt x="8071" y="8530"/>
                </a:cubicBezTo>
                <a:cubicBezTo>
                  <a:pt x="8090" y="8073"/>
                  <a:pt x="8111" y="7593"/>
                  <a:pt x="8125" y="7013"/>
                </a:cubicBezTo>
                <a:cubicBezTo>
                  <a:pt x="8182" y="4728"/>
                  <a:pt x="8056" y="4518"/>
                  <a:pt x="7940" y="6706"/>
                </a:cubicBezTo>
                <a:cubicBezTo>
                  <a:pt x="7933" y="6839"/>
                  <a:pt x="7927" y="6849"/>
                  <a:pt x="7920" y="6976"/>
                </a:cubicBezTo>
                <a:cubicBezTo>
                  <a:pt x="7917" y="7088"/>
                  <a:pt x="7905" y="7231"/>
                  <a:pt x="7905" y="7325"/>
                </a:cubicBezTo>
                <a:cubicBezTo>
                  <a:pt x="7905" y="7677"/>
                  <a:pt x="7878" y="8095"/>
                  <a:pt x="7844" y="8252"/>
                </a:cubicBezTo>
                <a:cubicBezTo>
                  <a:pt x="7837" y="8284"/>
                  <a:pt x="7830" y="8295"/>
                  <a:pt x="7823" y="8318"/>
                </a:cubicBezTo>
                <a:cubicBezTo>
                  <a:pt x="7822" y="8328"/>
                  <a:pt x="7818" y="8408"/>
                  <a:pt x="7816" y="8414"/>
                </a:cubicBezTo>
                <a:cubicBezTo>
                  <a:pt x="7808" y="8448"/>
                  <a:pt x="7779" y="8430"/>
                  <a:pt x="7744" y="8393"/>
                </a:cubicBezTo>
                <a:cubicBezTo>
                  <a:pt x="7739" y="8389"/>
                  <a:pt x="7729" y="8374"/>
                  <a:pt x="7723" y="8368"/>
                </a:cubicBezTo>
                <a:cubicBezTo>
                  <a:pt x="7661" y="8293"/>
                  <a:pt x="7571" y="8133"/>
                  <a:pt x="7474" y="7948"/>
                </a:cubicBezTo>
                <a:cubicBezTo>
                  <a:pt x="7451" y="7906"/>
                  <a:pt x="7451" y="7915"/>
                  <a:pt x="7425" y="7865"/>
                </a:cubicBezTo>
                <a:cubicBezTo>
                  <a:pt x="7420" y="7856"/>
                  <a:pt x="7415" y="7842"/>
                  <a:pt x="7410" y="7832"/>
                </a:cubicBezTo>
                <a:cubicBezTo>
                  <a:pt x="7405" y="7823"/>
                  <a:pt x="7402" y="7820"/>
                  <a:pt x="7398" y="7811"/>
                </a:cubicBezTo>
                <a:cubicBezTo>
                  <a:pt x="7397" y="7809"/>
                  <a:pt x="7395" y="7809"/>
                  <a:pt x="7394" y="7807"/>
                </a:cubicBezTo>
                <a:cubicBezTo>
                  <a:pt x="7212" y="7460"/>
                  <a:pt x="7016" y="7001"/>
                  <a:pt x="6925" y="6660"/>
                </a:cubicBezTo>
                <a:cubicBezTo>
                  <a:pt x="6924" y="6659"/>
                  <a:pt x="6925" y="6657"/>
                  <a:pt x="6925" y="6656"/>
                </a:cubicBezTo>
                <a:cubicBezTo>
                  <a:pt x="6918" y="6636"/>
                  <a:pt x="6906" y="6613"/>
                  <a:pt x="6901" y="6594"/>
                </a:cubicBezTo>
                <a:lnTo>
                  <a:pt x="6748" y="6074"/>
                </a:lnTo>
                <a:lnTo>
                  <a:pt x="6918" y="5493"/>
                </a:lnTo>
                <a:cubicBezTo>
                  <a:pt x="6944" y="5402"/>
                  <a:pt x="6969" y="5299"/>
                  <a:pt x="6989" y="5185"/>
                </a:cubicBezTo>
                <a:cubicBezTo>
                  <a:pt x="7132" y="4388"/>
                  <a:pt x="7126" y="3105"/>
                  <a:pt x="6957" y="2480"/>
                </a:cubicBezTo>
                <a:cubicBezTo>
                  <a:pt x="6815" y="1955"/>
                  <a:pt x="6854" y="1778"/>
                  <a:pt x="7106" y="1778"/>
                </a:cubicBezTo>
                <a:cubicBezTo>
                  <a:pt x="7259" y="1778"/>
                  <a:pt x="7279" y="1704"/>
                  <a:pt x="7259" y="1212"/>
                </a:cubicBezTo>
                <a:cubicBezTo>
                  <a:pt x="7240" y="766"/>
                  <a:pt x="7187" y="507"/>
                  <a:pt x="7094" y="435"/>
                </a:cubicBezTo>
                <a:close/>
                <a:moveTo>
                  <a:pt x="1872" y="1553"/>
                </a:moveTo>
                <a:cubicBezTo>
                  <a:pt x="2094" y="1553"/>
                  <a:pt x="2099" y="1754"/>
                  <a:pt x="1889" y="2239"/>
                </a:cubicBezTo>
                <a:cubicBezTo>
                  <a:pt x="1675" y="2732"/>
                  <a:pt x="1401" y="2955"/>
                  <a:pt x="1334" y="2692"/>
                </a:cubicBezTo>
                <a:cubicBezTo>
                  <a:pt x="1273" y="2447"/>
                  <a:pt x="1695" y="1553"/>
                  <a:pt x="1872" y="1553"/>
                </a:cubicBezTo>
                <a:close/>
                <a:moveTo>
                  <a:pt x="16104" y="1823"/>
                </a:moveTo>
                <a:cubicBezTo>
                  <a:pt x="16090" y="1851"/>
                  <a:pt x="16071" y="1939"/>
                  <a:pt x="16045" y="2102"/>
                </a:cubicBezTo>
                <a:cubicBezTo>
                  <a:pt x="16040" y="2133"/>
                  <a:pt x="16031" y="2207"/>
                  <a:pt x="16025" y="2247"/>
                </a:cubicBezTo>
                <a:cubicBezTo>
                  <a:pt x="15995" y="2448"/>
                  <a:pt x="15963" y="2679"/>
                  <a:pt x="15933" y="2954"/>
                </a:cubicBezTo>
                <a:cubicBezTo>
                  <a:pt x="15856" y="3648"/>
                  <a:pt x="15747" y="4218"/>
                  <a:pt x="15667" y="4342"/>
                </a:cubicBezTo>
                <a:cubicBezTo>
                  <a:pt x="15592" y="4457"/>
                  <a:pt x="15529" y="4729"/>
                  <a:pt x="15529" y="4948"/>
                </a:cubicBezTo>
                <a:cubicBezTo>
                  <a:pt x="15529" y="5005"/>
                  <a:pt x="15507" y="5108"/>
                  <a:pt x="15494" y="5193"/>
                </a:cubicBezTo>
                <a:cubicBezTo>
                  <a:pt x="15468" y="5492"/>
                  <a:pt x="15396" y="5784"/>
                  <a:pt x="15277" y="6062"/>
                </a:cubicBezTo>
                <a:cubicBezTo>
                  <a:pt x="15137" y="6460"/>
                  <a:pt x="15109" y="6593"/>
                  <a:pt x="15199" y="6482"/>
                </a:cubicBezTo>
                <a:cubicBezTo>
                  <a:pt x="15223" y="6443"/>
                  <a:pt x="15251" y="6385"/>
                  <a:pt x="15277" y="6336"/>
                </a:cubicBezTo>
                <a:cubicBezTo>
                  <a:pt x="15343" y="6225"/>
                  <a:pt x="15416" y="6108"/>
                  <a:pt x="15453" y="6000"/>
                </a:cubicBezTo>
                <a:cubicBezTo>
                  <a:pt x="15500" y="5860"/>
                  <a:pt x="15535" y="5819"/>
                  <a:pt x="15577" y="5837"/>
                </a:cubicBezTo>
                <a:cubicBezTo>
                  <a:pt x="15607" y="5837"/>
                  <a:pt x="15635" y="5873"/>
                  <a:pt x="15672" y="5954"/>
                </a:cubicBezTo>
                <a:cubicBezTo>
                  <a:pt x="15683" y="5972"/>
                  <a:pt x="15688" y="5965"/>
                  <a:pt x="15701" y="5987"/>
                </a:cubicBezTo>
                <a:cubicBezTo>
                  <a:pt x="15706" y="5997"/>
                  <a:pt x="15715" y="6007"/>
                  <a:pt x="15721" y="6016"/>
                </a:cubicBezTo>
                <a:cubicBezTo>
                  <a:pt x="15827" y="6176"/>
                  <a:pt x="16008" y="6220"/>
                  <a:pt x="16172" y="6153"/>
                </a:cubicBezTo>
                <a:cubicBezTo>
                  <a:pt x="16221" y="6113"/>
                  <a:pt x="16272" y="6063"/>
                  <a:pt x="16328" y="5991"/>
                </a:cubicBezTo>
                <a:cubicBezTo>
                  <a:pt x="16477" y="5802"/>
                  <a:pt x="16640" y="5215"/>
                  <a:pt x="16681" y="4828"/>
                </a:cubicBezTo>
                <a:cubicBezTo>
                  <a:pt x="16683" y="4802"/>
                  <a:pt x="16685" y="4777"/>
                  <a:pt x="16686" y="4753"/>
                </a:cubicBezTo>
                <a:cubicBezTo>
                  <a:pt x="16690" y="4679"/>
                  <a:pt x="16689" y="4621"/>
                  <a:pt x="16681" y="4574"/>
                </a:cubicBezTo>
                <a:cubicBezTo>
                  <a:pt x="16668" y="4567"/>
                  <a:pt x="16643" y="4657"/>
                  <a:pt x="16613" y="4790"/>
                </a:cubicBezTo>
                <a:cubicBezTo>
                  <a:pt x="16598" y="4928"/>
                  <a:pt x="16565" y="5082"/>
                  <a:pt x="16518" y="5177"/>
                </a:cubicBezTo>
                <a:cubicBezTo>
                  <a:pt x="16516" y="5181"/>
                  <a:pt x="16515" y="5181"/>
                  <a:pt x="16513" y="5185"/>
                </a:cubicBezTo>
                <a:cubicBezTo>
                  <a:pt x="16479" y="5299"/>
                  <a:pt x="16450" y="5384"/>
                  <a:pt x="16432" y="5389"/>
                </a:cubicBezTo>
                <a:cubicBezTo>
                  <a:pt x="16413" y="5394"/>
                  <a:pt x="16387" y="5256"/>
                  <a:pt x="16360" y="5056"/>
                </a:cubicBezTo>
                <a:cubicBezTo>
                  <a:pt x="16351" y="5010"/>
                  <a:pt x="16343" y="4973"/>
                  <a:pt x="16333" y="4907"/>
                </a:cubicBezTo>
                <a:cubicBezTo>
                  <a:pt x="16298" y="4680"/>
                  <a:pt x="16258" y="4058"/>
                  <a:pt x="16230" y="3436"/>
                </a:cubicBezTo>
                <a:cubicBezTo>
                  <a:pt x="16210" y="3136"/>
                  <a:pt x="16188" y="2897"/>
                  <a:pt x="16172" y="2571"/>
                </a:cubicBezTo>
                <a:cubicBezTo>
                  <a:pt x="16152" y="2152"/>
                  <a:pt x="16139" y="1937"/>
                  <a:pt x="16125" y="1852"/>
                </a:cubicBezTo>
                <a:cubicBezTo>
                  <a:pt x="16124" y="1850"/>
                  <a:pt x="16124" y="1838"/>
                  <a:pt x="16123" y="1836"/>
                </a:cubicBezTo>
                <a:cubicBezTo>
                  <a:pt x="16122" y="1833"/>
                  <a:pt x="16122" y="1838"/>
                  <a:pt x="16121" y="1836"/>
                </a:cubicBezTo>
                <a:cubicBezTo>
                  <a:pt x="16116" y="1812"/>
                  <a:pt x="16111" y="1816"/>
                  <a:pt x="16104" y="1823"/>
                </a:cubicBezTo>
                <a:close/>
                <a:moveTo>
                  <a:pt x="476" y="1844"/>
                </a:moveTo>
                <a:cubicBezTo>
                  <a:pt x="587" y="1844"/>
                  <a:pt x="895" y="2321"/>
                  <a:pt x="895" y="2492"/>
                </a:cubicBezTo>
                <a:cubicBezTo>
                  <a:pt x="895" y="2598"/>
                  <a:pt x="937" y="2723"/>
                  <a:pt x="989" y="2771"/>
                </a:cubicBezTo>
                <a:cubicBezTo>
                  <a:pt x="1040" y="2819"/>
                  <a:pt x="1065" y="2923"/>
                  <a:pt x="1044" y="3003"/>
                </a:cubicBezTo>
                <a:cubicBezTo>
                  <a:pt x="1024" y="3084"/>
                  <a:pt x="863" y="3153"/>
                  <a:pt x="687" y="3153"/>
                </a:cubicBezTo>
                <a:cubicBezTo>
                  <a:pt x="427" y="3153"/>
                  <a:pt x="353" y="3096"/>
                  <a:pt x="302" y="2862"/>
                </a:cubicBezTo>
                <a:cubicBezTo>
                  <a:pt x="253" y="2641"/>
                  <a:pt x="261" y="2488"/>
                  <a:pt x="336" y="2210"/>
                </a:cubicBezTo>
                <a:cubicBezTo>
                  <a:pt x="389" y="2009"/>
                  <a:pt x="453" y="1844"/>
                  <a:pt x="476" y="1844"/>
                </a:cubicBezTo>
                <a:close/>
                <a:moveTo>
                  <a:pt x="15072" y="2733"/>
                </a:moveTo>
                <a:cubicBezTo>
                  <a:pt x="14967" y="2714"/>
                  <a:pt x="14868" y="2819"/>
                  <a:pt x="14780" y="3020"/>
                </a:cubicBezTo>
                <a:cubicBezTo>
                  <a:pt x="14756" y="3087"/>
                  <a:pt x="14733" y="3132"/>
                  <a:pt x="14709" y="3220"/>
                </a:cubicBezTo>
                <a:cubicBezTo>
                  <a:pt x="14709" y="3221"/>
                  <a:pt x="14709" y="3223"/>
                  <a:pt x="14709" y="3224"/>
                </a:cubicBezTo>
                <a:cubicBezTo>
                  <a:pt x="14666" y="3385"/>
                  <a:pt x="14626" y="3580"/>
                  <a:pt x="14588" y="3785"/>
                </a:cubicBezTo>
                <a:cubicBezTo>
                  <a:pt x="14583" y="3818"/>
                  <a:pt x="14577" y="3850"/>
                  <a:pt x="14572" y="3884"/>
                </a:cubicBezTo>
                <a:cubicBezTo>
                  <a:pt x="14548" y="4023"/>
                  <a:pt x="14529" y="4165"/>
                  <a:pt x="14510" y="4308"/>
                </a:cubicBezTo>
                <a:cubicBezTo>
                  <a:pt x="14483" y="4555"/>
                  <a:pt x="14460" y="4813"/>
                  <a:pt x="14446" y="5106"/>
                </a:cubicBezTo>
                <a:cubicBezTo>
                  <a:pt x="14445" y="5122"/>
                  <a:pt x="14443" y="5132"/>
                  <a:pt x="14443" y="5148"/>
                </a:cubicBezTo>
                <a:cubicBezTo>
                  <a:pt x="14443" y="5162"/>
                  <a:pt x="14441" y="5180"/>
                  <a:pt x="14441" y="5193"/>
                </a:cubicBezTo>
                <a:cubicBezTo>
                  <a:pt x="14440" y="5950"/>
                  <a:pt x="14315" y="6526"/>
                  <a:pt x="14226" y="6187"/>
                </a:cubicBezTo>
                <a:cubicBezTo>
                  <a:pt x="14225" y="6184"/>
                  <a:pt x="14225" y="6177"/>
                  <a:pt x="14224" y="6174"/>
                </a:cubicBezTo>
                <a:cubicBezTo>
                  <a:pt x="14208" y="6158"/>
                  <a:pt x="14194" y="6128"/>
                  <a:pt x="14183" y="6049"/>
                </a:cubicBezTo>
                <a:cubicBezTo>
                  <a:pt x="14177" y="5999"/>
                  <a:pt x="14170" y="5920"/>
                  <a:pt x="14165" y="5846"/>
                </a:cubicBezTo>
                <a:cubicBezTo>
                  <a:pt x="14139" y="5669"/>
                  <a:pt x="14117" y="5453"/>
                  <a:pt x="14092" y="5206"/>
                </a:cubicBezTo>
                <a:cubicBezTo>
                  <a:pt x="14038" y="4784"/>
                  <a:pt x="13982" y="4274"/>
                  <a:pt x="13931" y="3569"/>
                </a:cubicBezTo>
                <a:cubicBezTo>
                  <a:pt x="13868" y="2713"/>
                  <a:pt x="13845" y="2774"/>
                  <a:pt x="13710" y="4192"/>
                </a:cubicBezTo>
                <a:cubicBezTo>
                  <a:pt x="13700" y="4301"/>
                  <a:pt x="13681" y="4403"/>
                  <a:pt x="13666" y="4512"/>
                </a:cubicBezTo>
                <a:cubicBezTo>
                  <a:pt x="13651" y="4626"/>
                  <a:pt x="13636" y="4747"/>
                  <a:pt x="13617" y="4848"/>
                </a:cubicBezTo>
                <a:cubicBezTo>
                  <a:pt x="13609" y="4890"/>
                  <a:pt x="13604" y="4922"/>
                  <a:pt x="13597" y="4961"/>
                </a:cubicBezTo>
                <a:cubicBezTo>
                  <a:pt x="13559" y="5144"/>
                  <a:pt x="13517" y="5308"/>
                  <a:pt x="13468" y="5443"/>
                </a:cubicBezTo>
                <a:cubicBezTo>
                  <a:pt x="13395" y="5641"/>
                  <a:pt x="13344" y="5993"/>
                  <a:pt x="13341" y="6315"/>
                </a:cubicBezTo>
                <a:cubicBezTo>
                  <a:pt x="13339" y="6468"/>
                  <a:pt x="13325" y="6653"/>
                  <a:pt x="13303" y="6826"/>
                </a:cubicBezTo>
                <a:cubicBezTo>
                  <a:pt x="13281" y="7023"/>
                  <a:pt x="13251" y="7208"/>
                  <a:pt x="13217" y="7333"/>
                </a:cubicBezTo>
                <a:lnTo>
                  <a:pt x="13118" y="7691"/>
                </a:lnTo>
                <a:cubicBezTo>
                  <a:pt x="13127" y="7681"/>
                  <a:pt x="13134" y="7677"/>
                  <a:pt x="13142" y="7666"/>
                </a:cubicBezTo>
                <a:lnTo>
                  <a:pt x="13281" y="7358"/>
                </a:lnTo>
                <a:cubicBezTo>
                  <a:pt x="13303" y="7311"/>
                  <a:pt x="13314" y="7312"/>
                  <a:pt x="13332" y="7275"/>
                </a:cubicBezTo>
                <a:cubicBezTo>
                  <a:pt x="13405" y="7099"/>
                  <a:pt x="13461" y="7010"/>
                  <a:pt x="13497" y="7055"/>
                </a:cubicBezTo>
                <a:cubicBezTo>
                  <a:pt x="13533" y="7051"/>
                  <a:pt x="13570" y="7073"/>
                  <a:pt x="13614" y="7130"/>
                </a:cubicBezTo>
                <a:cubicBezTo>
                  <a:pt x="13652" y="7181"/>
                  <a:pt x="13705" y="7196"/>
                  <a:pt x="13759" y="7205"/>
                </a:cubicBezTo>
                <a:cubicBezTo>
                  <a:pt x="13771" y="7206"/>
                  <a:pt x="13783" y="7212"/>
                  <a:pt x="13795" y="7213"/>
                </a:cubicBezTo>
                <a:cubicBezTo>
                  <a:pt x="13913" y="7212"/>
                  <a:pt x="14045" y="7125"/>
                  <a:pt x="14154" y="6989"/>
                </a:cubicBezTo>
                <a:cubicBezTo>
                  <a:pt x="14177" y="6955"/>
                  <a:pt x="14199" y="6925"/>
                  <a:pt x="14222" y="6880"/>
                </a:cubicBezTo>
                <a:cubicBezTo>
                  <a:pt x="14259" y="6818"/>
                  <a:pt x="14298" y="6756"/>
                  <a:pt x="14321" y="6681"/>
                </a:cubicBezTo>
                <a:cubicBezTo>
                  <a:pt x="14361" y="6545"/>
                  <a:pt x="14399" y="6486"/>
                  <a:pt x="14451" y="6477"/>
                </a:cubicBezTo>
                <a:cubicBezTo>
                  <a:pt x="14513" y="6410"/>
                  <a:pt x="14564" y="6448"/>
                  <a:pt x="14673" y="6581"/>
                </a:cubicBezTo>
                <a:cubicBezTo>
                  <a:pt x="14696" y="6610"/>
                  <a:pt x="14717" y="6615"/>
                  <a:pt x="14739" y="6635"/>
                </a:cubicBezTo>
                <a:cubicBezTo>
                  <a:pt x="14795" y="6676"/>
                  <a:pt x="14848" y="6716"/>
                  <a:pt x="14877" y="6723"/>
                </a:cubicBezTo>
                <a:cubicBezTo>
                  <a:pt x="14903" y="6728"/>
                  <a:pt x="14928" y="6722"/>
                  <a:pt x="14955" y="6714"/>
                </a:cubicBezTo>
                <a:cubicBezTo>
                  <a:pt x="14952" y="6674"/>
                  <a:pt x="14930" y="6606"/>
                  <a:pt x="14885" y="6511"/>
                </a:cubicBezTo>
                <a:cubicBezTo>
                  <a:pt x="14821" y="6462"/>
                  <a:pt x="14769" y="6312"/>
                  <a:pt x="14728" y="6083"/>
                </a:cubicBezTo>
                <a:cubicBezTo>
                  <a:pt x="14677" y="5894"/>
                  <a:pt x="14647" y="5702"/>
                  <a:pt x="14656" y="5534"/>
                </a:cubicBezTo>
                <a:cubicBezTo>
                  <a:pt x="14630" y="5148"/>
                  <a:pt x="14675" y="5020"/>
                  <a:pt x="14817" y="5048"/>
                </a:cubicBezTo>
                <a:cubicBezTo>
                  <a:pt x="14868" y="5058"/>
                  <a:pt x="14905" y="5057"/>
                  <a:pt x="14943" y="5056"/>
                </a:cubicBezTo>
                <a:cubicBezTo>
                  <a:pt x="15181" y="4992"/>
                  <a:pt x="15317" y="4593"/>
                  <a:pt x="15362" y="3776"/>
                </a:cubicBezTo>
                <a:cubicBezTo>
                  <a:pt x="15369" y="3634"/>
                  <a:pt x="15373" y="3528"/>
                  <a:pt x="15375" y="3431"/>
                </a:cubicBezTo>
                <a:cubicBezTo>
                  <a:pt x="15367" y="3283"/>
                  <a:pt x="15357" y="3160"/>
                  <a:pt x="15345" y="3066"/>
                </a:cubicBezTo>
                <a:cubicBezTo>
                  <a:pt x="15319" y="2974"/>
                  <a:pt x="15278" y="2907"/>
                  <a:pt x="15204" y="2825"/>
                </a:cubicBezTo>
                <a:cubicBezTo>
                  <a:pt x="15159" y="2774"/>
                  <a:pt x="15115" y="2741"/>
                  <a:pt x="15072" y="2733"/>
                </a:cubicBezTo>
                <a:close/>
                <a:moveTo>
                  <a:pt x="2299" y="2821"/>
                </a:moveTo>
                <a:cubicBezTo>
                  <a:pt x="2274" y="2829"/>
                  <a:pt x="2249" y="2859"/>
                  <a:pt x="2219" y="2904"/>
                </a:cubicBezTo>
                <a:cubicBezTo>
                  <a:pt x="2193" y="2945"/>
                  <a:pt x="2176" y="2939"/>
                  <a:pt x="2155" y="2958"/>
                </a:cubicBezTo>
                <a:cubicBezTo>
                  <a:pt x="2153" y="2986"/>
                  <a:pt x="2179" y="3013"/>
                  <a:pt x="2236" y="3057"/>
                </a:cubicBezTo>
                <a:cubicBezTo>
                  <a:pt x="2303" y="3109"/>
                  <a:pt x="2450" y="3381"/>
                  <a:pt x="2560" y="3660"/>
                </a:cubicBezTo>
                <a:cubicBezTo>
                  <a:pt x="2671" y="3939"/>
                  <a:pt x="2767" y="4167"/>
                  <a:pt x="2777" y="4167"/>
                </a:cubicBezTo>
                <a:cubicBezTo>
                  <a:pt x="2803" y="4167"/>
                  <a:pt x="2804" y="4104"/>
                  <a:pt x="2789" y="4013"/>
                </a:cubicBezTo>
                <a:lnTo>
                  <a:pt x="2598" y="3427"/>
                </a:lnTo>
                <a:cubicBezTo>
                  <a:pt x="2442" y="2953"/>
                  <a:pt x="2373" y="2795"/>
                  <a:pt x="2299" y="2821"/>
                </a:cubicBezTo>
                <a:close/>
                <a:moveTo>
                  <a:pt x="13020" y="3793"/>
                </a:moveTo>
                <a:cubicBezTo>
                  <a:pt x="13017" y="3793"/>
                  <a:pt x="13014" y="3800"/>
                  <a:pt x="13012" y="3801"/>
                </a:cubicBezTo>
                <a:cubicBezTo>
                  <a:pt x="12984" y="3891"/>
                  <a:pt x="12901" y="4527"/>
                  <a:pt x="12820" y="5285"/>
                </a:cubicBezTo>
                <a:cubicBezTo>
                  <a:pt x="12737" y="6064"/>
                  <a:pt x="12624" y="6932"/>
                  <a:pt x="12567" y="7213"/>
                </a:cubicBezTo>
                <a:cubicBezTo>
                  <a:pt x="12497" y="7562"/>
                  <a:pt x="12493" y="7666"/>
                  <a:pt x="12554" y="7541"/>
                </a:cubicBezTo>
                <a:cubicBezTo>
                  <a:pt x="12569" y="7511"/>
                  <a:pt x="12587" y="7517"/>
                  <a:pt x="12603" y="7504"/>
                </a:cubicBezTo>
                <a:cubicBezTo>
                  <a:pt x="12653" y="7408"/>
                  <a:pt x="12693" y="7401"/>
                  <a:pt x="12762" y="7554"/>
                </a:cubicBezTo>
                <a:cubicBezTo>
                  <a:pt x="12799" y="7636"/>
                  <a:pt x="12837" y="7685"/>
                  <a:pt x="12876" y="7724"/>
                </a:cubicBezTo>
                <a:cubicBezTo>
                  <a:pt x="12882" y="7732"/>
                  <a:pt x="12887" y="7738"/>
                  <a:pt x="12893" y="7745"/>
                </a:cubicBezTo>
                <a:cubicBezTo>
                  <a:pt x="12936" y="7781"/>
                  <a:pt x="12980" y="7795"/>
                  <a:pt x="13023" y="7778"/>
                </a:cubicBezTo>
                <a:cubicBezTo>
                  <a:pt x="13047" y="7679"/>
                  <a:pt x="13033" y="7505"/>
                  <a:pt x="12966" y="7404"/>
                </a:cubicBezTo>
                <a:cubicBezTo>
                  <a:pt x="12963" y="7400"/>
                  <a:pt x="12962" y="7382"/>
                  <a:pt x="12961" y="7371"/>
                </a:cubicBezTo>
                <a:cubicBezTo>
                  <a:pt x="12960" y="7368"/>
                  <a:pt x="12960" y="7365"/>
                  <a:pt x="12959" y="7363"/>
                </a:cubicBezTo>
                <a:cubicBezTo>
                  <a:pt x="12887" y="7130"/>
                  <a:pt x="12886" y="6675"/>
                  <a:pt x="12956" y="6004"/>
                </a:cubicBezTo>
                <a:cubicBezTo>
                  <a:pt x="13017" y="4827"/>
                  <a:pt x="13050" y="3820"/>
                  <a:pt x="13020" y="3793"/>
                </a:cubicBezTo>
                <a:close/>
                <a:moveTo>
                  <a:pt x="12294" y="4325"/>
                </a:moveTo>
                <a:cubicBezTo>
                  <a:pt x="12283" y="4324"/>
                  <a:pt x="12271" y="4335"/>
                  <a:pt x="12257" y="4354"/>
                </a:cubicBezTo>
                <a:cubicBezTo>
                  <a:pt x="12244" y="4396"/>
                  <a:pt x="12230" y="4465"/>
                  <a:pt x="12211" y="4591"/>
                </a:cubicBezTo>
                <a:cubicBezTo>
                  <a:pt x="12206" y="4624"/>
                  <a:pt x="12204" y="4624"/>
                  <a:pt x="12199" y="4661"/>
                </a:cubicBezTo>
                <a:cubicBezTo>
                  <a:pt x="12175" y="4840"/>
                  <a:pt x="12150" y="5088"/>
                  <a:pt x="12125" y="5339"/>
                </a:cubicBezTo>
                <a:cubicBezTo>
                  <a:pt x="12117" y="5425"/>
                  <a:pt x="12108" y="5485"/>
                  <a:pt x="12101" y="5576"/>
                </a:cubicBezTo>
                <a:cubicBezTo>
                  <a:pt x="12030" y="6495"/>
                  <a:pt x="11974" y="7048"/>
                  <a:pt x="11901" y="7458"/>
                </a:cubicBezTo>
                <a:cubicBezTo>
                  <a:pt x="11844" y="7853"/>
                  <a:pt x="11787" y="8036"/>
                  <a:pt x="11689" y="8256"/>
                </a:cubicBezTo>
                <a:cubicBezTo>
                  <a:pt x="11674" y="8291"/>
                  <a:pt x="11670" y="8286"/>
                  <a:pt x="11655" y="8318"/>
                </a:cubicBezTo>
                <a:cubicBezTo>
                  <a:pt x="11655" y="8320"/>
                  <a:pt x="11654" y="8321"/>
                  <a:pt x="11653" y="8322"/>
                </a:cubicBezTo>
                <a:cubicBezTo>
                  <a:pt x="11436" y="8832"/>
                  <a:pt x="11432" y="8832"/>
                  <a:pt x="11291" y="8485"/>
                </a:cubicBezTo>
                <a:cubicBezTo>
                  <a:pt x="11212" y="8292"/>
                  <a:pt x="11139" y="7932"/>
                  <a:pt x="11128" y="7687"/>
                </a:cubicBezTo>
                <a:cubicBezTo>
                  <a:pt x="11110" y="7301"/>
                  <a:pt x="11142" y="7230"/>
                  <a:pt x="11364" y="7151"/>
                </a:cubicBezTo>
                <a:cubicBezTo>
                  <a:pt x="11589" y="7070"/>
                  <a:pt x="11631" y="6969"/>
                  <a:pt x="11718" y="6295"/>
                </a:cubicBezTo>
                <a:cubicBezTo>
                  <a:pt x="11730" y="6199"/>
                  <a:pt x="11734" y="6112"/>
                  <a:pt x="11743" y="6016"/>
                </a:cubicBezTo>
                <a:cubicBezTo>
                  <a:pt x="11750" y="5869"/>
                  <a:pt x="11759" y="5715"/>
                  <a:pt x="11755" y="5584"/>
                </a:cubicBezTo>
                <a:cubicBezTo>
                  <a:pt x="11748" y="5325"/>
                  <a:pt x="11735" y="5169"/>
                  <a:pt x="11709" y="5060"/>
                </a:cubicBezTo>
                <a:cubicBezTo>
                  <a:pt x="11709" y="5060"/>
                  <a:pt x="11710" y="5057"/>
                  <a:pt x="11709" y="5056"/>
                </a:cubicBezTo>
                <a:cubicBezTo>
                  <a:pt x="11652" y="4937"/>
                  <a:pt x="11570" y="4839"/>
                  <a:pt x="11489" y="4790"/>
                </a:cubicBezTo>
                <a:cubicBezTo>
                  <a:pt x="11488" y="4790"/>
                  <a:pt x="11488" y="4791"/>
                  <a:pt x="11487" y="4790"/>
                </a:cubicBezTo>
                <a:cubicBezTo>
                  <a:pt x="11487" y="4790"/>
                  <a:pt x="11486" y="4791"/>
                  <a:pt x="11486" y="4790"/>
                </a:cubicBezTo>
                <a:cubicBezTo>
                  <a:pt x="11458" y="4774"/>
                  <a:pt x="11432" y="4773"/>
                  <a:pt x="11406" y="4770"/>
                </a:cubicBezTo>
                <a:cubicBezTo>
                  <a:pt x="11368" y="4775"/>
                  <a:pt x="11332" y="4793"/>
                  <a:pt x="11303" y="4836"/>
                </a:cubicBezTo>
                <a:cubicBezTo>
                  <a:pt x="11251" y="4911"/>
                  <a:pt x="11196" y="5104"/>
                  <a:pt x="11141" y="5331"/>
                </a:cubicBezTo>
                <a:cubicBezTo>
                  <a:pt x="11031" y="5835"/>
                  <a:pt x="10925" y="6591"/>
                  <a:pt x="10899" y="7192"/>
                </a:cubicBezTo>
                <a:cubicBezTo>
                  <a:pt x="10874" y="7791"/>
                  <a:pt x="10753" y="8438"/>
                  <a:pt x="10640" y="8775"/>
                </a:cubicBezTo>
                <a:cubicBezTo>
                  <a:pt x="10620" y="8839"/>
                  <a:pt x="10601" y="8915"/>
                  <a:pt x="10584" y="8950"/>
                </a:cubicBezTo>
                <a:cubicBezTo>
                  <a:pt x="10583" y="8951"/>
                  <a:pt x="10581" y="8953"/>
                  <a:pt x="10580" y="8954"/>
                </a:cubicBezTo>
                <a:cubicBezTo>
                  <a:pt x="10565" y="8983"/>
                  <a:pt x="10551" y="9000"/>
                  <a:pt x="10538" y="9004"/>
                </a:cubicBezTo>
                <a:cubicBezTo>
                  <a:pt x="10514" y="9023"/>
                  <a:pt x="10491" y="9023"/>
                  <a:pt x="10473" y="8979"/>
                </a:cubicBezTo>
                <a:cubicBezTo>
                  <a:pt x="10429" y="8871"/>
                  <a:pt x="10434" y="8419"/>
                  <a:pt x="10487" y="7753"/>
                </a:cubicBezTo>
                <a:cubicBezTo>
                  <a:pt x="10533" y="7174"/>
                  <a:pt x="10560" y="6377"/>
                  <a:pt x="10546" y="5983"/>
                </a:cubicBezTo>
                <a:lnTo>
                  <a:pt x="10529" y="5509"/>
                </a:lnTo>
                <a:cubicBezTo>
                  <a:pt x="10525" y="5504"/>
                  <a:pt x="10524" y="5476"/>
                  <a:pt x="10519" y="5476"/>
                </a:cubicBezTo>
                <a:cubicBezTo>
                  <a:pt x="10512" y="5476"/>
                  <a:pt x="10507" y="5484"/>
                  <a:pt x="10501" y="5488"/>
                </a:cubicBezTo>
                <a:lnTo>
                  <a:pt x="10423" y="6340"/>
                </a:lnTo>
                <a:cubicBezTo>
                  <a:pt x="10319" y="7474"/>
                  <a:pt x="10246" y="8133"/>
                  <a:pt x="10177" y="8622"/>
                </a:cubicBezTo>
                <a:cubicBezTo>
                  <a:pt x="10150" y="8822"/>
                  <a:pt x="10122" y="8995"/>
                  <a:pt x="10095" y="9133"/>
                </a:cubicBezTo>
                <a:cubicBezTo>
                  <a:pt x="10088" y="9165"/>
                  <a:pt x="10080" y="9246"/>
                  <a:pt x="10073" y="9274"/>
                </a:cubicBezTo>
                <a:cubicBezTo>
                  <a:pt x="10072" y="9279"/>
                  <a:pt x="10071" y="9290"/>
                  <a:pt x="10070" y="9295"/>
                </a:cubicBezTo>
                <a:cubicBezTo>
                  <a:pt x="10069" y="9297"/>
                  <a:pt x="10069" y="9301"/>
                  <a:pt x="10068" y="9303"/>
                </a:cubicBezTo>
                <a:cubicBezTo>
                  <a:pt x="10059" y="9337"/>
                  <a:pt x="10050" y="9354"/>
                  <a:pt x="10041" y="9382"/>
                </a:cubicBezTo>
                <a:cubicBezTo>
                  <a:pt x="10029" y="9426"/>
                  <a:pt x="10017" y="9460"/>
                  <a:pt x="10005" y="9490"/>
                </a:cubicBezTo>
                <a:cubicBezTo>
                  <a:pt x="10005" y="9491"/>
                  <a:pt x="10004" y="9493"/>
                  <a:pt x="10004" y="9494"/>
                </a:cubicBezTo>
                <a:cubicBezTo>
                  <a:pt x="10003" y="9497"/>
                  <a:pt x="10001" y="9496"/>
                  <a:pt x="10000" y="9498"/>
                </a:cubicBezTo>
                <a:cubicBezTo>
                  <a:pt x="9975" y="9558"/>
                  <a:pt x="9949" y="9619"/>
                  <a:pt x="9924" y="9619"/>
                </a:cubicBezTo>
                <a:cubicBezTo>
                  <a:pt x="9906" y="9619"/>
                  <a:pt x="9894" y="9574"/>
                  <a:pt x="9882" y="9515"/>
                </a:cubicBezTo>
                <a:cubicBezTo>
                  <a:pt x="9780" y="9399"/>
                  <a:pt x="9779" y="8902"/>
                  <a:pt x="9866" y="7196"/>
                </a:cubicBezTo>
                <a:cubicBezTo>
                  <a:pt x="9905" y="6437"/>
                  <a:pt x="9897" y="6074"/>
                  <a:pt x="9844" y="6074"/>
                </a:cubicBezTo>
                <a:cubicBezTo>
                  <a:pt x="9805" y="6074"/>
                  <a:pt x="9759" y="6269"/>
                  <a:pt x="9732" y="6511"/>
                </a:cubicBezTo>
                <a:cubicBezTo>
                  <a:pt x="9730" y="6531"/>
                  <a:pt x="9726" y="6543"/>
                  <a:pt x="9724" y="6565"/>
                </a:cubicBezTo>
                <a:cubicBezTo>
                  <a:pt x="9713" y="6653"/>
                  <a:pt x="9689" y="6761"/>
                  <a:pt x="9688" y="6818"/>
                </a:cubicBezTo>
                <a:cubicBezTo>
                  <a:pt x="9687" y="6923"/>
                  <a:pt x="9639" y="7129"/>
                  <a:pt x="9578" y="7333"/>
                </a:cubicBezTo>
                <a:cubicBezTo>
                  <a:pt x="9564" y="7392"/>
                  <a:pt x="9549" y="7462"/>
                  <a:pt x="9534" y="7508"/>
                </a:cubicBezTo>
                <a:lnTo>
                  <a:pt x="9392" y="7957"/>
                </a:lnTo>
                <a:lnTo>
                  <a:pt x="9378" y="7915"/>
                </a:lnTo>
                <a:lnTo>
                  <a:pt x="9353" y="7986"/>
                </a:lnTo>
                <a:lnTo>
                  <a:pt x="9225" y="7466"/>
                </a:lnTo>
                <a:cubicBezTo>
                  <a:pt x="9211" y="7406"/>
                  <a:pt x="9193" y="7358"/>
                  <a:pt x="9176" y="7304"/>
                </a:cubicBezTo>
                <a:cubicBezTo>
                  <a:pt x="9130" y="7171"/>
                  <a:pt x="9084" y="7069"/>
                  <a:pt x="9041" y="6989"/>
                </a:cubicBezTo>
                <a:cubicBezTo>
                  <a:pt x="8954" y="6847"/>
                  <a:pt x="8862" y="6788"/>
                  <a:pt x="8773" y="6818"/>
                </a:cubicBezTo>
                <a:cubicBezTo>
                  <a:pt x="8763" y="6826"/>
                  <a:pt x="8753" y="6827"/>
                  <a:pt x="8744" y="6839"/>
                </a:cubicBezTo>
                <a:cubicBezTo>
                  <a:pt x="8737" y="6847"/>
                  <a:pt x="8729" y="6863"/>
                  <a:pt x="8722" y="6872"/>
                </a:cubicBezTo>
                <a:cubicBezTo>
                  <a:pt x="8646" y="6989"/>
                  <a:pt x="8575" y="7213"/>
                  <a:pt x="8512" y="7554"/>
                </a:cubicBezTo>
                <a:cubicBezTo>
                  <a:pt x="8488" y="7680"/>
                  <a:pt x="8476" y="7810"/>
                  <a:pt x="8459" y="7940"/>
                </a:cubicBezTo>
                <a:cubicBezTo>
                  <a:pt x="8446" y="8067"/>
                  <a:pt x="8426" y="8170"/>
                  <a:pt x="8417" y="8306"/>
                </a:cubicBezTo>
                <a:cubicBezTo>
                  <a:pt x="8416" y="8315"/>
                  <a:pt x="8416" y="8322"/>
                  <a:pt x="8415" y="8331"/>
                </a:cubicBezTo>
                <a:cubicBezTo>
                  <a:pt x="8388" y="8738"/>
                  <a:pt x="8382" y="9161"/>
                  <a:pt x="8398" y="9540"/>
                </a:cubicBezTo>
                <a:cubicBezTo>
                  <a:pt x="8430" y="10080"/>
                  <a:pt x="8516" y="10505"/>
                  <a:pt x="8652" y="10658"/>
                </a:cubicBezTo>
                <a:cubicBezTo>
                  <a:pt x="8693" y="10683"/>
                  <a:pt x="8728" y="10708"/>
                  <a:pt x="8796" y="10708"/>
                </a:cubicBezTo>
                <a:cubicBezTo>
                  <a:pt x="8801" y="10708"/>
                  <a:pt x="8803" y="10708"/>
                  <a:pt x="8807" y="10708"/>
                </a:cubicBezTo>
                <a:cubicBezTo>
                  <a:pt x="9032" y="10640"/>
                  <a:pt x="9190" y="10065"/>
                  <a:pt x="9227" y="9116"/>
                </a:cubicBezTo>
                <a:cubicBezTo>
                  <a:pt x="9249" y="8559"/>
                  <a:pt x="9297" y="8231"/>
                  <a:pt x="9370" y="8090"/>
                </a:cubicBezTo>
                <a:cubicBezTo>
                  <a:pt x="9400" y="7994"/>
                  <a:pt x="9432" y="7964"/>
                  <a:pt x="9463" y="7982"/>
                </a:cubicBezTo>
                <a:cubicBezTo>
                  <a:pt x="9570" y="7911"/>
                  <a:pt x="9610" y="8106"/>
                  <a:pt x="9610" y="8713"/>
                </a:cubicBezTo>
                <a:cubicBezTo>
                  <a:pt x="9610" y="9344"/>
                  <a:pt x="9678" y="9784"/>
                  <a:pt x="9783" y="9910"/>
                </a:cubicBezTo>
                <a:cubicBezTo>
                  <a:pt x="9784" y="9910"/>
                  <a:pt x="9784" y="9909"/>
                  <a:pt x="9785" y="9910"/>
                </a:cubicBezTo>
                <a:cubicBezTo>
                  <a:pt x="9820" y="9936"/>
                  <a:pt x="9859" y="9941"/>
                  <a:pt x="9902" y="9914"/>
                </a:cubicBezTo>
                <a:cubicBezTo>
                  <a:pt x="9976" y="9869"/>
                  <a:pt x="10022" y="9904"/>
                  <a:pt x="10049" y="9964"/>
                </a:cubicBezTo>
                <a:cubicBezTo>
                  <a:pt x="10102" y="10040"/>
                  <a:pt x="10121" y="10172"/>
                  <a:pt x="10049" y="10280"/>
                </a:cubicBezTo>
                <a:cubicBezTo>
                  <a:pt x="10047" y="10284"/>
                  <a:pt x="10044" y="10300"/>
                  <a:pt x="10041" y="10305"/>
                </a:cubicBezTo>
                <a:cubicBezTo>
                  <a:pt x="10028" y="10357"/>
                  <a:pt x="10020" y="10405"/>
                  <a:pt x="9999" y="10463"/>
                </a:cubicBezTo>
                <a:cubicBezTo>
                  <a:pt x="9960" y="10565"/>
                  <a:pt x="9924" y="10682"/>
                  <a:pt x="9892" y="10803"/>
                </a:cubicBezTo>
                <a:cubicBezTo>
                  <a:pt x="9888" y="10821"/>
                  <a:pt x="9884" y="10835"/>
                  <a:pt x="9880" y="10853"/>
                </a:cubicBezTo>
                <a:cubicBezTo>
                  <a:pt x="9826" y="11110"/>
                  <a:pt x="9776" y="11416"/>
                  <a:pt x="9739" y="11701"/>
                </a:cubicBezTo>
                <a:cubicBezTo>
                  <a:pt x="9737" y="11717"/>
                  <a:pt x="9734" y="11735"/>
                  <a:pt x="9732" y="11751"/>
                </a:cubicBezTo>
                <a:cubicBezTo>
                  <a:pt x="9704" y="12088"/>
                  <a:pt x="9691" y="12413"/>
                  <a:pt x="9699" y="12711"/>
                </a:cubicBezTo>
                <a:cubicBezTo>
                  <a:pt x="9717" y="13003"/>
                  <a:pt x="9758" y="13238"/>
                  <a:pt x="9809" y="13396"/>
                </a:cubicBezTo>
                <a:cubicBezTo>
                  <a:pt x="9829" y="13448"/>
                  <a:pt x="9848" y="13472"/>
                  <a:pt x="9866" y="13504"/>
                </a:cubicBezTo>
                <a:cubicBezTo>
                  <a:pt x="9902" y="13546"/>
                  <a:pt x="9937" y="13572"/>
                  <a:pt x="9968" y="13546"/>
                </a:cubicBezTo>
                <a:cubicBezTo>
                  <a:pt x="10024" y="13433"/>
                  <a:pt x="10100" y="13119"/>
                  <a:pt x="10155" y="12744"/>
                </a:cubicBezTo>
                <a:cubicBezTo>
                  <a:pt x="10199" y="12443"/>
                  <a:pt x="10215" y="12377"/>
                  <a:pt x="10246" y="12175"/>
                </a:cubicBezTo>
                <a:cubicBezTo>
                  <a:pt x="10257" y="12087"/>
                  <a:pt x="10264" y="12039"/>
                  <a:pt x="10275" y="11942"/>
                </a:cubicBezTo>
                <a:cubicBezTo>
                  <a:pt x="10358" y="11218"/>
                  <a:pt x="10395" y="11079"/>
                  <a:pt x="10492" y="11119"/>
                </a:cubicBezTo>
                <a:cubicBezTo>
                  <a:pt x="10497" y="11121"/>
                  <a:pt x="10499" y="11129"/>
                  <a:pt x="10504" y="11132"/>
                </a:cubicBezTo>
                <a:cubicBezTo>
                  <a:pt x="10506" y="11132"/>
                  <a:pt x="10508" y="11127"/>
                  <a:pt x="10511" y="11127"/>
                </a:cubicBezTo>
                <a:cubicBezTo>
                  <a:pt x="10551" y="11091"/>
                  <a:pt x="10593" y="11100"/>
                  <a:pt x="10633" y="11202"/>
                </a:cubicBezTo>
                <a:cubicBezTo>
                  <a:pt x="10634" y="11206"/>
                  <a:pt x="10633" y="11232"/>
                  <a:pt x="10633" y="11256"/>
                </a:cubicBezTo>
                <a:cubicBezTo>
                  <a:pt x="10638" y="11265"/>
                  <a:pt x="10651" y="11269"/>
                  <a:pt x="10655" y="11277"/>
                </a:cubicBezTo>
                <a:cubicBezTo>
                  <a:pt x="10669" y="11311"/>
                  <a:pt x="10662" y="11612"/>
                  <a:pt x="10645" y="12012"/>
                </a:cubicBezTo>
                <a:cubicBezTo>
                  <a:pt x="10631" y="12449"/>
                  <a:pt x="10594" y="13095"/>
                  <a:pt x="10529" y="14136"/>
                </a:cubicBezTo>
                <a:cubicBezTo>
                  <a:pt x="10379" y="16540"/>
                  <a:pt x="10325" y="18455"/>
                  <a:pt x="10370" y="19384"/>
                </a:cubicBezTo>
                <a:cubicBezTo>
                  <a:pt x="10377" y="19536"/>
                  <a:pt x="10385" y="19682"/>
                  <a:pt x="10397" y="19800"/>
                </a:cubicBezTo>
                <a:cubicBezTo>
                  <a:pt x="10428" y="20125"/>
                  <a:pt x="10450" y="20203"/>
                  <a:pt x="10490" y="19958"/>
                </a:cubicBezTo>
                <a:cubicBezTo>
                  <a:pt x="10520" y="19776"/>
                  <a:pt x="10567" y="19067"/>
                  <a:pt x="10601" y="18345"/>
                </a:cubicBezTo>
                <a:cubicBezTo>
                  <a:pt x="10603" y="18274"/>
                  <a:pt x="10605" y="18245"/>
                  <a:pt x="10607" y="18175"/>
                </a:cubicBezTo>
                <a:cubicBezTo>
                  <a:pt x="10627" y="17521"/>
                  <a:pt x="10660" y="17116"/>
                  <a:pt x="10692" y="16920"/>
                </a:cubicBezTo>
                <a:cubicBezTo>
                  <a:pt x="10701" y="16866"/>
                  <a:pt x="10709" y="16748"/>
                  <a:pt x="10718" y="16741"/>
                </a:cubicBezTo>
                <a:cubicBezTo>
                  <a:pt x="10728" y="16734"/>
                  <a:pt x="10763" y="16712"/>
                  <a:pt x="10782" y="16700"/>
                </a:cubicBezTo>
                <a:cubicBezTo>
                  <a:pt x="10813" y="16664"/>
                  <a:pt x="10848" y="16639"/>
                  <a:pt x="10897" y="16608"/>
                </a:cubicBezTo>
                <a:cubicBezTo>
                  <a:pt x="11195" y="16421"/>
                  <a:pt x="11836" y="14745"/>
                  <a:pt x="12030" y="13650"/>
                </a:cubicBezTo>
                <a:cubicBezTo>
                  <a:pt x="12336" y="11923"/>
                  <a:pt x="12288" y="10068"/>
                  <a:pt x="11908" y="8962"/>
                </a:cubicBezTo>
                <a:cubicBezTo>
                  <a:pt x="11894" y="8922"/>
                  <a:pt x="11887" y="8901"/>
                  <a:pt x="11876" y="8867"/>
                </a:cubicBezTo>
                <a:lnTo>
                  <a:pt x="11742" y="8526"/>
                </a:lnTo>
                <a:lnTo>
                  <a:pt x="11782" y="8426"/>
                </a:lnTo>
                <a:cubicBezTo>
                  <a:pt x="11789" y="8344"/>
                  <a:pt x="11815" y="8271"/>
                  <a:pt x="11871" y="8148"/>
                </a:cubicBezTo>
                <a:cubicBezTo>
                  <a:pt x="11953" y="7966"/>
                  <a:pt x="12013" y="7922"/>
                  <a:pt x="12047" y="8011"/>
                </a:cubicBezTo>
                <a:cubicBezTo>
                  <a:pt x="12047" y="8012"/>
                  <a:pt x="12048" y="8010"/>
                  <a:pt x="12049" y="8011"/>
                </a:cubicBezTo>
                <a:cubicBezTo>
                  <a:pt x="12051" y="8019"/>
                  <a:pt x="12055" y="8022"/>
                  <a:pt x="12057" y="8032"/>
                </a:cubicBezTo>
                <a:cubicBezTo>
                  <a:pt x="12074" y="8061"/>
                  <a:pt x="12091" y="8096"/>
                  <a:pt x="12115" y="8148"/>
                </a:cubicBezTo>
                <a:cubicBezTo>
                  <a:pt x="12121" y="8162"/>
                  <a:pt x="12124" y="8160"/>
                  <a:pt x="12130" y="8173"/>
                </a:cubicBezTo>
                <a:cubicBezTo>
                  <a:pt x="12159" y="8205"/>
                  <a:pt x="12194" y="8227"/>
                  <a:pt x="12225" y="8227"/>
                </a:cubicBezTo>
                <a:cubicBezTo>
                  <a:pt x="12256" y="8227"/>
                  <a:pt x="12262" y="8211"/>
                  <a:pt x="12274" y="8198"/>
                </a:cubicBezTo>
                <a:cubicBezTo>
                  <a:pt x="12278" y="8168"/>
                  <a:pt x="12282" y="8136"/>
                  <a:pt x="12281" y="8102"/>
                </a:cubicBezTo>
                <a:cubicBezTo>
                  <a:pt x="12274" y="8072"/>
                  <a:pt x="12275" y="8054"/>
                  <a:pt x="12255" y="8007"/>
                </a:cubicBezTo>
                <a:cubicBezTo>
                  <a:pt x="12136" y="7713"/>
                  <a:pt x="12146" y="6945"/>
                  <a:pt x="12284" y="5779"/>
                </a:cubicBezTo>
                <a:cubicBezTo>
                  <a:pt x="12305" y="5608"/>
                  <a:pt x="12316" y="5455"/>
                  <a:pt x="12328" y="5306"/>
                </a:cubicBezTo>
                <a:cubicBezTo>
                  <a:pt x="12351" y="4925"/>
                  <a:pt x="12352" y="4584"/>
                  <a:pt x="12328" y="4404"/>
                </a:cubicBezTo>
                <a:cubicBezTo>
                  <a:pt x="12318" y="4367"/>
                  <a:pt x="12310" y="4327"/>
                  <a:pt x="12294" y="4325"/>
                </a:cubicBezTo>
                <a:close/>
                <a:moveTo>
                  <a:pt x="5332" y="5123"/>
                </a:moveTo>
                <a:cubicBezTo>
                  <a:pt x="5432" y="5029"/>
                  <a:pt x="5649" y="5412"/>
                  <a:pt x="5650" y="5684"/>
                </a:cubicBezTo>
                <a:cubicBezTo>
                  <a:pt x="5650" y="5771"/>
                  <a:pt x="5757" y="5954"/>
                  <a:pt x="5890" y="6091"/>
                </a:cubicBezTo>
                <a:cubicBezTo>
                  <a:pt x="6023" y="6228"/>
                  <a:pt x="6116" y="6404"/>
                  <a:pt x="6095" y="6486"/>
                </a:cubicBezTo>
                <a:cubicBezTo>
                  <a:pt x="6058" y="6632"/>
                  <a:pt x="4908" y="6671"/>
                  <a:pt x="4849" y="6527"/>
                </a:cubicBezTo>
                <a:cubicBezTo>
                  <a:pt x="4807" y="6425"/>
                  <a:pt x="5219" y="5229"/>
                  <a:pt x="5332" y="5123"/>
                </a:cubicBezTo>
                <a:close/>
                <a:moveTo>
                  <a:pt x="20828" y="7595"/>
                </a:moveTo>
                <a:cubicBezTo>
                  <a:pt x="20815" y="7617"/>
                  <a:pt x="20801" y="7613"/>
                  <a:pt x="20787" y="7645"/>
                </a:cubicBezTo>
                <a:cubicBezTo>
                  <a:pt x="20787" y="7646"/>
                  <a:pt x="20786" y="7648"/>
                  <a:pt x="20786" y="7649"/>
                </a:cubicBezTo>
                <a:cubicBezTo>
                  <a:pt x="20753" y="7726"/>
                  <a:pt x="20722" y="7837"/>
                  <a:pt x="20691" y="7953"/>
                </a:cubicBezTo>
                <a:cubicBezTo>
                  <a:pt x="20659" y="8105"/>
                  <a:pt x="20629" y="8279"/>
                  <a:pt x="20609" y="8493"/>
                </a:cubicBezTo>
                <a:cubicBezTo>
                  <a:pt x="20571" y="8914"/>
                  <a:pt x="20487" y="9494"/>
                  <a:pt x="20374" y="10192"/>
                </a:cubicBezTo>
                <a:cubicBezTo>
                  <a:pt x="20354" y="10314"/>
                  <a:pt x="20336" y="10416"/>
                  <a:pt x="20316" y="10537"/>
                </a:cubicBezTo>
                <a:cubicBezTo>
                  <a:pt x="20280" y="10751"/>
                  <a:pt x="20256" y="10908"/>
                  <a:pt x="20213" y="11156"/>
                </a:cubicBezTo>
                <a:cubicBezTo>
                  <a:pt x="20202" y="11215"/>
                  <a:pt x="20198" y="11214"/>
                  <a:pt x="20189" y="11265"/>
                </a:cubicBezTo>
                <a:cubicBezTo>
                  <a:pt x="20142" y="11517"/>
                  <a:pt x="20103" y="11731"/>
                  <a:pt x="20072" y="11813"/>
                </a:cubicBezTo>
                <a:cubicBezTo>
                  <a:pt x="20072" y="11814"/>
                  <a:pt x="20070" y="11816"/>
                  <a:pt x="20070" y="11817"/>
                </a:cubicBezTo>
                <a:cubicBezTo>
                  <a:pt x="20069" y="11823"/>
                  <a:pt x="20063" y="11842"/>
                  <a:pt x="20062" y="11846"/>
                </a:cubicBezTo>
                <a:cubicBezTo>
                  <a:pt x="20011" y="12006"/>
                  <a:pt x="19989" y="11999"/>
                  <a:pt x="19929" y="11801"/>
                </a:cubicBezTo>
                <a:cubicBezTo>
                  <a:pt x="19926" y="11789"/>
                  <a:pt x="19924" y="11794"/>
                  <a:pt x="19921" y="11784"/>
                </a:cubicBezTo>
                <a:cubicBezTo>
                  <a:pt x="19918" y="11782"/>
                  <a:pt x="19914" y="11778"/>
                  <a:pt x="19911" y="11776"/>
                </a:cubicBezTo>
                <a:cubicBezTo>
                  <a:pt x="19851" y="11772"/>
                  <a:pt x="19822" y="11941"/>
                  <a:pt x="19797" y="12241"/>
                </a:cubicBezTo>
                <a:cubicBezTo>
                  <a:pt x="19789" y="12382"/>
                  <a:pt x="19775" y="12500"/>
                  <a:pt x="19773" y="12632"/>
                </a:cubicBezTo>
                <a:cubicBezTo>
                  <a:pt x="19773" y="12639"/>
                  <a:pt x="19772" y="12649"/>
                  <a:pt x="19772" y="12657"/>
                </a:cubicBezTo>
                <a:cubicBezTo>
                  <a:pt x="19771" y="12706"/>
                  <a:pt x="19768" y="12750"/>
                  <a:pt x="19768" y="12810"/>
                </a:cubicBezTo>
                <a:cubicBezTo>
                  <a:pt x="19768" y="13145"/>
                  <a:pt x="19709" y="13437"/>
                  <a:pt x="19607" y="13779"/>
                </a:cubicBezTo>
                <a:cubicBezTo>
                  <a:pt x="19470" y="14345"/>
                  <a:pt x="19272" y="14866"/>
                  <a:pt x="19070" y="15071"/>
                </a:cubicBezTo>
                <a:cubicBezTo>
                  <a:pt x="18902" y="15241"/>
                  <a:pt x="18874" y="15226"/>
                  <a:pt x="18739" y="14896"/>
                </a:cubicBezTo>
                <a:cubicBezTo>
                  <a:pt x="18730" y="14874"/>
                  <a:pt x="18727" y="14844"/>
                  <a:pt x="18719" y="14822"/>
                </a:cubicBezTo>
                <a:cubicBezTo>
                  <a:pt x="18710" y="14804"/>
                  <a:pt x="18701" y="14791"/>
                  <a:pt x="18692" y="14763"/>
                </a:cubicBezTo>
                <a:cubicBezTo>
                  <a:pt x="18554" y="14371"/>
                  <a:pt x="18523" y="14105"/>
                  <a:pt x="18541" y="13442"/>
                </a:cubicBezTo>
                <a:cubicBezTo>
                  <a:pt x="18542" y="13386"/>
                  <a:pt x="18544" y="13362"/>
                  <a:pt x="18546" y="13313"/>
                </a:cubicBezTo>
                <a:cubicBezTo>
                  <a:pt x="18527" y="12577"/>
                  <a:pt x="18580" y="12481"/>
                  <a:pt x="18829" y="12644"/>
                </a:cubicBezTo>
                <a:cubicBezTo>
                  <a:pt x="18867" y="12669"/>
                  <a:pt x="18898" y="12666"/>
                  <a:pt x="18932" y="12677"/>
                </a:cubicBezTo>
                <a:cubicBezTo>
                  <a:pt x="19018" y="12672"/>
                  <a:pt x="19102" y="12654"/>
                  <a:pt x="19160" y="12619"/>
                </a:cubicBezTo>
                <a:cubicBezTo>
                  <a:pt x="19359" y="12497"/>
                  <a:pt x="19592" y="11453"/>
                  <a:pt x="19660" y="10417"/>
                </a:cubicBezTo>
                <a:cubicBezTo>
                  <a:pt x="19673" y="9989"/>
                  <a:pt x="19649" y="9597"/>
                  <a:pt x="19592" y="9278"/>
                </a:cubicBezTo>
                <a:cubicBezTo>
                  <a:pt x="19572" y="9214"/>
                  <a:pt x="19553" y="9150"/>
                  <a:pt x="19524" y="9075"/>
                </a:cubicBezTo>
                <a:cubicBezTo>
                  <a:pt x="19356" y="8630"/>
                  <a:pt x="19159" y="8492"/>
                  <a:pt x="18982" y="8671"/>
                </a:cubicBezTo>
                <a:cubicBezTo>
                  <a:pt x="18934" y="8719"/>
                  <a:pt x="18890" y="8808"/>
                  <a:pt x="18846" y="8900"/>
                </a:cubicBezTo>
                <a:cubicBezTo>
                  <a:pt x="18823" y="8951"/>
                  <a:pt x="18802" y="9010"/>
                  <a:pt x="18780" y="9070"/>
                </a:cubicBezTo>
                <a:cubicBezTo>
                  <a:pt x="18545" y="9729"/>
                  <a:pt x="18289" y="11279"/>
                  <a:pt x="18237" y="12416"/>
                </a:cubicBezTo>
                <a:cubicBezTo>
                  <a:pt x="18188" y="13513"/>
                  <a:pt x="17945" y="15012"/>
                  <a:pt x="17754" y="15399"/>
                </a:cubicBezTo>
                <a:cubicBezTo>
                  <a:pt x="17711" y="15486"/>
                  <a:pt x="17649" y="15514"/>
                  <a:pt x="17593" y="15507"/>
                </a:cubicBezTo>
                <a:cubicBezTo>
                  <a:pt x="17590" y="15509"/>
                  <a:pt x="17586" y="15506"/>
                  <a:pt x="17583" y="15507"/>
                </a:cubicBezTo>
                <a:cubicBezTo>
                  <a:pt x="17569" y="15504"/>
                  <a:pt x="17552" y="15514"/>
                  <a:pt x="17540" y="15503"/>
                </a:cubicBezTo>
                <a:cubicBezTo>
                  <a:pt x="17536" y="15499"/>
                  <a:pt x="17534" y="15487"/>
                  <a:pt x="17530" y="15482"/>
                </a:cubicBezTo>
                <a:cubicBezTo>
                  <a:pt x="17520" y="15475"/>
                  <a:pt x="17509" y="15484"/>
                  <a:pt x="17500" y="15470"/>
                </a:cubicBezTo>
                <a:cubicBezTo>
                  <a:pt x="17477" y="15435"/>
                  <a:pt x="17463" y="15329"/>
                  <a:pt x="17454" y="15196"/>
                </a:cubicBezTo>
                <a:cubicBezTo>
                  <a:pt x="17452" y="15177"/>
                  <a:pt x="17452" y="15153"/>
                  <a:pt x="17451" y="15133"/>
                </a:cubicBezTo>
                <a:cubicBezTo>
                  <a:pt x="17450" y="15125"/>
                  <a:pt x="17451" y="15113"/>
                  <a:pt x="17451" y="15104"/>
                </a:cubicBezTo>
                <a:cubicBezTo>
                  <a:pt x="17446" y="15070"/>
                  <a:pt x="17450" y="15010"/>
                  <a:pt x="17447" y="14971"/>
                </a:cubicBezTo>
                <a:cubicBezTo>
                  <a:pt x="17434" y="14786"/>
                  <a:pt x="17438" y="14523"/>
                  <a:pt x="17457" y="14207"/>
                </a:cubicBezTo>
                <a:cubicBezTo>
                  <a:pt x="17482" y="13646"/>
                  <a:pt x="17542" y="12941"/>
                  <a:pt x="17651" y="12079"/>
                </a:cubicBezTo>
                <a:cubicBezTo>
                  <a:pt x="17746" y="11323"/>
                  <a:pt x="17799" y="10792"/>
                  <a:pt x="17830" y="10363"/>
                </a:cubicBezTo>
                <a:cubicBezTo>
                  <a:pt x="17840" y="10163"/>
                  <a:pt x="17858" y="9932"/>
                  <a:pt x="17854" y="9785"/>
                </a:cubicBezTo>
                <a:cubicBezTo>
                  <a:pt x="17849" y="9568"/>
                  <a:pt x="17839" y="9464"/>
                  <a:pt x="17830" y="9332"/>
                </a:cubicBezTo>
                <a:cubicBezTo>
                  <a:pt x="17823" y="9268"/>
                  <a:pt x="17818" y="9196"/>
                  <a:pt x="17805" y="9145"/>
                </a:cubicBezTo>
                <a:cubicBezTo>
                  <a:pt x="17784" y="9064"/>
                  <a:pt x="17767" y="9020"/>
                  <a:pt x="17749" y="9016"/>
                </a:cubicBezTo>
                <a:cubicBezTo>
                  <a:pt x="17748" y="9020"/>
                  <a:pt x="17747" y="9017"/>
                  <a:pt x="17746" y="9021"/>
                </a:cubicBezTo>
                <a:cubicBezTo>
                  <a:pt x="17706" y="9134"/>
                  <a:pt x="17645" y="9506"/>
                  <a:pt x="17574" y="10001"/>
                </a:cubicBezTo>
                <a:cubicBezTo>
                  <a:pt x="17538" y="10276"/>
                  <a:pt x="17520" y="10381"/>
                  <a:pt x="17464" y="10853"/>
                </a:cubicBezTo>
                <a:cubicBezTo>
                  <a:pt x="17252" y="12663"/>
                  <a:pt x="17043" y="14062"/>
                  <a:pt x="16871" y="14888"/>
                </a:cubicBezTo>
                <a:cubicBezTo>
                  <a:pt x="16865" y="14918"/>
                  <a:pt x="16858" y="14938"/>
                  <a:pt x="16852" y="14967"/>
                </a:cubicBezTo>
                <a:cubicBezTo>
                  <a:pt x="16812" y="15159"/>
                  <a:pt x="16774" y="15305"/>
                  <a:pt x="16738" y="15424"/>
                </a:cubicBezTo>
                <a:cubicBezTo>
                  <a:pt x="16733" y="15442"/>
                  <a:pt x="16727" y="15479"/>
                  <a:pt x="16721" y="15495"/>
                </a:cubicBezTo>
                <a:cubicBezTo>
                  <a:pt x="16551" y="16008"/>
                  <a:pt x="16547" y="16014"/>
                  <a:pt x="16437" y="15661"/>
                </a:cubicBezTo>
                <a:cubicBezTo>
                  <a:pt x="16436" y="15660"/>
                  <a:pt x="16437" y="15658"/>
                  <a:pt x="16437" y="15657"/>
                </a:cubicBezTo>
                <a:cubicBezTo>
                  <a:pt x="16304" y="15230"/>
                  <a:pt x="16335" y="14576"/>
                  <a:pt x="16594" y="12312"/>
                </a:cubicBezTo>
                <a:cubicBezTo>
                  <a:pt x="16702" y="11376"/>
                  <a:pt x="16753" y="10753"/>
                  <a:pt x="16762" y="10292"/>
                </a:cubicBezTo>
                <a:cubicBezTo>
                  <a:pt x="16760" y="10078"/>
                  <a:pt x="16753" y="9877"/>
                  <a:pt x="16738" y="9710"/>
                </a:cubicBezTo>
                <a:cubicBezTo>
                  <a:pt x="16728" y="9632"/>
                  <a:pt x="16719" y="9545"/>
                  <a:pt x="16703" y="9482"/>
                </a:cubicBezTo>
                <a:cubicBezTo>
                  <a:pt x="16682" y="9403"/>
                  <a:pt x="16663" y="9375"/>
                  <a:pt x="16640" y="9403"/>
                </a:cubicBezTo>
                <a:cubicBezTo>
                  <a:pt x="16638" y="9405"/>
                  <a:pt x="16637" y="9404"/>
                  <a:pt x="16635" y="9407"/>
                </a:cubicBezTo>
                <a:cubicBezTo>
                  <a:pt x="16599" y="9464"/>
                  <a:pt x="16558" y="9672"/>
                  <a:pt x="16503" y="10084"/>
                </a:cubicBezTo>
                <a:cubicBezTo>
                  <a:pt x="16457" y="10423"/>
                  <a:pt x="16394" y="11003"/>
                  <a:pt x="16325" y="11647"/>
                </a:cubicBezTo>
                <a:cubicBezTo>
                  <a:pt x="16308" y="11801"/>
                  <a:pt x="16293" y="11943"/>
                  <a:pt x="16277" y="12096"/>
                </a:cubicBezTo>
                <a:cubicBezTo>
                  <a:pt x="16087" y="13961"/>
                  <a:pt x="16077" y="15824"/>
                  <a:pt x="16264" y="16114"/>
                </a:cubicBezTo>
                <a:cubicBezTo>
                  <a:pt x="16299" y="16169"/>
                  <a:pt x="16334" y="16183"/>
                  <a:pt x="16369" y="16205"/>
                </a:cubicBezTo>
                <a:cubicBezTo>
                  <a:pt x="16385" y="16210"/>
                  <a:pt x="16393" y="16230"/>
                  <a:pt x="16411" y="16230"/>
                </a:cubicBezTo>
                <a:cubicBezTo>
                  <a:pt x="16484" y="16230"/>
                  <a:pt x="16555" y="16164"/>
                  <a:pt x="16627" y="16047"/>
                </a:cubicBezTo>
                <a:cubicBezTo>
                  <a:pt x="16656" y="15993"/>
                  <a:pt x="16686" y="15950"/>
                  <a:pt x="16716" y="15869"/>
                </a:cubicBezTo>
                <a:cubicBezTo>
                  <a:pt x="16769" y="15730"/>
                  <a:pt x="16823" y="15555"/>
                  <a:pt x="16881" y="15337"/>
                </a:cubicBezTo>
                <a:lnTo>
                  <a:pt x="17015" y="14830"/>
                </a:lnTo>
                <a:lnTo>
                  <a:pt x="17040" y="14896"/>
                </a:lnTo>
                <a:lnTo>
                  <a:pt x="17091" y="14718"/>
                </a:lnTo>
                <a:lnTo>
                  <a:pt x="17206" y="15291"/>
                </a:lnTo>
                <a:cubicBezTo>
                  <a:pt x="17222" y="15371"/>
                  <a:pt x="17236" y="15392"/>
                  <a:pt x="17250" y="15453"/>
                </a:cubicBezTo>
                <a:cubicBezTo>
                  <a:pt x="17340" y="15680"/>
                  <a:pt x="17427" y="15850"/>
                  <a:pt x="17473" y="15890"/>
                </a:cubicBezTo>
                <a:cubicBezTo>
                  <a:pt x="17487" y="15895"/>
                  <a:pt x="17497" y="15906"/>
                  <a:pt x="17513" y="15910"/>
                </a:cubicBezTo>
                <a:cubicBezTo>
                  <a:pt x="17520" y="15910"/>
                  <a:pt x="17526" y="15910"/>
                  <a:pt x="17532" y="15910"/>
                </a:cubicBezTo>
                <a:cubicBezTo>
                  <a:pt x="17566" y="15901"/>
                  <a:pt x="17601" y="15888"/>
                  <a:pt x="17639" y="15852"/>
                </a:cubicBezTo>
                <a:cubicBezTo>
                  <a:pt x="17790" y="15709"/>
                  <a:pt x="17957" y="15380"/>
                  <a:pt x="18044" y="15017"/>
                </a:cubicBezTo>
                <a:cubicBezTo>
                  <a:pt x="18109" y="14747"/>
                  <a:pt x="18155" y="14605"/>
                  <a:pt x="18202" y="14564"/>
                </a:cubicBezTo>
                <a:cubicBezTo>
                  <a:pt x="18219" y="14517"/>
                  <a:pt x="18240" y="14527"/>
                  <a:pt x="18261" y="14556"/>
                </a:cubicBezTo>
                <a:lnTo>
                  <a:pt x="18288" y="14485"/>
                </a:lnTo>
                <a:lnTo>
                  <a:pt x="18349" y="14705"/>
                </a:lnTo>
                <a:cubicBezTo>
                  <a:pt x="18377" y="14770"/>
                  <a:pt x="18402" y="14838"/>
                  <a:pt x="18439" y="14942"/>
                </a:cubicBezTo>
                <a:cubicBezTo>
                  <a:pt x="18698" y="15671"/>
                  <a:pt x="19109" y="15569"/>
                  <a:pt x="19502" y="14680"/>
                </a:cubicBezTo>
                <a:lnTo>
                  <a:pt x="19714" y="14202"/>
                </a:lnTo>
                <a:lnTo>
                  <a:pt x="19785" y="13990"/>
                </a:lnTo>
                <a:lnTo>
                  <a:pt x="19795" y="14020"/>
                </a:lnTo>
                <a:lnTo>
                  <a:pt x="19816" y="13974"/>
                </a:lnTo>
                <a:lnTo>
                  <a:pt x="20006" y="14502"/>
                </a:lnTo>
                <a:cubicBezTo>
                  <a:pt x="20163" y="14940"/>
                  <a:pt x="20252" y="15034"/>
                  <a:pt x="20521" y="15034"/>
                </a:cubicBezTo>
                <a:cubicBezTo>
                  <a:pt x="20910" y="15034"/>
                  <a:pt x="21170" y="14593"/>
                  <a:pt x="21379" y="13587"/>
                </a:cubicBezTo>
                <a:cubicBezTo>
                  <a:pt x="21600" y="12526"/>
                  <a:pt x="21546" y="12129"/>
                  <a:pt x="21320" y="13147"/>
                </a:cubicBezTo>
                <a:cubicBezTo>
                  <a:pt x="21288" y="13290"/>
                  <a:pt x="21256" y="13396"/>
                  <a:pt x="21225" y="13517"/>
                </a:cubicBezTo>
                <a:cubicBezTo>
                  <a:pt x="21207" y="13582"/>
                  <a:pt x="21194" y="13650"/>
                  <a:pt x="21177" y="13708"/>
                </a:cubicBezTo>
                <a:cubicBezTo>
                  <a:pt x="21161" y="13765"/>
                  <a:pt x="21150" y="13789"/>
                  <a:pt x="21135" y="13833"/>
                </a:cubicBezTo>
                <a:cubicBezTo>
                  <a:pt x="21069" y="14039"/>
                  <a:pt x="21014" y="14192"/>
                  <a:pt x="20998" y="14153"/>
                </a:cubicBezTo>
                <a:cubicBezTo>
                  <a:pt x="20985" y="14120"/>
                  <a:pt x="20960" y="13312"/>
                  <a:pt x="20938" y="12303"/>
                </a:cubicBezTo>
                <a:cubicBezTo>
                  <a:pt x="20938" y="12298"/>
                  <a:pt x="20938" y="12292"/>
                  <a:pt x="20938" y="12287"/>
                </a:cubicBezTo>
                <a:cubicBezTo>
                  <a:pt x="20906" y="11303"/>
                  <a:pt x="20890" y="10229"/>
                  <a:pt x="20894" y="9345"/>
                </a:cubicBezTo>
                <a:cubicBezTo>
                  <a:pt x="20894" y="9320"/>
                  <a:pt x="20893" y="9282"/>
                  <a:pt x="20893" y="9257"/>
                </a:cubicBezTo>
                <a:cubicBezTo>
                  <a:pt x="20892" y="9150"/>
                  <a:pt x="20895" y="9043"/>
                  <a:pt x="20896" y="8933"/>
                </a:cubicBezTo>
                <a:cubicBezTo>
                  <a:pt x="20898" y="8822"/>
                  <a:pt x="20896" y="8651"/>
                  <a:pt x="20899" y="8559"/>
                </a:cubicBezTo>
                <a:cubicBezTo>
                  <a:pt x="20899" y="8551"/>
                  <a:pt x="20899" y="8546"/>
                  <a:pt x="20899" y="8539"/>
                </a:cubicBezTo>
                <a:cubicBezTo>
                  <a:pt x="20890" y="8043"/>
                  <a:pt x="20867" y="7708"/>
                  <a:pt x="20828" y="7595"/>
                </a:cubicBezTo>
                <a:close/>
                <a:moveTo>
                  <a:pt x="8781" y="7899"/>
                </a:moveTo>
                <a:cubicBezTo>
                  <a:pt x="8801" y="7893"/>
                  <a:pt x="8823" y="7904"/>
                  <a:pt x="8844" y="7932"/>
                </a:cubicBezTo>
                <a:cubicBezTo>
                  <a:pt x="9067" y="8224"/>
                  <a:pt x="9100" y="8446"/>
                  <a:pt x="9032" y="9220"/>
                </a:cubicBezTo>
                <a:cubicBezTo>
                  <a:pt x="8972" y="9910"/>
                  <a:pt x="8726" y="10734"/>
                  <a:pt x="8661" y="10467"/>
                </a:cubicBezTo>
                <a:cubicBezTo>
                  <a:pt x="8645" y="10401"/>
                  <a:pt x="8614" y="10015"/>
                  <a:pt x="8591" y="9606"/>
                </a:cubicBezTo>
                <a:cubicBezTo>
                  <a:pt x="8544" y="8747"/>
                  <a:pt x="8642" y="7938"/>
                  <a:pt x="8781" y="7899"/>
                </a:cubicBezTo>
                <a:close/>
                <a:moveTo>
                  <a:pt x="13451" y="8651"/>
                </a:moveTo>
                <a:cubicBezTo>
                  <a:pt x="13344" y="8836"/>
                  <a:pt x="12973" y="10081"/>
                  <a:pt x="12973" y="10280"/>
                </a:cubicBezTo>
                <a:cubicBezTo>
                  <a:pt x="12973" y="10332"/>
                  <a:pt x="12988" y="10341"/>
                  <a:pt x="13012" y="10321"/>
                </a:cubicBezTo>
                <a:cubicBezTo>
                  <a:pt x="13040" y="10284"/>
                  <a:pt x="13081" y="10197"/>
                  <a:pt x="13118" y="10130"/>
                </a:cubicBezTo>
                <a:cubicBezTo>
                  <a:pt x="13173" y="10016"/>
                  <a:pt x="13232" y="9884"/>
                  <a:pt x="13291" y="9702"/>
                </a:cubicBezTo>
                <a:cubicBezTo>
                  <a:pt x="13416" y="9318"/>
                  <a:pt x="13438" y="9303"/>
                  <a:pt x="13552" y="9557"/>
                </a:cubicBezTo>
                <a:cubicBezTo>
                  <a:pt x="13640" y="9752"/>
                  <a:pt x="13749" y="9848"/>
                  <a:pt x="13807" y="9823"/>
                </a:cubicBezTo>
                <a:cubicBezTo>
                  <a:pt x="13808" y="9822"/>
                  <a:pt x="13809" y="9823"/>
                  <a:pt x="13810" y="9823"/>
                </a:cubicBezTo>
                <a:cubicBezTo>
                  <a:pt x="13815" y="9819"/>
                  <a:pt x="13813" y="9806"/>
                  <a:pt x="13817" y="9802"/>
                </a:cubicBezTo>
                <a:cubicBezTo>
                  <a:pt x="13830" y="9707"/>
                  <a:pt x="13811" y="9553"/>
                  <a:pt x="13771" y="9370"/>
                </a:cubicBezTo>
                <a:cubicBezTo>
                  <a:pt x="13714" y="9160"/>
                  <a:pt x="13640" y="8920"/>
                  <a:pt x="13576" y="8759"/>
                </a:cubicBezTo>
                <a:cubicBezTo>
                  <a:pt x="13576" y="8758"/>
                  <a:pt x="13575" y="8760"/>
                  <a:pt x="13575" y="8759"/>
                </a:cubicBezTo>
                <a:cubicBezTo>
                  <a:pt x="13531" y="8680"/>
                  <a:pt x="13491" y="8646"/>
                  <a:pt x="13451" y="8651"/>
                </a:cubicBezTo>
                <a:close/>
                <a:moveTo>
                  <a:pt x="19322" y="9220"/>
                </a:moveTo>
                <a:cubicBezTo>
                  <a:pt x="19429" y="9279"/>
                  <a:pt x="19434" y="9848"/>
                  <a:pt x="19290" y="10691"/>
                </a:cubicBezTo>
                <a:cubicBezTo>
                  <a:pt x="19228" y="11056"/>
                  <a:pt x="19108" y="11536"/>
                  <a:pt x="19022" y="11759"/>
                </a:cubicBezTo>
                <a:cubicBezTo>
                  <a:pt x="18866" y="12167"/>
                  <a:pt x="18711" y="12279"/>
                  <a:pt x="18649" y="12029"/>
                </a:cubicBezTo>
                <a:cubicBezTo>
                  <a:pt x="18590" y="11791"/>
                  <a:pt x="18891" y="10076"/>
                  <a:pt x="19078" y="9582"/>
                </a:cubicBezTo>
                <a:cubicBezTo>
                  <a:pt x="19156" y="9377"/>
                  <a:pt x="19220" y="9263"/>
                  <a:pt x="19272" y="9228"/>
                </a:cubicBezTo>
                <a:cubicBezTo>
                  <a:pt x="19291" y="9215"/>
                  <a:pt x="19307" y="9212"/>
                  <a:pt x="19322" y="9220"/>
                </a:cubicBezTo>
                <a:close/>
                <a:moveTo>
                  <a:pt x="7654" y="9295"/>
                </a:moveTo>
                <a:cubicBezTo>
                  <a:pt x="7673" y="9300"/>
                  <a:pt x="7688" y="9356"/>
                  <a:pt x="7706" y="9474"/>
                </a:cubicBezTo>
                <a:cubicBezTo>
                  <a:pt x="7748" y="9741"/>
                  <a:pt x="7631" y="11434"/>
                  <a:pt x="7559" y="11601"/>
                </a:cubicBezTo>
                <a:cubicBezTo>
                  <a:pt x="7537" y="11652"/>
                  <a:pt x="7459" y="11738"/>
                  <a:pt x="7386" y="11792"/>
                </a:cubicBezTo>
                <a:cubicBezTo>
                  <a:pt x="7286" y="11866"/>
                  <a:pt x="7241" y="11823"/>
                  <a:pt x="7216" y="11626"/>
                </a:cubicBezTo>
                <a:cubicBezTo>
                  <a:pt x="7198" y="11481"/>
                  <a:pt x="7158" y="11250"/>
                  <a:pt x="7128" y="11111"/>
                </a:cubicBezTo>
                <a:cubicBezTo>
                  <a:pt x="7014" y="10588"/>
                  <a:pt x="7065" y="10143"/>
                  <a:pt x="7267" y="9893"/>
                </a:cubicBezTo>
                <a:cubicBezTo>
                  <a:pt x="7373" y="9762"/>
                  <a:pt x="7506" y="9557"/>
                  <a:pt x="7562" y="9436"/>
                </a:cubicBezTo>
                <a:cubicBezTo>
                  <a:pt x="7608" y="9337"/>
                  <a:pt x="7634" y="9289"/>
                  <a:pt x="7654" y="9295"/>
                </a:cubicBezTo>
                <a:close/>
                <a:moveTo>
                  <a:pt x="11735" y="9727"/>
                </a:moveTo>
                <a:cubicBezTo>
                  <a:pt x="11780" y="9741"/>
                  <a:pt x="11822" y="9814"/>
                  <a:pt x="11881" y="9943"/>
                </a:cubicBezTo>
                <a:cubicBezTo>
                  <a:pt x="12157" y="10557"/>
                  <a:pt x="11997" y="12340"/>
                  <a:pt x="11528" y="13845"/>
                </a:cubicBezTo>
                <a:cubicBezTo>
                  <a:pt x="11229" y="14805"/>
                  <a:pt x="10948" y="15202"/>
                  <a:pt x="10879" y="14759"/>
                </a:cubicBezTo>
                <a:cubicBezTo>
                  <a:pt x="10856" y="14614"/>
                  <a:pt x="10873" y="13983"/>
                  <a:pt x="10918" y="13359"/>
                </a:cubicBezTo>
                <a:cubicBezTo>
                  <a:pt x="10962" y="12734"/>
                  <a:pt x="10997" y="11944"/>
                  <a:pt x="10997" y="11601"/>
                </a:cubicBezTo>
                <a:cubicBezTo>
                  <a:pt x="10997" y="10953"/>
                  <a:pt x="11212" y="10296"/>
                  <a:pt x="11570" y="9843"/>
                </a:cubicBezTo>
                <a:cubicBezTo>
                  <a:pt x="11641" y="9754"/>
                  <a:pt x="11689" y="9713"/>
                  <a:pt x="11735" y="9727"/>
                </a:cubicBezTo>
                <a:close/>
                <a:moveTo>
                  <a:pt x="15911" y="9789"/>
                </a:moveTo>
                <a:cubicBezTo>
                  <a:pt x="15892" y="9772"/>
                  <a:pt x="15861" y="9808"/>
                  <a:pt x="15825" y="9881"/>
                </a:cubicBezTo>
                <a:cubicBezTo>
                  <a:pt x="15824" y="9886"/>
                  <a:pt x="15823" y="9887"/>
                  <a:pt x="15823" y="9893"/>
                </a:cubicBezTo>
                <a:cubicBezTo>
                  <a:pt x="15823" y="10033"/>
                  <a:pt x="15781" y="10234"/>
                  <a:pt x="15730" y="10342"/>
                </a:cubicBezTo>
                <a:cubicBezTo>
                  <a:pt x="15729" y="10343"/>
                  <a:pt x="15728" y="10345"/>
                  <a:pt x="15728" y="10346"/>
                </a:cubicBezTo>
                <a:lnTo>
                  <a:pt x="15680" y="10612"/>
                </a:lnTo>
                <a:lnTo>
                  <a:pt x="15555" y="10276"/>
                </a:lnTo>
                <a:cubicBezTo>
                  <a:pt x="15540" y="10242"/>
                  <a:pt x="15527" y="10238"/>
                  <a:pt x="15509" y="10188"/>
                </a:cubicBezTo>
                <a:cubicBezTo>
                  <a:pt x="15497" y="10154"/>
                  <a:pt x="15486" y="10137"/>
                  <a:pt x="15475" y="10109"/>
                </a:cubicBezTo>
                <a:cubicBezTo>
                  <a:pt x="15455" y="10068"/>
                  <a:pt x="15437" y="10022"/>
                  <a:pt x="15418" y="9993"/>
                </a:cubicBezTo>
                <a:cubicBezTo>
                  <a:pt x="15404" y="9974"/>
                  <a:pt x="15390" y="9951"/>
                  <a:pt x="15375" y="9943"/>
                </a:cubicBezTo>
                <a:cubicBezTo>
                  <a:pt x="15375" y="9942"/>
                  <a:pt x="15374" y="9944"/>
                  <a:pt x="15374" y="9943"/>
                </a:cubicBezTo>
                <a:cubicBezTo>
                  <a:pt x="15373" y="9943"/>
                  <a:pt x="15372" y="9943"/>
                  <a:pt x="15372" y="9943"/>
                </a:cubicBezTo>
                <a:cubicBezTo>
                  <a:pt x="15325" y="9920"/>
                  <a:pt x="15271" y="9951"/>
                  <a:pt x="15190" y="10026"/>
                </a:cubicBezTo>
                <a:cubicBezTo>
                  <a:pt x="15102" y="10109"/>
                  <a:pt x="15005" y="10268"/>
                  <a:pt x="14939" y="10417"/>
                </a:cubicBezTo>
                <a:cubicBezTo>
                  <a:pt x="14904" y="10516"/>
                  <a:pt x="14871" y="10628"/>
                  <a:pt x="14834" y="10749"/>
                </a:cubicBezTo>
                <a:cubicBezTo>
                  <a:pt x="14616" y="11549"/>
                  <a:pt x="14351" y="13220"/>
                  <a:pt x="14290" y="14277"/>
                </a:cubicBezTo>
                <a:cubicBezTo>
                  <a:pt x="14280" y="14456"/>
                  <a:pt x="14263" y="14641"/>
                  <a:pt x="14248" y="14830"/>
                </a:cubicBezTo>
                <a:cubicBezTo>
                  <a:pt x="14240" y="14981"/>
                  <a:pt x="14229" y="15133"/>
                  <a:pt x="14209" y="15316"/>
                </a:cubicBezTo>
                <a:cubicBezTo>
                  <a:pt x="14209" y="15317"/>
                  <a:pt x="14209" y="15319"/>
                  <a:pt x="14209" y="15320"/>
                </a:cubicBezTo>
                <a:cubicBezTo>
                  <a:pt x="14177" y="15654"/>
                  <a:pt x="14143" y="15947"/>
                  <a:pt x="14114" y="16118"/>
                </a:cubicBezTo>
                <a:cubicBezTo>
                  <a:pt x="14087" y="16273"/>
                  <a:pt x="14055" y="16418"/>
                  <a:pt x="14020" y="16550"/>
                </a:cubicBezTo>
                <a:cubicBezTo>
                  <a:pt x="14020" y="16552"/>
                  <a:pt x="14019" y="16553"/>
                  <a:pt x="14019" y="16554"/>
                </a:cubicBezTo>
                <a:cubicBezTo>
                  <a:pt x="13969" y="16795"/>
                  <a:pt x="13920" y="17003"/>
                  <a:pt x="13875" y="17107"/>
                </a:cubicBezTo>
                <a:cubicBezTo>
                  <a:pt x="13767" y="17353"/>
                  <a:pt x="13723" y="17390"/>
                  <a:pt x="13661" y="17286"/>
                </a:cubicBezTo>
                <a:cubicBezTo>
                  <a:pt x="13652" y="17282"/>
                  <a:pt x="13641" y="17289"/>
                  <a:pt x="13634" y="17277"/>
                </a:cubicBezTo>
                <a:cubicBezTo>
                  <a:pt x="13603" y="17231"/>
                  <a:pt x="13583" y="17108"/>
                  <a:pt x="13571" y="16924"/>
                </a:cubicBezTo>
                <a:cubicBezTo>
                  <a:pt x="13539" y="16592"/>
                  <a:pt x="13550" y="16051"/>
                  <a:pt x="13603" y="15308"/>
                </a:cubicBezTo>
                <a:cubicBezTo>
                  <a:pt x="13627" y="14919"/>
                  <a:pt x="13660" y="14497"/>
                  <a:pt x="13703" y="14045"/>
                </a:cubicBezTo>
                <a:cubicBezTo>
                  <a:pt x="13763" y="13418"/>
                  <a:pt x="13798" y="12899"/>
                  <a:pt x="13820" y="12441"/>
                </a:cubicBezTo>
                <a:cubicBezTo>
                  <a:pt x="13828" y="12260"/>
                  <a:pt x="13838" y="12071"/>
                  <a:pt x="13841" y="11913"/>
                </a:cubicBezTo>
                <a:cubicBezTo>
                  <a:pt x="13843" y="11774"/>
                  <a:pt x="13842" y="11652"/>
                  <a:pt x="13839" y="11539"/>
                </a:cubicBezTo>
                <a:cubicBezTo>
                  <a:pt x="13838" y="11450"/>
                  <a:pt x="13834" y="11377"/>
                  <a:pt x="13831" y="11302"/>
                </a:cubicBezTo>
                <a:cubicBezTo>
                  <a:pt x="13821" y="11158"/>
                  <a:pt x="13808" y="11030"/>
                  <a:pt x="13786" y="10949"/>
                </a:cubicBezTo>
                <a:cubicBezTo>
                  <a:pt x="13746" y="10794"/>
                  <a:pt x="13708" y="10868"/>
                  <a:pt x="13651" y="11161"/>
                </a:cubicBezTo>
                <a:cubicBezTo>
                  <a:pt x="13643" y="11212"/>
                  <a:pt x="13632" y="11248"/>
                  <a:pt x="13620" y="11294"/>
                </a:cubicBezTo>
                <a:lnTo>
                  <a:pt x="13551" y="11676"/>
                </a:lnTo>
                <a:lnTo>
                  <a:pt x="13410" y="11306"/>
                </a:lnTo>
                <a:cubicBezTo>
                  <a:pt x="13320" y="11069"/>
                  <a:pt x="13221" y="10989"/>
                  <a:pt x="13118" y="11053"/>
                </a:cubicBezTo>
                <a:cubicBezTo>
                  <a:pt x="13118" y="11053"/>
                  <a:pt x="13117" y="11052"/>
                  <a:pt x="13117" y="11053"/>
                </a:cubicBezTo>
                <a:cubicBezTo>
                  <a:pt x="13115" y="11054"/>
                  <a:pt x="13113" y="11056"/>
                  <a:pt x="13112" y="11057"/>
                </a:cubicBezTo>
                <a:cubicBezTo>
                  <a:pt x="13062" y="11090"/>
                  <a:pt x="13012" y="11157"/>
                  <a:pt x="12961" y="11260"/>
                </a:cubicBezTo>
                <a:cubicBezTo>
                  <a:pt x="12960" y="11261"/>
                  <a:pt x="12959" y="11260"/>
                  <a:pt x="12959" y="11260"/>
                </a:cubicBezTo>
                <a:cubicBezTo>
                  <a:pt x="12959" y="11261"/>
                  <a:pt x="12958" y="11263"/>
                  <a:pt x="12957" y="11265"/>
                </a:cubicBezTo>
                <a:cubicBezTo>
                  <a:pt x="12904" y="11372"/>
                  <a:pt x="12852" y="11512"/>
                  <a:pt x="12798" y="11693"/>
                </a:cubicBezTo>
                <a:cubicBezTo>
                  <a:pt x="12140" y="13894"/>
                  <a:pt x="12046" y="18398"/>
                  <a:pt x="12661" y="18225"/>
                </a:cubicBezTo>
                <a:cubicBezTo>
                  <a:pt x="12801" y="18185"/>
                  <a:pt x="12917" y="17960"/>
                  <a:pt x="13040" y="17489"/>
                </a:cubicBezTo>
                <a:lnTo>
                  <a:pt x="13220" y="16812"/>
                </a:lnTo>
                <a:lnTo>
                  <a:pt x="13391" y="17265"/>
                </a:lnTo>
                <a:cubicBezTo>
                  <a:pt x="13508" y="17573"/>
                  <a:pt x="13611" y="17716"/>
                  <a:pt x="13715" y="17689"/>
                </a:cubicBezTo>
                <a:cubicBezTo>
                  <a:pt x="13744" y="17681"/>
                  <a:pt x="13774" y="17631"/>
                  <a:pt x="13803" y="17597"/>
                </a:cubicBezTo>
                <a:cubicBezTo>
                  <a:pt x="13835" y="17562"/>
                  <a:pt x="13867" y="17520"/>
                  <a:pt x="13900" y="17460"/>
                </a:cubicBezTo>
                <a:cubicBezTo>
                  <a:pt x="13947" y="17365"/>
                  <a:pt x="13993" y="17255"/>
                  <a:pt x="14044" y="17099"/>
                </a:cubicBezTo>
                <a:cubicBezTo>
                  <a:pt x="14101" y="16925"/>
                  <a:pt x="14127" y="16884"/>
                  <a:pt x="14161" y="16804"/>
                </a:cubicBezTo>
                <a:cubicBezTo>
                  <a:pt x="14166" y="16786"/>
                  <a:pt x="14171" y="16780"/>
                  <a:pt x="14176" y="16762"/>
                </a:cubicBezTo>
                <a:lnTo>
                  <a:pt x="14299" y="16342"/>
                </a:lnTo>
                <a:lnTo>
                  <a:pt x="14402" y="16721"/>
                </a:lnTo>
                <a:cubicBezTo>
                  <a:pt x="14424" y="16803"/>
                  <a:pt x="14448" y="16865"/>
                  <a:pt x="14475" y="16920"/>
                </a:cubicBezTo>
                <a:cubicBezTo>
                  <a:pt x="14561" y="17016"/>
                  <a:pt x="14682" y="17017"/>
                  <a:pt x="14834" y="16974"/>
                </a:cubicBezTo>
                <a:cubicBezTo>
                  <a:pt x="14844" y="16963"/>
                  <a:pt x="14852" y="16962"/>
                  <a:pt x="14861" y="16949"/>
                </a:cubicBezTo>
                <a:cubicBezTo>
                  <a:pt x="14925" y="16866"/>
                  <a:pt x="14999" y="16830"/>
                  <a:pt x="15026" y="16870"/>
                </a:cubicBezTo>
                <a:cubicBezTo>
                  <a:pt x="15039" y="16890"/>
                  <a:pt x="15041" y="17038"/>
                  <a:pt x="15036" y="17257"/>
                </a:cubicBezTo>
                <a:cubicBezTo>
                  <a:pt x="15036" y="17263"/>
                  <a:pt x="15036" y="17263"/>
                  <a:pt x="15036" y="17269"/>
                </a:cubicBezTo>
                <a:cubicBezTo>
                  <a:pt x="15025" y="17466"/>
                  <a:pt x="14998" y="18394"/>
                  <a:pt x="14973" y="19330"/>
                </a:cubicBezTo>
                <a:cubicBezTo>
                  <a:pt x="14918" y="21442"/>
                  <a:pt x="15020" y="21317"/>
                  <a:pt x="15197" y="19060"/>
                </a:cubicBezTo>
                <a:cubicBezTo>
                  <a:pt x="15214" y="18844"/>
                  <a:pt x="15277" y="18242"/>
                  <a:pt x="15307" y="17901"/>
                </a:cubicBezTo>
                <a:cubicBezTo>
                  <a:pt x="15344" y="17490"/>
                  <a:pt x="15406" y="16823"/>
                  <a:pt x="15458" y="16301"/>
                </a:cubicBezTo>
                <a:cubicBezTo>
                  <a:pt x="15530" y="15549"/>
                  <a:pt x="15572" y="15025"/>
                  <a:pt x="15646" y="14294"/>
                </a:cubicBezTo>
                <a:cubicBezTo>
                  <a:pt x="15881" y="11996"/>
                  <a:pt x="15976" y="10758"/>
                  <a:pt x="15958" y="10167"/>
                </a:cubicBezTo>
                <a:cubicBezTo>
                  <a:pt x="15954" y="10023"/>
                  <a:pt x="15945" y="9939"/>
                  <a:pt x="15933" y="9877"/>
                </a:cubicBezTo>
                <a:cubicBezTo>
                  <a:pt x="15931" y="9869"/>
                  <a:pt x="15931" y="9855"/>
                  <a:pt x="15930" y="9847"/>
                </a:cubicBezTo>
                <a:cubicBezTo>
                  <a:pt x="15929" y="9845"/>
                  <a:pt x="15929" y="9842"/>
                  <a:pt x="15928" y="9839"/>
                </a:cubicBezTo>
                <a:cubicBezTo>
                  <a:pt x="15923" y="9820"/>
                  <a:pt x="15917" y="9804"/>
                  <a:pt x="15911" y="9789"/>
                </a:cubicBezTo>
                <a:close/>
                <a:moveTo>
                  <a:pt x="15387" y="10787"/>
                </a:moveTo>
                <a:cubicBezTo>
                  <a:pt x="15413" y="10778"/>
                  <a:pt x="15438" y="10793"/>
                  <a:pt x="15462" y="10828"/>
                </a:cubicBezTo>
                <a:cubicBezTo>
                  <a:pt x="15633" y="11088"/>
                  <a:pt x="15303" y="14886"/>
                  <a:pt x="15007" y="16060"/>
                </a:cubicBezTo>
                <a:cubicBezTo>
                  <a:pt x="14846" y="16698"/>
                  <a:pt x="14798" y="16751"/>
                  <a:pt x="14666" y="16430"/>
                </a:cubicBezTo>
                <a:cubicBezTo>
                  <a:pt x="14351" y="15658"/>
                  <a:pt x="14998" y="10911"/>
                  <a:pt x="15387" y="10787"/>
                </a:cubicBezTo>
                <a:close/>
                <a:moveTo>
                  <a:pt x="20477" y="10820"/>
                </a:moveTo>
                <a:cubicBezTo>
                  <a:pt x="20623" y="10820"/>
                  <a:pt x="20701" y="13730"/>
                  <a:pt x="20570" y="14327"/>
                </a:cubicBezTo>
                <a:cubicBezTo>
                  <a:pt x="20529" y="14518"/>
                  <a:pt x="20466" y="14672"/>
                  <a:pt x="20430" y="14672"/>
                </a:cubicBezTo>
                <a:cubicBezTo>
                  <a:pt x="20318" y="14672"/>
                  <a:pt x="20061" y="13749"/>
                  <a:pt x="20062" y="13351"/>
                </a:cubicBezTo>
                <a:cubicBezTo>
                  <a:pt x="20062" y="12874"/>
                  <a:pt x="20399" y="10820"/>
                  <a:pt x="20477" y="10820"/>
                </a:cubicBezTo>
                <a:close/>
                <a:moveTo>
                  <a:pt x="13246" y="11938"/>
                </a:moveTo>
                <a:cubicBezTo>
                  <a:pt x="13268" y="11938"/>
                  <a:pt x="13288" y="11959"/>
                  <a:pt x="13308" y="12000"/>
                </a:cubicBezTo>
                <a:cubicBezTo>
                  <a:pt x="13367" y="12119"/>
                  <a:pt x="13410" y="12534"/>
                  <a:pt x="13410" y="12964"/>
                </a:cubicBezTo>
                <a:cubicBezTo>
                  <a:pt x="13410" y="13910"/>
                  <a:pt x="13161" y="16340"/>
                  <a:pt x="12990" y="17057"/>
                </a:cubicBezTo>
                <a:cubicBezTo>
                  <a:pt x="12824" y="17752"/>
                  <a:pt x="12711" y="17837"/>
                  <a:pt x="12603" y="17344"/>
                </a:cubicBezTo>
                <a:cubicBezTo>
                  <a:pt x="12366" y="16258"/>
                  <a:pt x="12913" y="11937"/>
                  <a:pt x="13246" y="11938"/>
                </a:cubicBezTo>
                <a:close/>
                <a:moveTo>
                  <a:pt x="7311" y="16588"/>
                </a:moveTo>
                <a:cubicBezTo>
                  <a:pt x="7262" y="16554"/>
                  <a:pt x="7221" y="16612"/>
                  <a:pt x="7221" y="16733"/>
                </a:cubicBezTo>
                <a:cubicBezTo>
                  <a:pt x="7221" y="16854"/>
                  <a:pt x="7262" y="16908"/>
                  <a:pt x="7311" y="16874"/>
                </a:cubicBezTo>
                <a:cubicBezTo>
                  <a:pt x="7316" y="16867"/>
                  <a:pt x="7318" y="16866"/>
                  <a:pt x="7323" y="16858"/>
                </a:cubicBezTo>
                <a:cubicBezTo>
                  <a:pt x="7377" y="16774"/>
                  <a:pt x="7365" y="16692"/>
                  <a:pt x="7311" y="16588"/>
                </a:cubicBezTo>
                <a:close/>
                <a:moveTo>
                  <a:pt x="1497" y="16642"/>
                </a:moveTo>
                <a:cubicBezTo>
                  <a:pt x="1496" y="16639"/>
                  <a:pt x="1475" y="16678"/>
                  <a:pt x="1468" y="16687"/>
                </a:cubicBezTo>
                <a:lnTo>
                  <a:pt x="1385" y="16874"/>
                </a:lnTo>
                <a:cubicBezTo>
                  <a:pt x="1333" y="16991"/>
                  <a:pt x="1325" y="17026"/>
                  <a:pt x="1290" y="17111"/>
                </a:cubicBezTo>
                <a:cubicBezTo>
                  <a:pt x="1288" y="17120"/>
                  <a:pt x="1285" y="17130"/>
                  <a:pt x="1282" y="17140"/>
                </a:cubicBezTo>
                <a:cubicBezTo>
                  <a:pt x="1285" y="17171"/>
                  <a:pt x="1293" y="17180"/>
                  <a:pt x="1306" y="17169"/>
                </a:cubicBezTo>
                <a:cubicBezTo>
                  <a:pt x="1335" y="17096"/>
                  <a:pt x="1356" y="17050"/>
                  <a:pt x="1404" y="16920"/>
                </a:cubicBezTo>
                <a:lnTo>
                  <a:pt x="1465" y="16754"/>
                </a:lnTo>
                <a:cubicBezTo>
                  <a:pt x="1476" y="16718"/>
                  <a:pt x="1499" y="16646"/>
                  <a:pt x="1497" y="16642"/>
                </a:cubicBezTo>
                <a:close/>
                <a:moveTo>
                  <a:pt x="7783" y="16845"/>
                </a:moveTo>
                <a:cubicBezTo>
                  <a:pt x="7736" y="16845"/>
                  <a:pt x="7689" y="16856"/>
                  <a:pt x="7654" y="16879"/>
                </a:cubicBezTo>
                <a:cubicBezTo>
                  <a:pt x="7583" y="16924"/>
                  <a:pt x="7642" y="16957"/>
                  <a:pt x="7783" y="16957"/>
                </a:cubicBezTo>
                <a:cubicBezTo>
                  <a:pt x="7888" y="16957"/>
                  <a:pt x="7946" y="16936"/>
                  <a:pt x="7939" y="16908"/>
                </a:cubicBezTo>
                <a:cubicBezTo>
                  <a:pt x="7936" y="16898"/>
                  <a:pt x="7927" y="16890"/>
                  <a:pt x="7910" y="16879"/>
                </a:cubicBezTo>
                <a:cubicBezTo>
                  <a:pt x="7875" y="16856"/>
                  <a:pt x="7829" y="16845"/>
                  <a:pt x="7783" y="16845"/>
                </a:cubicBezTo>
                <a:close/>
                <a:moveTo>
                  <a:pt x="2182" y="20677"/>
                </a:moveTo>
                <a:cubicBezTo>
                  <a:pt x="2178" y="20672"/>
                  <a:pt x="2179" y="20684"/>
                  <a:pt x="2175" y="20681"/>
                </a:cubicBezTo>
                <a:lnTo>
                  <a:pt x="2223" y="20905"/>
                </a:lnTo>
                <a:cubicBezTo>
                  <a:pt x="2255" y="21056"/>
                  <a:pt x="2315" y="21198"/>
                  <a:pt x="2377" y="21312"/>
                </a:cubicBezTo>
                <a:cubicBezTo>
                  <a:pt x="2407" y="21364"/>
                  <a:pt x="2436" y="21417"/>
                  <a:pt x="2467" y="21458"/>
                </a:cubicBezTo>
                <a:cubicBezTo>
                  <a:pt x="2475" y="21469"/>
                  <a:pt x="2482" y="21481"/>
                  <a:pt x="2491" y="21491"/>
                </a:cubicBezTo>
                <a:cubicBezTo>
                  <a:pt x="2573" y="21568"/>
                  <a:pt x="2619" y="21583"/>
                  <a:pt x="2657" y="21595"/>
                </a:cubicBezTo>
                <a:cubicBezTo>
                  <a:pt x="2680" y="21592"/>
                  <a:pt x="2702" y="21585"/>
                  <a:pt x="2703" y="21570"/>
                </a:cubicBezTo>
                <a:cubicBezTo>
                  <a:pt x="2691" y="21541"/>
                  <a:pt x="2668" y="21502"/>
                  <a:pt x="2630" y="21450"/>
                </a:cubicBezTo>
                <a:cubicBezTo>
                  <a:pt x="2622" y="21438"/>
                  <a:pt x="2607" y="21405"/>
                  <a:pt x="2598" y="21391"/>
                </a:cubicBezTo>
                <a:cubicBezTo>
                  <a:pt x="2593" y="21385"/>
                  <a:pt x="2594" y="21382"/>
                  <a:pt x="2589" y="21375"/>
                </a:cubicBezTo>
                <a:cubicBezTo>
                  <a:pt x="2491" y="21250"/>
                  <a:pt x="2351" y="21015"/>
                  <a:pt x="2277" y="20847"/>
                </a:cubicBezTo>
                <a:cubicBezTo>
                  <a:pt x="2240" y="20763"/>
                  <a:pt x="2206" y="20704"/>
                  <a:pt x="2182" y="206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6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57627" y="200355"/>
            <a:ext cx="1559671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25600" y="513080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14469" t="14749" r="14381" b="14192"/>
          <a:stretch>
            <a:fillRect/>
          </a:stretch>
        </p:blipFill>
        <p:spPr>
          <a:xfrm>
            <a:off x="1396878" y="4917653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4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Mon tout est l’activité que nous allons faire ensemble !"/>
          <p:cNvSpPr txBox="1"/>
          <p:nvPr/>
        </p:nvSpPr>
        <p:spPr>
          <a:xfrm>
            <a:off x="335403" y="1159933"/>
            <a:ext cx="1233399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Mon tout est l’activité que nous allons faire ensemble !</a:t>
            </a:r>
          </a:p>
        </p:txBody>
      </p:sp>
      <p:pic>
        <p:nvPicPr>
          <p:cNvPr id="186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22624" t="6044" r="19691" b="3188"/>
          <a:stretch>
            <a:fillRect/>
          </a:stretch>
        </p:blipFill>
        <p:spPr>
          <a:xfrm>
            <a:off x="4587176" y="2535545"/>
            <a:ext cx="3472455" cy="546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4" h="21590" fill="norm" stroke="1" extrusionOk="0">
                <a:moveTo>
                  <a:pt x="10443" y="0"/>
                </a:moveTo>
                <a:cubicBezTo>
                  <a:pt x="8482" y="-1"/>
                  <a:pt x="7986" y="42"/>
                  <a:pt x="6608" y="333"/>
                </a:cubicBezTo>
                <a:cubicBezTo>
                  <a:pt x="3996" y="883"/>
                  <a:pt x="1636" y="2238"/>
                  <a:pt x="627" y="3765"/>
                </a:cubicBezTo>
                <a:cubicBezTo>
                  <a:pt x="148" y="4490"/>
                  <a:pt x="7" y="4917"/>
                  <a:pt x="1" y="5679"/>
                </a:cubicBezTo>
                <a:cubicBezTo>
                  <a:pt x="-5" y="6298"/>
                  <a:pt x="19" y="6377"/>
                  <a:pt x="318" y="6748"/>
                </a:cubicBezTo>
                <a:cubicBezTo>
                  <a:pt x="920" y="7494"/>
                  <a:pt x="2181" y="7870"/>
                  <a:pt x="3547" y="7713"/>
                </a:cubicBezTo>
                <a:cubicBezTo>
                  <a:pt x="4226" y="7634"/>
                  <a:pt x="4531" y="7536"/>
                  <a:pt x="5070" y="7220"/>
                </a:cubicBezTo>
                <a:cubicBezTo>
                  <a:pt x="5559" y="6934"/>
                  <a:pt x="5812" y="6590"/>
                  <a:pt x="5982" y="5975"/>
                </a:cubicBezTo>
                <a:cubicBezTo>
                  <a:pt x="6226" y="5091"/>
                  <a:pt x="6923" y="4532"/>
                  <a:pt x="8331" y="4090"/>
                </a:cubicBezTo>
                <a:cubicBezTo>
                  <a:pt x="8956" y="3894"/>
                  <a:pt x="9126" y="3872"/>
                  <a:pt x="10154" y="3852"/>
                </a:cubicBezTo>
                <a:cubicBezTo>
                  <a:pt x="11091" y="3833"/>
                  <a:pt x="11421" y="3855"/>
                  <a:pt x="12047" y="3976"/>
                </a:cubicBezTo>
                <a:cubicBezTo>
                  <a:pt x="13412" y="4239"/>
                  <a:pt x="14657" y="4896"/>
                  <a:pt x="15209" y="5646"/>
                </a:cubicBezTo>
                <a:cubicBezTo>
                  <a:pt x="15533" y="6084"/>
                  <a:pt x="15523" y="7018"/>
                  <a:pt x="15192" y="7476"/>
                </a:cubicBezTo>
                <a:cubicBezTo>
                  <a:pt x="14297" y="8713"/>
                  <a:pt x="11961" y="9624"/>
                  <a:pt x="9107" y="9848"/>
                </a:cubicBezTo>
                <a:cubicBezTo>
                  <a:pt x="7748" y="9955"/>
                  <a:pt x="6982" y="10266"/>
                  <a:pt x="6485" y="10910"/>
                </a:cubicBezTo>
                <a:cubicBezTo>
                  <a:pt x="6192" y="11290"/>
                  <a:pt x="6190" y="11298"/>
                  <a:pt x="6155" y="12861"/>
                </a:cubicBezTo>
                <a:cubicBezTo>
                  <a:pt x="6130" y="13913"/>
                  <a:pt x="6159" y="14553"/>
                  <a:pt x="6243" y="14799"/>
                </a:cubicBezTo>
                <a:cubicBezTo>
                  <a:pt x="6503" y="15559"/>
                  <a:pt x="7207" y="16053"/>
                  <a:pt x="8343" y="16273"/>
                </a:cubicBezTo>
                <a:cubicBezTo>
                  <a:pt x="8815" y="16365"/>
                  <a:pt x="9749" y="16338"/>
                  <a:pt x="10285" y="16219"/>
                </a:cubicBezTo>
                <a:cubicBezTo>
                  <a:pt x="10903" y="16080"/>
                  <a:pt x="11712" y="15602"/>
                  <a:pt x="11971" y="15223"/>
                </a:cubicBezTo>
                <a:cubicBezTo>
                  <a:pt x="12078" y="15065"/>
                  <a:pt x="12174" y="14682"/>
                  <a:pt x="12215" y="14235"/>
                </a:cubicBezTo>
                <a:lnTo>
                  <a:pt x="12281" y="13504"/>
                </a:lnTo>
                <a:lnTo>
                  <a:pt x="13174" y="13358"/>
                </a:lnTo>
                <a:cubicBezTo>
                  <a:pt x="14839" y="13087"/>
                  <a:pt x="16578" y="12605"/>
                  <a:pt x="17583" y="12136"/>
                </a:cubicBezTo>
                <a:cubicBezTo>
                  <a:pt x="20260" y="10888"/>
                  <a:pt x="21595" y="9197"/>
                  <a:pt x="21563" y="7101"/>
                </a:cubicBezTo>
                <a:cubicBezTo>
                  <a:pt x="21558" y="6802"/>
                  <a:pt x="21527" y="6493"/>
                  <a:pt x="21467" y="6177"/>
                </a:cubicBezTo>
                <a:cubicBezTo>
                  <a:pt x="20923" y="3333"/>
                  <a:pt x="18396" y="1204"/>
                  <a:pt x="14591" y="383"/>
                </a:cubicBezTo>
                <a:cubicBezTo>
                  <a:pt x="13095" y="60"/>
                  <a:pt x="12468" y="1"/>
                  <a:pt x="10443" y="0"/>
                </a:cubicBezTo>
                <a:close/>
                <a:moveTo>
                  <a:pt x="9257" y="17795"/>
                </a:moveTo>
                <a:cubicBezTo>
                  <a:pt x="9022" y="17792"/>
                  <a:pt x="8779" y="17806"/>
                  <a:pt x="8533" y="17837"/>
                </a:cubicBezTo>
                <a:cubicBezTo>
                  <a:pt x="6310" y="18119"/>
                  <a:pt x="5421" y="19867"/>
                  <a:pt x="6923" y="20998"/>
                </a:cubicBezTo>
                <a:cubicBezTo>
                  <a:pt x="7204" y="21209"/>
                  <a:pt x="7785" y="21438"/>
                  <a:pt x="8343" y="21555"/>
                </a:cubicBezTo>
                <a:cubicBezTo>
                  <a:pt x="8487" y="21586"/>
                  <a:pt x="8972" y="21599"/>
                  <a:pt x="9420" y="21585"/>
                </a:cubicBezTo>
                <a:cubicBezTo>
                  <a:pt x="10059" y="21565"/>
                  <a:pt x="10333" y="21522"/>
                  <a:pt x="10699" y="21386"/>
                </a:cubicBezTo>
                <a:cubicBezTo>
                  <a:pt x="11614" y="21044"/>
                  <a:pt x="12230" y="20372"/>
                  <a:pt x="12230" y="19711"/>
                </a:cubicBezTo>
                <a:cubicBezTo>
                  <a:pt x="12230" y="18618"/>
                  <a:pt x="10907" y="17811"/>
                  <a:pt x="9257" y="1779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7" name="https://www.ecosia.org/images?q=point+d%27interrogation+blanc#id=8D83B8699F2A2FF93536B423A0DD19D1C8FA2419"/>
          <p:cNvSpPr txBox="1"/>
          <p:nvPr/>
        </p:nvSpPr>
        <p:spPr>
          <a:xfrm>
            <a:off x="5418911" y="9211733"/>
            <a:ext cx="5036427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https://www.ecosia.org/images?q=point+d%27interrogation+blanc#id=8D83B8699F2A2FF93536B423A0DD19D1C8FA2419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666" fill="hold"/>
                                        <p:tgtEl>
                                          <p:spTgt spid="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90133" y="67394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14469" t="14749" r="14381" b="14192"/>
          <a:stretch>
            <a:fillRect/>
          </a:stretch>
        </p:blipFill>
        <p:spPr>
          <a:xfrm>
            <a:off x="1261412" y="6609059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1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https://www.ecosia.org/images?q=point+d%27interrogation+blanc#id=8D83B8699F2A2FF93536B423A0DD19D1C8FA2419"/>
          <p:cNvSpPr txBox="1"/>
          <p:nvPr/>
        </p:nvSpPr>
        <p:spPr>
          <a:xfrm>
            <a:off x="5418911" y="9211733"/>
            <a:ext cx="503642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https://www.ecosia.org/images?q=point+d%27interrogation+blanc#id=8D83B8699F2A2FF93536B423A0DD19D1C8FA2419</a:t>
            </a:r>
          </a:p>
        </p:txBody>
      </p:sp>
      <p:sp>
        <p:nvSpPr>
          <p:cNvPr id="193" name="Un oeuf en chocolat"/>
          <p:cNvSpPr txBox="1"/>
          <p:nvPr/>
        </p:nvSpPr>
        <p:spPr>
          <a:xfrm>
            <a:off x="1225147" y="448733"/>
            <a:ext cx="10425125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oeuf en chocolat </a:t>
            </a:r>
          </a:p>
        </p:txBody>
      </p:sp>
      <p:sp>
        <p:nvSpPr>
          <p:cNvPr id="194" name="1"/>
          <p:cNvSpPr txBox="1"/>
          <p:nvPr/>
        </p:nvSpPr>
        <p:spPr>
          <a:xfrm>
            <a:off x="4177450" y="1198033"/>
            <a:ext cx="3827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5" name="9"/>
          <p:cNvSpPr txBox="1"/>
          <p:nvPr/>
        </p:nvSpPr>
        <p:spPr>
          <a:xfrm>
            <a:off x="5227317" y="1198033"/>
            <a:ext cx="3827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9</a:t>
            </a:r>
          </a:p>
        </p:txBody>
      </p:sp>
      <p:pic>
        <p:nvPicPr>
          <p:cNvPr id="196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6609" t="15374" r="7808" b="15077"/>
          <a:stretch>
            <a:fillRect/>
          </a:stretch>
        </p:blipFill>
        <p:spPr>
          <a:xfrm rot="17426796">
            <a:off x="7454555" y="912991"/>
            <a:ext cx="1047174" cy="127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88" fill="norm" stroke="1" extrusionOk="0">
                <a:moveTo>
                  <a:pt x="10863" y="5"/>
                </a:moveTo>
                <a:cubicBezTo>
                  <a:pt x="10686" y="23"/>
                  <a:pt x="10333" y="86"/>
                  <a:pt x="9588" y="214"/>
                </a:cubicBezTo>
                <a:cubicBezTo>
                  <a:pt x="8837" y="342"/>
                  <a:pt x="8778" y="355"/>
                  <a:pt x="8566" y="516"/>
                </a:cubicBezTo>
                <a:cubicBezTo>
                  <a:pt x="8424" y="624"/>
                  <a:pt x="8269" y="699"/>
                  <a:pt x="8141" y="718"/>
                </a:cubicBezTo>
                <a:cubicBezTo>
                  <a:pt x="8028" y="734"/>
                  <a:pt x="7891" y="769"/>
                  <a:pt x="7838" y="792"/>
                </a:cubicBezTo>
                <a:cubicBezTo>
                  <a:pt x="7785" y="814"/>
                  <a:pt x="7624" y="835"/>
                  <a:pt x="7478" y="846"/>
                </a:cubicBezTo>
                <a:cubicBezTo>
                  <a:pt x="7233" y="862"/>
                  <a:pt x="7208" y="856"/>
                  <a:pt x="7159" y="751"/>
                </a:cubicBezTo>
                <a:cubicBezTo>
                  <a:pt x="7119" y="665"/>
                  <a:pt x="7078" y="641"/>
                  <a:pt x="6988" y="657"/>
                </a:cubicBezTo>
                <a:cubicBezTo>
                  <a:pt x="5235" y="966"/>
                  <a:pt x="4833" y="1068"/>
                  <a:pt x="4600" y="1262"/>
                </a:cubicBezTo>
                <a:cubicBezTo>
                  <a:pt x="4384" y="1442"/>
                  <a:pt x="4207" y="1502"/>
                  <a:pt x="3627" y="1571"/>
                </a:cubicBezTo>
                <a:cubicBezTo>
                  <a:pt x="3276" y="1614"/>
                  <a:pt x="3250" y="1607"/>
                  <a:pt x="3161" y="1518"/>
                </a:cubicBezTo>
                <a:cubicBezTo>
                  <a:pt x="3053" y="1408"/>
                  <a:pt x="3027" y="1412"/>
                  <a:pt x="2041" y="1585"/>
                </a:cubicBezTo>
                <a:cubicBezTo>
                  <a:pt x="867" y="1791"/>
                  <a:pt x="606" y="1862"/>
                  <a:pt x="487" y="2015"/>
                </a:cubicBezTo>
                <a:cubicBezTo>
                  <a:pt x="429" y="2090"/>
                  <a:pt x="323" y="2162"/>
                  <a:pt x="250" y="2176"/>
                </a:cubicBezTo>
                <a:cubicBezTo>
                  <a:pt x="85" y="2208"/>
                  <a:pt x="-23" y="2380"/>
                  <a:pt x="5" y="2553"/>
                </a:cubicBezTo>
                <a:cubicBezTo>
                  <a:pt x="16" y="2625"/>
                  <a:pt x="167" y="3010"/>
                  <a:pt x="348" y="3406"/>
                </a:cubicBezTo>
                <a:cubicBezTo>
                  <a:pt x="529" y="3803"/>
                  <a:pt x="901" y="4628"/>
                  <a:pt x="1174" y="5241"/>
                </a:cubicBezTo>
                <a:cubicBezTo>
                  <a:pt x="1447" y="5855"/>
                  <a:pt x="1720" y="6460"/>
                  <a:pt x="1779" y="6592"/>
                </a:cubicBezTo>
                <a:cubicBezTo>
                  <a:pt x="1839" y="6725"/>
                  <a:pt x="2252" y="7659"/>
                  <a:pt x="2695" y="8669"/>
                </a:cubicBezTo>
                <a:cubicBezTo>
                  <a:pt x="3138" y="9679"/>
                  <a:pt x="3618" y="10786"/>
                  <a:pt x="3766" y="11123"/>
                </a:cubicBezTo>
                <a:cubicBezTo>
                  <a:pt x="3914" y="11459"/>
                  <a:pt x="4398" y="12528"/>
                  <a:pt x="4837" y="13502"/>
                </a:cubicBezTo>
                <a:cubicBezTo>
                  <a:pt x="5276" y="14476"/>
                  <a:pt x="5974" y="16039"/>
                  <a:pt x="6391" y="16977"/>
                </a:cubicBezTo>
                <a:cubicBezTo>
                  <a:pt x="7875" y="20314"/>
                  <a:pt x="8402" y="21437"/>
                  <a:pt x="8508" y="21514"/>
                </a:cubicBezTo>
                <a:cubicBezTo>
                  <a:pt x="8567" y="21556"/>
                  <a:pt x="8627" y="21588"/>
                  <a:pt x="8647" y="21588"/>
                </a:cubicBezTo>
                <a:cubicBezTo>
                  <a:pt x="8723" y="21588"/>
                  <a:pt x="9786" y="21280"/>
                  <a:pt x="11125" y="20869"/>
                </a:cubicBezTo>
                <a:cubicBezTo>
                  <a:pt x="14166" y="19934"/>
                  <a:pt x="15368" y="19601"/>
                  <a:pt x="18263" y="18879"/>
                </a:cubicBezTo>
                <a:cubicBezTo>
                  <a:pt x="20757" y="18258"/>
                  <a:pt x="21343" y="18104"/>
                  <a:pt x="21477" y="18046"/>
                </a:cubicBezTo>
                <a:cubicBezTo>
                  <a:pt x="21538" y="18019"/>
                  <a:pt x="21573" y="17958"/>
                  <a:pt x="21575" y="17878"/>
                </a:cubicBezTo>
                <a:cubicBezTo>
                  <a:pt x="21577" y="17798"/>
                  <a:pt x="21551" y="17696"/>
                  <a:pt x="21493" y="17582"/>
                </a:cubicBezTo>
                <a:cubicBezTo>
                  <a:pt x="21391" y="17381"/>
                  <a:pt x="18047" y="11730"/>
                  <a:pt x="15818" y="7990"/>
                </a:cubicBezTo>
                <a:cubicBezTo>
                  <a:pt x="15467" y="7401"/>
                  <a:pt x="14961" y="6552"/>
                  <a:pt x="14690" y="6095"/>
                </a:cubicBezTo>
                <a:cubicBezTo>
                  <a:pt x="12732" y="2789"/>
                  <a:pt x="11164" y="164"/>
                  <a:pt x="11084" y="66"/>
                </a:cubicBezTo>
                <a:cubicBezTo>
                  <a:pt x="11043" y="15"/>
                  <a:pt x="11041" y="-12"/>
                  <a:pt x="10863" y="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7" name="Egg.jpg" descr="Egg.jpg"/>
          <p:cNvPicPr>
            <a:picLocks noChangeAspect="1"/>
          </p:cNvPicPr>
          <p:nvPr/>
        </p:nvPicPr>
        <p:blipFill>
          <a:blip r:embed="rId8">
            <a:extLst/>
          </a:blip>
          <a:srcRect l="10985" t="13853" r="12431" b="12735"/>
          <a:stretch>
            <a:fillRect/>
          </a:stretch>
        </p:blipFill>
        <p:spPr>
          <a:xfrm rot="5427068">
            <a:off x="4259977" y="3992557"/>
            <a:ext cx="4881793" cy="3114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7" h="21381" fill="norm" stroke="1" extrusionOk="0">
                <a:moveTo>
                  <a:pt x="13589" y="0"/>
                </a:moveTo>
                <a:cubicBezTo>
                  <a:pt x="13350" y="2"/>
                  <a:pt x="13103" y="15"/>
                  <a:pt x="12853" y="33"/>
                </a:cubicBezTo>
                <a:cubicBezTo>
                  <a:pt x="11259" y="147"/>
                  <a:pt x="10619" y="307"/>
                  <a:pt x="9338" y="918"/>
                </a:cubicBezTo>
                <a:cubicBezTo>
                  <a:pt x="8476" y="1330"/>
                  <a:pt x="7665" y="1810"/>
                  <a:pt x="7535" y="1986"/>
                </a:cubicBezTo>
                <a:cubicBezTo>
                  <a:pt x="7405" y="2162"/>
                  <a:pt x="7201" y="2308"/>
                  <a:pt x="7082" y="2308"/>
                </a:cubicBezTo>
                <a:cubicBezTo>
                  <a:pt x="6963" y="2308"/>
                  <a:pt x="6734" y="2447"/>
                  <a:pt x="6572" y="2618"/>
                </a:cubicBezTo>
                <a:cubicBezTo>
                  <a:pt x="6411" y="2790"/>
                  <a:pt x="5897" y="3168"/>
                  <a:pt x="5432" y="3460"/>
                </a:cubicBezTo>
                <a:cubicBezTo>
                  <a:pt x="4966" y="3752"/>
                  <a:pt x="4468" y="4193"/>
                  <a:pt x="4326" y="4441"/>
                </a:cubicBezTo>
                <a:cubicBezTo>
                  <a:pt x="4184" y="4688"/>
                  <a:pt x="4007" y="4890"/>
                  <a:pt x="3932" y="4890"/>
                </a:cubicBezTo>
                <a:cubicBezTo>
                  <a:pt x="3857" y="4890"/>
                  <a:pt x="3569" y="5164"/>
                  <a:pt x="3291" y="5498"/>
                </a:cubicBezTo>
                <a:cubicBezTo>
                  <a:pt x="2991" y="5858"/>
                  <a:pt x="2705" y="6035"/>
                  <a:pt x="2591" y="5931"/>
                </a:cubicBezTo>
                <a:cubicBezTo>
                  <a:pt x="2485" y="5835"/>
                  <a:pt x="2449" y="5842"/>
                  <a:pt x="2511" y="5950"/>
                </a:cubicBezTo>
                <a:cubicBezTo>
                  <a:pt x="2661" y="6211"/>
                  <a:pt x="2026" y="7266"/>
                  <a:pt x="1832" y="7078"/>
                </a:cubicBezTo>
                <a:cubicBezTo>
                  <a:pt x="1749" y="6998"/>
                  <a:pt x="1725" y="7047"/>
                  <a:pt x="1780" y="7187"/>
                </a:cubicBezTo>
                <a:cubicBezTo>
                  <a:pt x="1891" y="7469"/>
                  <a:pt x="1622" y="7809"/>
                  <a:pt x="1284" y="7819"/>
                </a:cubicBezTo>
                <a:cubicBezTo>
                  <a:pt x="935" y="7829"/>
                  <a:pt x="239" y="9847"/>
                  <a:pt x="62" y="11361"/>
                </a:cubicBezTo>
                <a:cubicBezTo>
                  <a:pt x="-341" y="14812"/>
                  <a:pt x="1228" y="17918"/>
                  <a:pt x="4189" y="19529"/>
                </a:cubicBezTo>
                <a:cubicBezTo>
                  <a:pt x="4846" y="19886"/>
                  <a:pt x="5651" y="20406"/>
                  <a:pt x="5980" y="20684"/>
                </a:cubicBezTo>
                <a:cubicBezTo>
                  <a:pt x="6475" y="21103"/>
                  <a:pt x="6918" y="21210"/>
                  <a:pt x="8591" y="21319"/>
                </a:cubicBezTo>
                <a:cubicBezTo>
                  <a:pt x="12407" y="21566"/>
                  <a:pt x="16366" y="21046"/>
                  <a:pt x="16554" y="20272"/>
                </a:cubicBezTo>
                <a:cubicBezTo>
                  <a:pt x="16599" y="20091"/>
                  <a:pt x="16959" y="19683"/>
                  <a:pt x="17353" y="19368"/>
                </a:cubicBezTo>
                <a:cubicBezTo>
                  <a:pt x="19883" y="17343"/>
                  <a:pt x="21222" y="14136"/>
                  <a:pt x="21257" y="10050"/>
                </a:cubicBezTo>
                <a:cubicBezTo>
                  <a:pt x="21259" y="9778"/>
                  <a:pt x="21256" y="9502"/>
                  <a:pt x="21246" y="9222"/>
                </a:cubicBezTo>
                <a:cubicBezTo>
                  <a:pt x="21189" y="7506"/>
                  <a:pt x="21106" y="7014"/>
                  <a:pt x="20600" y="5446"/>
                </a:cubicBezTo>
                <a:cubicBezTo>
                  <a:pt x="19393" y="1705"/>
                  <a:pt x="17167" y="-34"/>
                  <a:pt x="1358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9">
            <a:extLst/>
          </a:blip>
          <a:srcRect l="9462" t="20188" r="16533" b="16141"/>
          <a:stretch>
            <a:fillRect/>
          </a:stretch>
        </p:blipFill>
        <p:spPr>
          <a:xfrm>
            <a:off x="5346745" y="2982918"/>
            <a:ext cx="1837177" cy="1580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428" fill="norm" stroke="1" extrusionOk="0">
                <a:moveTo>
                  <a:pt x="18310" y="2"/>
                </a:moveTo>
                <a:cubicBezTo>
                  <a:pt x="18266" y="-16"/>
                  <a:pt x="18281" y="70"/>
                  <a:pt x="18347" y="271"/>
                </a:cubicBezTo>
                <a:cubicBezTo>
                  <a:pt x="18420" y="494"/>
                  <a:pt x="18528" y="620"/>
                  <a:pt x="18587" y="551"/>
                </a:cubicBezTo>
                <a:cubicBezTo>
                  <a:pt x="18647" y="481"/>
                  <a:pt x="18591" y="301"/>
                  <a:pt x="18458" y="147"/>
                </a:cubicBezTo>
                <a:cubicBezTo>
                  <a:pt x="18386" y="64"/>
                  <a:pt x="18336" y="13"/>
                  <a:pt x="18310" y="2"/>
                </a:cubicBezTo>
                <a:close/>
                <a:moveTo>
                  <a:pt x="14257" y="363"/>
                </a:moveTo>
                <a:cubicBezTo>
                  <a:pt x="14246" y="366"/>
                  <a:pt x="14237" y="368"/>
                  <a:pt x="14225" y="373"/>
                </a:cubicBezTo>
                <a:lnTo>
                  <a:pt x="13887" y="954"/>
                </a:lnTo>
                <a:cubicBezTo>
                  <a:pt x="13684" y="1304"/>
                  <a:pt x="13401" y="1535"/>
                  <a:pt x="13258" y="1471"/>
                </a:cubicBezTo>
                <a:cubicBezTo>
                  <a:pt x="13233" y="1460"/>
                  <a:pt x="13203" y="1487"/>
                  <a:pt x="13175" y="1487"/>
                </a:cubicBezTo>
                <a:cubicBezTo>
                  <a:pt x="13215" y="1484"/>
                  <a:pt x="13255" y="1481"/>
                  <a:pt x="13304" y="1525"/>
                </a:cubicBezTo>
                <a:lnTo>
                  <a:pt x="13383" y="1600"/>
                </a:lnTo>
                <a:lnTo>
                  <a:pt x="13313" y="1950"/>
                </a:lnTo>
                <a:cubicBezTo>
                  <a:pt x="13273" y="2143"/>
                  <a:pt x="13239" y="2339"/>
                  <a:pt x="13239" y="2386"/>
                </a:cubicBezTo>
                <a:cubicBezTo>
                  <a:pt x="13239" y="2493"/>
                  <a:pt x="13097" y="2671"/>
                  <a:pt x="13013" y="2671"/>
                </a:cubicBezTo>
                <a:cubicBezTo>
                  <a:pt x="12930" y="2671"/>
                  <a:pt x="12646" y="2312"/>
                  <a:pt x="12578" y="2122"/>
                </a:cubicBezTo>
                <a:cubicBezTo>
                  <a:pt x="12566" y="2089"/>
                  <a:pt x="12555" y="2058"/>
                  <a:pt x="12545" y="2025"/>
                </a:cubicBezTo>
                <a:cubicBezTo>
                  <a:pt x="12336" y="2138"/>
                  <a:pt x="12070" y="2155"/>
                  <a:pt x="11870" y="2057"/>
                </a:cubicBezTo>
                <a:cubicBezTo>
                  <a:pt x="11841" y="2173"/>
                  <a:pt x="11769" y="2282"/>
                  <a:pt x="11727" y="2251"/>
                </a:cubicBezTo>
                <a:cubicBezTo>
                  <a:pt x="11702" y="2233"/>
                  <a:pt x="11703" y="2090"/>
                  <a:pt x="11713" y="1934"/>
                </a:cubicBezTo>
                <a:cubicBezTo>
                  <a:pt x="11698" y="1917"/>
                  <a:pt x="11678" y="1905"/>
                  <a:pt x="11666" y="1885"/>
                </a:cubicBezTo>
                <a:cubicBezTo>
                  <a:pt x="11617" y="1805"/>
                  <a:pt x="11475" y="1730"/>
                  <a:pt x="11324" y="1681"/>
                </a:cubicBezTo>
                <a:cubicBezTo>
                  <a:pt x="11284" y="1806"/>
                  <a:pt x="11237" y="1796"/>
                  <a:pt x="11171" y="1643"/>
                </a:cubicBezTo>
                <a:cubicBezTo>
                  <a:pt x="11003" y="1609"/>
                  <a:pt x="10857" y="1614"/>
                  <a:pt x="10857" y="1692"/>
                </a:cubicBezTo>
                <a:cubicBezTo>
                  <a:pt x="10857" y="1735"/>
                  <a:pt x="11041" y="1972"/>
                  <a:pt x="11269" y="2219"/>
                </a:cubicBezTo>
                <a:cubicBezTo>
                  <a:pt x="11496" y="2465"/>
                  <a:pt x="11638" y="2805"/>
                  <a:pt x="11583" y="2972"/>
                </a:cubicBezTo>
                <a:cubicBezTo>
                  <a:pt x="11567" y="3020"/>
                  <a:pt x="11534" y="3061"/>
                  <a:pt x="11491" y="3096"/>
                </a:cubicBezTo>
                <a:cubicBezTo>
                  <a:pt x="11484" y="3121"/>
                  <a:pt x="11466" y="3125"/>
                  <a:pt x="11440" y="3123"/>
                </a:cubicBezTo>
                <a:cubicBezTo>
                  <a:pt x="11121" y="3316"/>
                  <a:pt x="10403" y="3261"/>
                  <a:pt x="10315" y="2956"/>
                </a:cubicBezTo>
                <a:cubicBezTo>
                  <a:pt x="10210" y="2589"/>
                  <a:pt x="9754" y="2628"/>
                  <a:pt x="9626" y="3015"/>
                </a:cubicBezTo>
                <a:cubicBezTo>
                  <a:pt x="9628" y="3018"/>
                  <a:pt x="9629" y="3022"/>
                  <a:pt x="9631" y="3026"/>
                </a:cubicBezTo>
                <a:cubicBezTo>
                  <a:pt x="9725" y="3229"/>
                  <a:pt x="9736" y="3292"/>
                  <a:pt x="9700" y="3343"/>
                </a:cubicBezTo>
                <a:cubicBezTo>
                  <a:pt x="9643" y="3424"/>
                  <a:pt x="9529" y="3389"/>
                  <a:pt x="9399" y="3257"/>
                </a:cubicBezTo>
                <a:cubicBezTo>
                  <a:pt x="9181" y="3328"/>
                  <a:pt x="8868" y="3166"/>
                  <a:pt x="8613" y="2795"/>
                </a:cubicBezTo>
                <a:cubicBezTo>
                  <a:pt x="8319" y="2367"/>
                  <a:pt x="8314" y="2364"/>
                  <a:pt x="8428" y="2848"/>
                </a:cubicBezTo>
                <a:cubicBezTo>
                  <a:pt x="8487" y="3100"/>
                  <a:pt x="8469" y="3266"/>
                  <a:pt x="8326" y="3424"/>
                </a:cubicBezTo>
                <a:cubicBezTo>
                  <a:pt x="8320" y="3432"/>
                  <a:pt x="8314" y="3439"/>
                  <a:pt x="8303" y="3446"/>
                </a:cubicBezTo>
                <a:cubicBezTo>
                  <a:pt x="8224" y="3526"/>
                  <a:pt x="8115" y="3608"/>
                  <a:pt x="7965" y="3698"/>
                </a:cubicBezTo>
                <a:cubicBezTo>
                  <a:pt x="7643" y="3892"/>
                  <a:pt x="7336" y="3952"/>
                  <a:pt x="7276" y="3838"/>
                </a:cubicBezTo>
                <a:cubicBezTo>
                  <a:pt x="7102" y="3511"/>
                  <a:pt x="6161" y="3732"/>
                  <a:pt x="5962" y="4145"/>
                </a:cubicBezTo>
                <a:cubicBezTo>
                  <a:pt x="5849" y="4379"/>
                  <a:pt x="5643" y="4469"/>
                  <a:pt x="5421" y="4387"/>
                </a:cubicBezTo>
                <a:cubicBezTo>
                  <a:pt x="4682" y="4114"/>
                  <a:pt x="4882" y="4677"/>
                  <a:pt x="5647" y="5027"/>
                </a:cubicBezTo>
                <a:cubicBezTo>
                  <a:pt x="6303" y="5327"/>
                  <a:pt x="6404" y="5447"/>
                  <a:pt x="6217" y="5711"/>
                </a:cubicBezTo>
                <a:cubicBezTo>
                  <a:pt x="6091" y="5887"/>
                  <a:pt x="5826" y="5986"/>
                  <a:pt x="5629" y="5926"/>
                </a:cubicBezTo>
                <a:cubicBezTo>
                  <a:pt x="5334" y="5836"/>
                  <a:pt x="5291" y="5918"/>
                  <a:pt x="5370" y="6399"/>
                </a:cubicBezTo>
                <a:cubicBezTo>
                  <a:pt x="5424" y="6728"/>
                  <a:pt x="5330" y="7222"/>
                  <a:pt x="5157" y="7529"/>
                </a:cubicBezTo>
                <a:cubicBezTo>
                  <a:pt x="4919" y="7951"/>
                  <a:pt x="4906" y="8095"/>
                  <a:pt x="5097" y="8180"/>
                </a:cubicBezTo>
                <a:cubicBezTo>
                  <a:pt x="5245" y="8246"/>
                  <a:pt x="5335" y="8656"/>
                  <a:pt x="5324" y="9202"/>
                </a:cubicBezTo>
                <a:cubicBezTo>
                  <a:pt x="5319" y="9408"/>
                  <a:pt x="5285" y="9614"/>
                  <a:pt x="5231" y="9816"/>
                </a:cubicBezTo>
                <a:cubicBezTo>
                  <a:pt x="5233" y="9838"/>
                  <a:pt x="5237" y="9862"/>
                  <a:pt x="5236" y="9891"/>
                </a:cubicBezTo>
                <a:cubicBezTo>
                  <a:pt x="5233" y="10001"/>
                  <a:pt x="5213" y="10050"/>
                  <a:pt x="5180" y="10042"/>
                </a:cubicBezTo>
                <a:cubicBezTo>
                  <a:pt x="5174" y="10040"/>
                  <a:pt x="5165" y="10050"/>
                  <a:pt x="5157" y="10052"/>
                </a:cubicBezTo>
                <a:cubicBezTo>
                  <a:pt x="5116" y="10167"/>
                  <a:pt x="5070" y="10277"/>
                  <a:pt x="5018" y="10381"/>
                </a:cubicBezTo>
                <a:cubicBezTo>
                  <a:pt x="5041" y="10407"/>
                  <a:pt x="5076" y="10429"/>
                  <a:pt x="5120" y="10451"/>
                </a:cubicBezTo>
                <a:cubicBezTo>
                  <a:pt x="5272" y="10524"/>
                  <a:pt x="5277" y="10549"/>
                  <a:pt x="5180" y="10693"/>
                </a:cubicBezTo>
                <a:cubicBezTo>
                  <a:pt x="5127" y="10771"/>
                  <a:pt x="5073" y="10801"/>
                  <a:pt x="4963" y="10800"/>
                </a:cubicBezTo>
                <a:cubicBezTo>
                  <a:pt x="4853" y="10799"/>
                  <a:pt x="4819" y="10787"/>
                  <a:pt x="4829" y="10703"/>
                </a:cubicBezTo>
                <a:cubicBezTo>
                  <a:pt x="4553" y="11099"/>
                  <a:pt x="4224" y="11300"/>
                  <a:pt x="3996" y="11080"/>
                </a:cubicBezTo>
                <a:cubicBezTo>
                  <a:pt x="3690" y="10785"/>
                  <a:pt x="3478" y="10962"/>
                  <a:pt x="3478" y="11510"/>
                </a:cubicBezTo>
                <a:cubicBezTo>
                  <a:pt x="3478" y="11723"/>
                  <a:pt x="3345" y="12024"/>
                  <a:pt x="3186" y="12178"/>
                </a:cubicBezTo>
                <a:cubicBezTo>
                  <a:pt x="2936" y="12420"/>
                  <a:pt x="2965" y="12517"/>
                  <a:pt x="3394" y="12909"/>
                </a:cubicBezTo>
                <a:cubicBezTo>
                  <a:pt x="3668" y="13160"/>
                  <a:pt x="3845" y="13505"/>
                  <a:pt x="3788" y="13679"/>
                </a:cubicBezTo>
                <a:cubicBezTo>
                  <a:pt x="3704" y="13932"/>
                  <a:pt x="3798" y="13922"/>
                  <a:pt x="4273" y="13636"/>
                </a:cubicBezTo>
                <a:cubicBezTo>
                  <a:pt x="4926" y="13243"/>
                  <a:pt x="5421" y="13483"/>
                  <a:pt x="5421" y="14190"/>
                </a:cubicBezTo>
                <a:cubicBezTo>
                  <a:pt x="5421" y="14395"/>
                  <a:pt x="5552" y="14779"/>
                  <a:pt x="5712" y="15045"/>
                </a:cubicBezTo>
                <a:cubicBezTo>
                  <a:pt x="5876" y="15317"/>
                  <a:pt x="5946" y="15712"/>
                  <a:pt x="5874" y="15944"/>
                </a:cubicBezTo>
                <a:cubicBezTo>
                  <a:pt x="5804" y="16171"/>
                  <a:pt x="5811" y="16287"/>
                  <a:pt x="5893" y="16202"/>
                </a:cubicBezTo>
                <a:cubicBezTo>
                  <a:pt x="5974" y="16117"/>
                  <a:pt x="6246" y="16136"/>
                  <a:pt x="6494" y="16245"/>
                </a:cubicBezTo>
                <a:cubicBezTo>
                  <a:pt x="6863" y="16408"/>
                  <a:pt x="6999" y="16343"/>
                  <a:pt x="7257" y="15885"/>
                </a:cubicBezTo>
                <a:cubicBezTo>
                  <a:pt x="7606" y="15265"/>
                  <a:pt x="8033" y="15377"/>
                  <a:pt x="7882" y="16046"/>
                </a:cubicBezTo>
                <a:cubicBezTo>
                  <a:pt x="7829" y="16281"/>
                  <a:pt x="7857" y="16419"/>
                  <a:pt x="7942" y="16358"/>
                </a:cubicBezTo>
                <a:cubicBezTo>
                  <a:pt x="8141" y="16215"/>
                  <a:pt x="8439" y="16661"/>
                  <a:pt x="8627" y="17375"/>
                </a:cubicBezTo>
                <a:cubicBezTo>
                  <a:pt x="8709" y="17686"/>
                  <a:pt x="8937" y="18073"/>
                  <a:pt x="9136" y="18236"/>
                </a:cubicBezTo>
                <a:cubicBezTo>
                  <a:pt x="9334" y="18398"/>
                  <a:pt x="9497" y="18675"/>
                  <a:pt x="9497" y="18855"/>
                </a:cubicBezTo>
                <a:cubicBezTo>
                  <a:pt x="9497" y="19290"/>
                  <a:pt x="9695" y="19268"/>
                  <a:pt x="9992" y="18795"/>
                </a:cubicBezTo>
                <a:cubicBezTo>
                  <a:pt x="10191" y="18478"/>
                  <a:pt x="10287" y="18460"/>
                  <a:pt x="10528" y="18693"/>
                </a:cubicBezTo>
                <a:cubicBezTo>
                  <a:pt x="10691" y="18850"/>
                  <a:pt x="10872" y="18889"/>
                  <a:pt x="10931" y="18779"/>
                </a:cubicBezTo>
                <a:cubicBezTo>
                  <a:pt x="10947" y="18748"/>
                  <a:pt x="10968" y="18721"/>
                  <a:pt x="10996" y="18699"/>
                </a:cubicBezTo>
                <a:cubicBezTo>
                  <a:pt x="11001" y="18668"/>
                  <a:pt x="11019" y="18645"/>
                  <a:pt x="11051" y="18607"/>
                </a:cubicBezTo>
                <a:cubicBezTo>
                  <a:pt x="11126" y="18520"/>
                  <a:pt x="11126" y="18519"/>
                  <a:pt x="11148" y="18602"/>
                </a:cubicBezTo>
                <a:cubicBezTo>
                  <a:pt x="11150" y="18606"/>
                  <a:pt x="11156" y="18623"/>
                  <a:pt x="11157" y="18629"/>
                </a:cubicBezTo>
                <a:cubicBezTo>
                  <a:pt x="11445" y="18562"/>
                  <a:pt x="11885" y="18701"/>
                  <a:pt x="12027" y="18968"/>
                </a:cubicBezTo>
                <a:cubicBezTo>
                  <a:pt x="12136" y="19173"/>
                  <a:pt x="12085" y="19424"/>
                  <a:pt x="11884" y="19683"/>
                </a:cubicBezTo>
                <a:cubicBezTo>
                  <a:pt x="11799" y="19792"/>
                  <a:pt x="11744" y="19867"/>
                  <a:pt x="11713" y="19925"/>
                </a:cubicBezTo>
                <a:cubicBezTo>
                  <a:pt x="11637" y="20064"/>
                  <a:pt x="11722" y="20081"/>
                  <a:pt x="11999" y="20081"/>
                </a:cubicBezTo>
                <a:cubicBezTo>
                  <a:pt x="12275" y="20081"/>
                  <a:pt x="12487" y="20286"/>
                  <a:pt x="12610" y="20662"/>
                </a:cubicBezTo>
                <a:cubicBezTo>
                  <a:pt x="12714" y="20980"/>
                  <a:pt x="12881" y="21180"/>
                  <a:pt x="12980" y="21109"/>
                </a:cubicBezTo>
                <a:cubicBezTo>
                  <a:pt x="13080" y="21037"/>
                  <a:pt x="13214" y="21085"/>
                  <a:pt x="13281" y="21211"/>
                </a:cubicBezTo>
                <a:cubicBezTo>
                  <a:pt x="13479" y="21584"/>
                  <a:pt x="13527" y="21476"/>
                  <a:pt x="13429" y="20878"/>
                </a:cubicBezTo>
                <a:cubicBezTo>
                  <a:pt x="13378" y="20568"/>
                  <a:pt x="13267" y="20366"/>
                  <a:pt x="13184" y="20426"/>
                </a:cubicBezTo>
                <a:cubicBezTo>
                  <a:pt x="13171" y="20435"/>
                  <a:pt x="13153" y="20436"/>
                  <a:pt x="13133" y="20436"/>
                </a:cubicBezTo>
                <a:cubicBezTo>
                  <a:pt x="13129" y="20547"/>
                  <a:pt x="13124" y="20639"/>
                  <a:pt x="13110" y="20641"/>
                </a:cubicBezTo>
                <a:cubicBezTo>
                  <a:pt x="13090" y="20643"/>
                  <a:pt x="13051" y="20547"/>
                  <a:pt x="13022" y="20431"/>
                </a:cubicBezTo>
                <a:cubicBezTo>
                  <a:pt x="13019" y="20420"/>
                  <a:pt x="13015" y="20414"/>
                  <a:pt x="13013" y="20404"/>
                </a:cubicBezTo>
                <a:cubicBezTo>
                  <a:pt x="12897" y="20359"/>
                  <a:pt x="12751" y="20267"/>
                  <a:pt x="12610" y="20135"/>
                </a:cubicBezTo>
                <a:cubicBezTo>
                  <a:pt x="12201" y="19750"/>
                  <a:pt x="12198" y="19723"/>
                  <a:pt x="12541" y="19376"/>
                </a:cubicBezTo>
                <a:cubicBezTo>
                  <a:pt x="12736" y="19179"/>
                  <a:pt x="13129" y="18950"/>
                  <a:pt x="13415" y="18871"/>
                </a:cubicBezTo>
                <a:cubicBezTo>
                  <a:pt x="13844" y="18752"/>
                  <a:pt x="14013" y="18846"/>
                  <a:pt x="14354" y="19403"/>
                </a:cubicBezTo>
                <a:cubicBezTo>
                  <a:pt x="14553" y="19728"/>
                  <a:pt x="14675" y="20081"/>
                  <a:pt x="14660" y="20248"/>
                </a:cubicBezTo>
                <a:cubicBezTo>
                  <a:pt x="14679" y="20259"/>
                  <a:pt x="14708" y="20268"/>
                  <a:pt x="14738" y="20270"/>
                </a:cubicBezTo>
                <a:cubicBezTo>
                  <a:pt x="14795" y="20272"/>
                  <a:pt x="14966" y="20338"/>
                  <a:pt x="15118" y="20420"/>
                </a:cubicBezTo>
                <a:lnTo>
                  <a:pt x="15136" y="20431"/>
                </a:lnTo>
                <a:cubicBezTo>
                  <a:pt x="15184" y="20417"/>
                  <a:pt x="15215" y="20411"/>
                  <a:pt x="15270" y="20393"/>
                </a:cubicBezTo>
                <a:cubicBezTo>
                  <a:pt x="15613" y="20286"/>
                  <a:pt x="15665" y="20176"/>
                  <a:pt x="15520" y="19861"/>
                </a:cubicBezTo>
                <a:cubicBezTo>
                  <a:pt x="15283" y="19344"/>
                  <a:pt x="15957" y="18542"/>
                  <a:pt x="16339" y="18887"/>
                </a:cubicBezTo>
                <a:cubicBezTo>
                  <a:pt x="16887" y="19381"/>
                  <a:pt x="17171" y="19354"/>
                  <a:pt x="17199" y="18806"/>
                </a:cubicBezTo>
                <a:cubicBezTo>
                  <a:pt x="17238" y="18061"/>
                  <a:pt x="17637" y="17530"/>
                  <a:pt x="17940" y="17822"/>
                </a:cubicBezTo>
                <a:cubicBezTo>
                  <a:pt x="18367" y="18234"/>
                  <a:pt x="18402" y="17856"/>
                  <a:pt x="18088" y="17353"/>
                </a:cubicBezTo>
                <a:cubicBezTo>
                  <a:pt x="18086" y="17355"/>
                  <a:pt x="18085" y="17364"/>
                  <a:pt x="18083" y="17364"/>
                </a:cubicBezTo>
                <a:cubicBezTo>
                  <a:pt x="18070" y="17367"/>
                  <a:pt x="18051" y="17324"/>
                  <a:pt x="18032" y="17267"/>
                </a:cubicBezTo>
                <a:cubicBezTo>
                  <a:pt x="17992" y="17209"/>
                  <a:pt x="17952" y="17150"/>
                  <a:pt x="17903" y="17090"/>
                </a:cubicBezTo>
                <a:cubicBezTo>
                  <a:pt x="17379" y="16453"/>
                  <a:pt x="17373" y="16430"/>
                  <a:pt x="17741" y="16116"/>
                </a:cubicBezTo>
                <a:cubicBezTo>
                  <a:pt x="18168" y="15751"/>
                  <a:pt x="18744" y="15692"/>
                  <a:pt x="18907" y="15998"/>
                </a:cubicBezTo>
                <a:cubicBezTo>
                  <a:pt x="18969" y="16115"/>
                  <a:pt x="19220" y="16089"/>
                  <a:pt x="19499" y="15938"/>
                </a:cubicBezTo>
                <a:cubicBezTo>
                  <a:pt x="20027" y="15653"/>
                  <a:pt x="20140" y="15341"/>
                  <a:pt x="19716" y="15341"/>
                </a:cubicBezTo>
                <a:cubicBezTo>
                  <a:pt x="19569" y="15341"/>
                  <a:pt x="19352" y="15200"/>
                  <a:pt x="19230" y="15029"/>
                </a:cubicBezTo>
                <a:cubicBezTo>
                  <a:pt x="18896" y="14560"/>
                  <a:pt x="19911" y="13823"/>
                  <a:pt x="20401" y="14179"/>
                </a:cubicBezTo>
                <a:cubicBezTo>
                  <a:pt x="20684" y="14385"/>
                  <a:pt x="20790" y="14348"/>
                  <a:pt x="20951" y="13996"/>
                </a:cubicBezTo>
                <a:cubicBezTo>
                  <a:pt x="20984" y="13925"/>
                  <a:pt x="21015" y="13865"/>
                  <a:pt x="21039" y="13808"/>
                </a:cubicBezTo>
                <a:cubicBezTo>
                  <a:pt x="21059" y="13645"/>
                  <a:pt x="21068" y="13467"/>
                  <a:pt x="21067" y="13275"/>
                </a:cubicBezTo>
                <a:cubicBezTo>
                  <a:pt x="20990" y="13119"/>
                  <a:pt x="20828" y="12941"/>
                  <a:pt x="20535" y="12630"/>
                </a:cubicBezTo>
                <a:lnTo>
                  <a:pt x="19915" y="11973"/>
                </a:lnTo>
                <a:lnTo>
                  <a:pt x="20406" y="11758"/>
                </a:lnTo>
                <a:cubicBezTo>
                  <a:pt x="20950" y="11517"/>
                  <a:pt x="21052" y="10845"/>
                  <a:pt x="20604" y="10461"/>
                </a:cubicBezTo>
                <a:cubicBezTo>
                  <a:pt x="20593" y="10451"/>
                  <a:pt x="20587" y="10444"/>
                  <a:pt x="20577" y="10434"/>
                </a:cubicBezTo>
                <a:cubicBezTo>
                  <a:pt x="20547" y="10447"/>
                  <a:pt x="20523" y="10455"/>
                  <a:pt x="20489" y="10472"/>
                </a:cubicBezTo>
                <a:cubicBezTo>
                  <a:pt x="20319" y="10557"/>
                  <a:pt x="20181" y="10560"/>
                  <a:pt x="20225" y="10477"/>
                </a:cubicBezTo>
                <a:cubicBezTo>
                  <a:pt x="20232" y="10464"/>
                  <a:pt x="20340" y="10401"/>
                  <a:pt x="20475" y="10327"/>
                </a:cubicBezTo>
                <a:cubicBezTo>
                  <a:pt x="20394" y="10217"/>
                  <a:pt x="20419" y="10139"/>
                  <a:pt x="20554" y="10042"/>
                </a:cubicBezTo>
                <a:cubicBezTo>
                  <a:pt x="20623" y="9992"/>
                  <a:pt x="20653" y="9929"/>
                  <a:pt x="20642" y="9843"/>
                </a:cubicBezTo>
                <a:cubicBezTo>
                  <a:pt x="20449" y="9923"/>
                  <a:pt x="20360" y="9919"/>
                  <a:pt x="20415" y="9816"/>
                </a:cubicBezTo>
                <a:cubicBezTo>
                  <a:pt x="20429" y="9790"/>
                  <a:pt x="20508" y="9736"/>
                  <a:pt x="20591" y="9692"/>
                </a:cubicBezTo>
                <a:cubicBezTo>
                  <a:pt x="20535" y="9577"/>
                  <a:pt x="20435" y="9433"/>
                  <a:pt x="20285" y="9251"/>
                </a:cubicBezTo>
                <a:cubicBezTo>
                  <a:pt x="20049" y="8964"/>
                  <a:pt x="19934" y="8792"/>
                  <a:pt x="19915" y="8659"/>
                </a:cubicBezTo>
                <a:cubicBezTo>
                  <a:pt x="19822" y="8555"/>
                  <a:pt x="19768" y="8461"/>
                  <a:pt x="19804" y="8428"/>
                </a:cubicBezTo>
                <a:cubicBezTo>
                  <a:pt x="19886" y="8353"/>
                  <a:pt x="19953" y="8340"/>
                  <a:pt x="20040" y="8385"/>
                </a:cubicBezTo>
                <a:cubicBezTo>
                  <a:pt x="20044" y="8380"/>
                  <a:pt x="20045" y="8373"/>
                  <a:pt x="20049" y="8368"/>
                </a:cubicBezTo>
                <a:cubicBezTo>
                  <a:pt x="20164" y="8257"/>
                  <a:pt x="20251" y="8215"/>
                  <a:pt x="20336" y="8239"/>
                </a:cubicBezTo>
                <a:cubicBezTo>
                  <a:pt x="20345" y="8199"/>
                  <a:pt x="20358" y="8154"/>
                  <a:pt x="20382" y="8099"/>
                </a:cubicBezTo>
                <a:cubicBezTo>
                  <a:pt x="20425" y="8003"/>
                  <a:pt x="20461" y="7971"/>
                  <a:pt x="20521" y="7981"/>
                </a:cubicBezTo>
                <a:cubicBezTo>
                  <a:pt x="20632" y="8000"/>
                  <a:pt x="20612" y="8143"/>
                  <a:pt x="20480" y="8347"/>
                </a:cubicBezTo>
                <a:cubicBezTo>
                  <a:pt x="20507" y="8377"/>
                  <a:pt x="20537" y="8406"/>
                  <a:pt x="20567" y="8449"/>
                </a:cubicBezTo>
                <a:cubicBezTo>
                  <a:pt x="20617" y="8519"/>
                  <a:pt x="20671" y="8578"/>
                  <a:pt x="20725" y="8632"/>
                </a:cubicBezTo>
                <a:cubicBezTo>
                  <a:pt x="20770" y="8594"/>
                  <a:pt x="20789" y="8621"/>
                  <a:pt x="20813" y="8718"/>
                </a:cubicBezTo>
                <a:cubicBezTo>
                  <a:pt x="20867" y="8762"/>
                  <a:pt x="20920" y="8788"/>
                  <a:pt x="20951" y="8788"/>
                </a:cubicBezTo>
                <a:cubicBezTo>
                  <a:pt x="21162" y="8788"/>
                  <a:pt x="21531" y="7730"/>
                  <a:pt x="21382" y="7556"/>
                </a:cubicBezTo>
                <a:cubicBezTo>
                  <a:pt x="21343" y="7511"/>
                  <a:pt x="21309" y="7419"/>
                  <a:pt x="21285" y="7314"/>
                </a:cubicBezTo>
                <a:cubicBezTo>
                  <a:pt x="21238" y="7250"/>
                  <a:pt x="21206" y="7188"/>
                  <a:pt x="21234" y="7158"/>
                </a:cubicBezTo>
                <a:cubicBezTo>
                  <a:pt x="21240" y="7150"/>
                  <a:pt x="21249" y="7148"/>
                  <a:pt x="21257" y="7142"/>
                </a:cubicBezTo>
                <a:cubicBezTo>
                  <a:pt x="21253" y="7103"/>
                  <a:pt x="21252" y="7061"/>
                  <a:pt x="21252" y="7023"/>
                </a:cubicBezTo>
                <a:cubicBezTo>
                  <a:pt x="21251" y="6769"/>
                  <a:pt x="21112" y="6668"/>
                  <a:pt x="20840" y="6711"/>
                </a:cubicBezTo>
                <a:cubicBezTo>
                  <a:pt x="20617" y="6747"/>
                  <a:pt x="20200" y="6667"/>
                  <a:pt x="19911" y="6539"/>
                </a:cubicBezTo>
                <a:cubicBezTo>
                  <a:pt x="19737" y="6462"/>
                  <a:pt x="19627" y="6397"/>
                  <a:pt x="19564" y="6324"/>
                </a:cubicBezTo>
                <a:cubicBezTo>
                  <a:pt x="19563" y="6323"/>
                  <a:pt x="19560" y="6325"/>
                  <a:pt x="19559" y="6324"/>
                </a:cubicBezTo>
                <a:cubicBezTo>
                  <a:pt x="19559" y="6324"/>
                  <a:pt x="19559" y="6319"/>
                  <a:pt x="19559" y="6319"/>
                </a:cubicBezTo>
                <a:cubicBezTo>
                  <a:pt x="19472" y="6215"/>
                  <a:pt x="19481" y="6102"/>
                  <a:pt x="19568" y="5920"/>
                </a:cubicBezTo>
                <a:cubicBezTo>
                  <a:pt x="19835" y="5365"/>
                  <a:pt x="19118" y="4203"/>
                  <a:pt x="18620" y="4387"/>
                </a:cubicBezTo>
                <a:cubicBezTo>
                  <a:pt x="18392" y="4471"/>
                  <a:pt x="18100" y="4337"/>
                  <a:pt x="17829" y="4021"/>
                </a:cubicBezTo>
                <a:lnTo>
                  <a:pt x="17398" y="3521"/>
                </a:lnTo>
                <a:lnTo>
                  <a:pt x="17963" y="2988"/>
                </a:lnTo>
                <a:cubicBezTo>
                  <a:pt x="18274" y="2694"/>
                  <a:pt x="18375" y="2517"/>
                  <a:pt x="18190" y="2595"/>
                </a:cubicBezTo>
                <a:cubicBezTo>
                  <a:pt x="17945" y="2699"/>
                  <a:pt x="17801" y="2575"/>
                  <a:pt x="17662" y="2149"/>
                </a:cubicBezTo>
                <a:cubicBezTo>
                  <a:pt x="17399" y="1345"/>
                  <a:pt x="17189" y="1411"/>
                  <a:pt x="17334" y="2251"/>
                </a:cubicBezTo>
                <a:cubicBezTo>
                  <a:pt x="17424" y="2778"/>
                  <a:pt x="17375" y="2966"/>
                  <a:pt x="17116" y="3074"/>
                </a:cubicBezTo>
                <a:cubicBezTo>
                  <a:pt x="16931" y="3152"/>
                  <a:pt x="16539" y="3408"/>
                  <a:pt x="16246" y="3645"/>
                </a:cubicBezTo>
                <a:cubicBezTo>
                  <a:pt x="15545" y="4209"/>
                  <a:pt x="15292" y="3982"/>
                  <a:pt x="15400" y="2891"/>
                </a:cubicBezTo>
                <a:cubicBezTo>
                  <a:pt x="15484" y="2040"/>
                  <a:pt x="15465" y="2003"/>
                  <a:pt x="14970" y="2063"/>
                </a:cubicBezTo>
                <a:cubicBezTo>
                  <a:pt x="14499" y="2119"/>
                  <a:pt x="14443" y="2044"/>
                  <a:pt x="14354" y="1223"/>
                </a:cubicBezTo>
                <a:lnTo>
                  <a:pt x="14257" y="363"/>
                </a:lnTo>
                <a:close/>
                <a:moveTo>
                  <a:pt x="13175" y="1487"/>
                </a:moveTo>
                <a:cubicBezTo>
                  <a:pt x="13155" y="1488"/>
                  <a:pt x="13133" y="1479"/>
                  <a:pt x="13114" y="1492"/>
                </a:cubicBezTo>
                <a:cubicBezTo>
                  <a:pt x="13135" y="1487"/>
                  <a:pt x="13155" y="1487"/>
                  <a:pt x="13175" y="1487"/>
                </a:cubicBezTo>
                <a:close/>
                <a:moveTo>
                  <a:pt x="13114" y="1492"/>
                </a:moveTo>
                <a:cubicBezTo>
                  <a:pt x="13000" y="1524"/>
                  <a:pt x="12885" y="1606"/>
                  <a:pt x="12814" y="1761"/>
                </a:cubicBezTo>
                <a:cubicBezTo>
                  <a:pt x="12789" y="1815"/>
                  <a:pt x="12757" y="1859"/>
                  <a:pt x="12717" y="1901"/>
                </a:cubicBezTo>
                <a:cubicBezTo>
                  <a:pt x="12724" y="1906"/>
                  <a:pt x="12722" y="1913"/>
                  <a:pt x="12730" y="1918"/>
                </a:cubicBezTo>
                <a:cubicBezTo>
                  <a:pt x="12852" y="1982"/>
                  <a:pt x="12854" y="1982"/>
                  <a:pt x="12976" y="1697"/>
                </a:cubicBezTo>
                <a:cubicBezTo>
                  <a:pt x="13023" y="1586"/>
                  <a:pt x="13068" y="1526"/>
                  <a:pt x="13114" y="1492"/>
                </a:cubicBezTo>
                <a:close/>
                <a:moveTo>
                  <a:pt x="9575" y="1110"/>
                </a:moveTo>
                <a:cubicBezTo>
                  <a:pt x="9533" y="1110"/>
                  <a:pt x="9497" y="1263"/>
                  <a:pt x="9497" y="1449"/>
                </a:cubicBezTo>
                <a:cubicBezTo>
                  <a:pt x="9497" y="1636"/>
                  <a:pt x="9583" y="1788"/>
                  <a:pt x="9686" y="1788"/>
                </a:cubicBezTo>
                <a:cubicBezTo>
                  <a:pt x="9790" y="1788"/>
                  <a:pt x="9822" y="1636"/>
                  <a:pt x="9760" y="1449"/>
                </a:cubicBezTo>
                <a:cubicBezTo>
                  <a:pt x="9699" y="1263"/>
                  <a:pt x="9617" y="1110"/>
                  <a:pt x="9575" y="1110"/>
                </a:cubicBezTo>
                <a:close/>
                <a:moveTo>
                  <a:pt x="6485" y="2004"/>
                </a:moveTo>
                <a:cubicBezTo>
                  <a:pt x="6232" y="2010"/>
                  <a:pt x="5984" y="2103"/>
                  <a:pt x="5833" y="2316"/>
                </a:cubicBezTo>
                <a:cubicBezTo>
                  <a:pt x="5574" y="2678"/>
                  <a:pt x="5706" y="2861"/>
                  <a:pt x="6152" y="2811"/>
                </a:cubicBezTo>
                <a:cubicBezTo>
                  <a:pt x="6106" y="2730"/>
                  <a:pt x="6179" y="2706"/>
                  <a:pt x="6341" y="2757"/>
                </a:cubicBezTo>
                <a:cubicBezTo>
                  <a:pt x="6361" y="2763"/>
                  <a:pt x="6382" y="2769"/>
                  <a:pt x="6402" y="2773"/>
                </a:cubicBezTo>
                <a:cubicBezTo>
                  <a:pt x="6715" y="2703"/>
                  <a:pt x="6987" y="2758"/>
                  <a:pt x="7072" y="2918"/>
                </a:cubicBezTo>
                <a:cubicBezTo>
                  <a:pt x="7183" y="3127"/>
                  <a:pt x="7251" y="3120"/>
                  <a:pt x="7373" y="2891"/>
                </a:cubicBezTo>
                <a:cubicBezTo>
                  <a:pt x="7636" y="2398"/>
                  <a:pt x="7042" y="1990"/>
                  <a:pt x="6485" y="2004"/>
                </a:cubicBezTo>
                <a:close/>
                <a:moveTo>
                  <a:pt x="3251" y="2310"/>
                </a:moveTo>
                <a:cubicBezTo>
                  <a:pt x="3205" y="2291"/>
                  <a:pt x="3105" y="2388"/>
                  <a:pt x="2987" y="2569"/>
                </a:cubicBezTo>
                <a:cubicBezTo>
                  <a:pt x="2830" y="2810"/>
                  <a:pt x="2702" y="3110"/>
                  <a:pt x="2705" y="3241"/>
                </a:cubicBezTo>
                <a:cubicBezTo>
                  <a:pt x="2709" y="3373"/>
                  <a:pt x="2840" y="3283"/>
                  <a:pt x="2997" y="3042"/>
                </a:cubicBezTo>
                <a:cubicBezTo>
                  <a:pt x="3153" y="2801"/>
                  <a:pt x="3282" y="2496"/>
                  <a:pt x="3279" y="2364"/>
                </a:cubicBezTo>
                <a:cubicBezTo>
                  <a:pt x="3278" y="2331"/>
                  <a:pt x="3266" y="2317"/>
                  <a:pt x="3251" y="2310"/>
                </a:cubicBezTo>
                <a:close/>
                <a:moveTo>
                  <a:pt x="4352" y="2918"/>
                </a:moveTo>
                <a:cubicBezTo>
                  <a:pt x="4179" y="2918"/>
                  <a:pt x="4092" y="3020"/>
                  <a:pt x="4158" y="3144"/>
                </a:cubicBezTo>
                <a:cubicBezTo>
                  <a:pt x="4224" y="3268"/>
                  <a:pt x="4311" y="3370"/>
                  <a:pt x="4352" y="3370"/>
                </a:cubicBezTo>
                <a:cubicBezTo>
                  <a:pt x="4393" y="3370"/>
                  <a:pt x="4480" y="3268"/>
                  <a:pt x="4546" y="3144"/>
                </a:cubicBezTo>
                <a:cubicBezTo>
                  <a:pt x="4612" y="3020"/>
                  <a:pt x="4525" y="2918"/>
                  <a:pt x="4352" y="2918"/>
                </a:cubicBezTo>
                <a:close/>
                <a:moveTo>
                  <a:pt x="2441" y="4080"/>
                </a:moveTo>
                <a:cubicBezTo>
                  <a:pt x="2249" y="4091"/>
                  <a:pt x="2281" y="4450"/>
                  <a:pt x="2539" y="4635"/>
                </a:cubicBezTo>
                <a:cubicBezTo>
                  <a:pt x="2690" y="4743"/>
                  <a:pt x="2575" y="4971"/>
                  <a:pt x="2196" y="5323"/>
                </a:cubicBezTo>
                <a:cubicBezTo>
                  <a:pt x="1885" y="5613"/>
                  <a:pt x="1743" y="5850"/>
                  <a:pt x="1877" y="5850"/>
                </a:cubicBezTo>
                <a:cubicBezTo>
                  <a:pt x="1986" y="5851"/>
                  <a:pt x="2087" y="5810"/>
                  <a:pt x="2187" y="5743"/>
                </a:cubicBezTo>
                <a:cubicBezTo>
                  <a:pt x="2183" y="5738"/>
                  <a:pt x="2183" y="5738"/>
                  <a:pt x="2178" y="5732"/>
                </a:cubicBezTo>
                <a:cubicBezTo>
                  <a:pt x="2127" y="5674"/>
                  <a:pt x="2127" y="5661"/>
                  <a:pt x="2187" y="5603"/>
                </a:cubicBezTo>
                <a:cubicBezTo>
                  <a:pt x="2230" y="5562"/>
                  <a:pt x="2361" y="5490"/>
                  <a:pt x="2502" y="5420"/>
                </a:cubicBezTo>
                <a:cubicBezTo>
                  <a:pt x="2673" y="5162"/>
                  <a:pt x="2783" y="4833"/>
                  <a:pt x="2784" y="4565"/>
                </a:cubicBezTo>
                <a:cubicBezTo>
                  <a:pt x="2734" y="4529"/>
                  <a:pt x="2675" y="4494"/>
                  <a:pt x="2622" y="4468"/>
                </a:cubicBezTo>
                <a:cubicBezTo>
                  <a:pt x="2514" y="4414"/>
                  <a:pt x="2408" y="4343"/>
                  <a:pt x="2386" y="4312"/>
                </a:cubicBezTo>
                <a:cubicBezTo>
                  <a:pt x="2317" y="4215"/>
                  <a:pt x="2407" y="4197"/>
                  <a:pt x="2562" y="4274"/>
                </a:cubicBezTo>
                <a:cubicBezTo>
                  <a:pt x="2608" y="4297"/>
                  <a:pt x="2689" y="4328"/>
                  <a:pt x="2761" y="4360"/>
                </a:cubicBezTo>
                <a:cubicBezTo>
                  <a:pt x="2726" y="4237"/>
                  <a:pt x="2655" y="4142"/>
                  <a:pt x="2539" y="4097"/>
                </a:cubicBezTo>
                <a:cubicBezTo>
                  <a:pt x="2502" y="4082"/>
                  <a:pt x="2469" y="4079"/>
                  <a:pt x="2441" y="4080"/>
                </a:cubicBezTo>
                <a:close/>
                <a:moveTo>
                  <a:pt x="3866" y="5178"/>
                </a:moveTo>
                <a:cubicBezTo>
                  <a:pt x="3760" y="5178"/>
                  <a:pt x="3672" y="5280"/>
                  <a:pt x="3672" y="5404"/>
                </a:cubicBezTo>
                <a:cubicBezTo>
                  <a:pt x="3672" y="5528"/>
                  <a:pt x="3760" y="5630"/>
                  <a:pt x="3866" y="5630"/>
                </a:cubicBezTo>
                <a:cubicBezTo>
                  <a:pt x="3973" y="5630"/>
                  <a:pt x="4061" y="5528"/>
                  <a:pt x="4061" y="5404"/>
                </a:cubicBezTo>
                <a:cubicBezTo>
                  <a:pt x="4061" y="5280"/>
                  <a:pt x="3973" y="5178"/>
                  <a:pt x="3866" y="5178"/>
                </a:cubicBezTo>
                <a:close/>
                <a:moveTo>
                  <a:pt x="3524" y="7448"/>
                </a:moveTo>
                <a:cubicBezTo>
                  <a:pt x="3254" y="7460"/>
                  <a:pt x="3274" y="7507"/>
                  <a:pt x="3607" y="7664"/>
                </a:cubicBezTo>
                <a:cubicBezTo>
                  <a:pt x="3838" y="7772"/>
                  <a:pt x="4083" y="8069"/>
                  <a:pt x="4153" y="8325"/>
                </a:cubicBezTo>
                <a:cubicBezTo>
                  <a:pt x="4285" y="8810"/>
                  <a:pt x="4678" y="8988"/>
                  <a:pt x="4593" y="8524"/>
                </a:cubicBezTo>
                <a:cubicBezTo>
                  <a:pt x="4509" y="8068"/>
                  <a:pt x="3878" y="7434"/>
                  <a:pt x="3524" y="7448"/>
                </a:cubicBezTo>
                <a:close/>
                <a:moveTo>
                  <a:pt x="355" y="8885"/>
                </a:moveTo>
                <a:cubicBezTo>
                  <a:pt x="-69" y="8885"/>
                  <a:pt x="-56" y="8864"/>
                  <a:pt x="100" y="9337"/>
                </a:cubicBezTo>
                <a:cubicBezTo>
                  <a:pt x="165" y="9533"/>
                  <a:pt x="342" y="9692"/>
                  <a:pt x="494" y="9692"/>
                </a:cubicBezTo>
                <a:cubicBezTo>
                  <a:pt x="646" y="9692"/>
                  <a:pt x="821" y="9845"/>
                  <a:pt x="882" y="10031"/>
                </a:cubicBezTo>
                <a:cubicBezTo>
                  <a:pt x="944" y="10217"/>
                  <a:pt x="1071" y="10370"/>
                  <a:pt x="1165" y="10370"/>
                </a:cubicBezTo>
                <a:cubicBezTo>
                  <a:pt x="1258" y="10370"/>
                  <a:pt x="1198" y="10036"/>
                  <a:pt x="1030" y="9627"/>
                </a:cubicBezTo>
                <a:cubicBezTo>
                  <a:pt x="931" y="9384"/>
                  <a:pt x="808" y="9197"/>
                  <a:pt x="683" y="9068"/>
                </a:cubicBezTo>
                <a:cubicBezTo>
                  <a:pt x="774" y="9326"/>
                  <a:pt x="852" y="9566"/>
                  <a:pt x="855" y="9606"/>
                </a:cubicBezTo>
                <a:cubicBezTo>
                  <a:pt x="869" y="9801"/>
                  <a:pt x="766" y="9651"/>
                  <a:pt x="554" y="9175"/>
                </a:cubicBezTo>
                <a:cubicBezTo>
                  <a:pt x="501" y="9058"/>
                  <a:pt x="461" y="8972"/>
                  <a:pt x="424" y="8896"/>
                </a:cubicBezTo>
                <a:cubicBezTo>
                  <a:pt x="401" y="8890"/>
                  <a:pt x="378" y="8885"/>
                  <a:pt x="355" y="8885"/>
                </a:cubicBezTo>
                <a:close/>
                <a:moveTo>
                  <a:pt x="3307" y="9251"/>
                </a:moveTo>
                <a:cubicBezTo>
                  <a:pt x="3041" y="9257"/>
                  <a:pt x="3055" y="9311"/>
                  <a:pt x="3371" y="9590"/>
                </a:cubicBezTo>
                <a:cubicBezTo>
                  <a:pt x="3862" y="10021"/>
                  <a:pt x="4176" y="10013"/>
                  <a:pt x="3866" y="9579"/>
                </a:cubicBezTo>
                <a:cubicBezTo>
                  <a:pt x="3843" y="9547"/>
                  <a:pt x="3812" y="9522"/>
                  <a:pt x="3783" y="9493"/>
                </a:cubicBezTo>
                <a:cubicBezTo>
                  <a:pt x="3766" y="9490"/>
                  <a:pt x="3735" y="9486"/>
                  <a:pt x="3732" y="9482"/>
                </a:cubicBezTo>
                <a:cubicBezTo>
                  <a:pt x="3728" y="9477"/>
                  <a:pt x="3731" y="9456"/>
                  <a:pt x="3732" y="9439"/>
                </a:cubicBezTo>
                <a:cubicBezTo>
                  <a:pt x="3599" y="9325"/>
                  <a:pt x="3433" y="9248"/>
                  <a:pt x="3307" y="9251"/>
                </a:cubicBezTo>
                <a:close/>
                <a:moveTo>
                  <a:pt x="1808" y="10671"/>
                </a:moveTo>
                <a:cubicBezTo>
                  <a:pt x="1798" y="10673"/>
                  <a:pt x="1792" y="10679"/>
                  <a:pt x="1784" y="10687"/>
                </a:cubicBezTo>
                <a:cubicBezTo>
                  <a:pt x="1724" y="10757"/>
                  <a:pt x="1784" y="10966"/>
                  <a:pt x="1919" y="11155"/>
                </a:cubicBezTo>
                <a:cubicBezTo>
                  <a:pt x="2268" y="11645"/>
                  <a:pt x="2363" y="11584"/>
                  <a:pt x="2108" y="11032"/>
                </a:cubicBezTo>
                <a:cubicBezTo>
                  <a:pt x="2004" y="10805"/>
                  <a:pt x="1877" y="10658"/>
                  <a:pt x="1808" y="10671"/>
                </a:cubicBezTo>
                <a:close/>
                <a:moveTo>
                  <a:pt x="369" y="11274"/>
                </a:moveTo>
                <a:cubicBezTo>
                  <a:pt x="262" y="11274"/>
                  <a:pt x="175" y="11376"/>
                  <a:pt x="175" y="11500"/>
                </a:cubicBezTo>
                <a:cubicBezTo>
                  <a:pt x="175" y="11624"/>
                  <a:pt x="262" y="11726"/>
                  <a:pt x="369" y="11726"/>
                </a:cubicBezTo>
                <a:cubicBezTo>
                  <a:pt x="476" y="11726"/>
                  <a:pt x="563" y="11624"/>
                  <a:pt x="563" y="11500"/>
                </a:cubicBezTo>
                <a:cubicBezTo>
                  <a:pt x="563" y="11376"/>
                  <a:pt x="476" y="11274"/>
                  <a:pt x="369" y="11274"/>
                </a:cubicBezTo>
                <a:close/>
                <a:moveTo>
                  <a:pt x="7840" y="17477"/>
                </a:moveTo>
                <a:cubicBezTo>
                  <a:pt x="7805" y="17462"/>
                  <a:pt x="7780" y="17594"/>
                  <a:pt x="7780" y="17827"/>
                </a:cubicBezTo>
                <a:cubicBezTo>
                  <a:pt x="7780" y="18137"/>
                  <a:pt x="7824" y="18262"/>
                  <a:pt x="7877" y="18107"/>
                </a:cubicBezTo>
                <a:cubicBezTo>
                  <a:pt x="7931" y="17951"/>
                  <a:pt x="7931" y="17697"/>
                  <a:pt x="7877" y="17542"/>
                </a:cubicBezTo>
                <a:cubicBezTo>
                  <a:pt x="7864" y="17503"/>
                  <a:pt x="7852" y="17482"/>
                  <a:pt x="7840" y="17477"/>
                </a:cubicBezTo>
                <a:close/>
                <a:moveTo>
                  <a:pt x="5120" y="18155"/>
                </a:moveTo>
                <a:cubicBezTo>
                  <a:pt x="5085" y="18140"/>
                  <a:pt x="5060" y="18272"/>
                  <a:pt x="5060" y="18505"/>
                </a:cubicBezTo>
                <a:cubicBezTo>
                  <a:pt x="5060" y="18815"/>
                  <a:pt x="5103" y="18940"/>
                  <a:pt x="5157" y="18785"/>
                </a:cubicBezTo>
                <a:cubicBezTo>
                  <a:pt x="5211" y="18629"/>
                  <a:pt x="5211" y="18375"/>
                  <a:pt x="5157" y="18220"/>
                </a:cubicBezTo>
                <a:cubicBezTo>
                  <a:pt x="5144" y="18181"/>
                  <a:pt x="5132" y="18160"/>
                  <a:pt x="5120" y="18155"/>
                </a:cubicBezTo>
                <a:close/>
                <a:moveTo>
                  <a:pt x="7910" y="18763"/>
                </a:moveTo>
                <a:cubicBezTo>
                  <a:pt x="7826" y="18780"/>
                  <a:pt x="7748" y="18880"/>
                  <a:pt x="7632" y="19064"/>
                </a:cubicBezTo>
                <a:cubicBezTo>
                  <a:pt x="7484" y="19301"/>
                  <a:pt x="7364" y="19679"/>
                  <a:pt x="7364" y="19904"/>
                </a:cubicBezTo>
                <a:cubicBezTo>
                  <a:pt x="7364" y="20456"/>
                  <a:pt x="7595" y="20416"/>
                  <a:pt x="8109" y="19780"/>
                </a:cubicBezTo>
                <a:cubicBezTo>
                  <a:pt x="8502" y="19293"/>
                  <a:pt x="8512" y="19223"/>
                  <a:pt x="8220" y="18941"/>
                </a:cubicBezTo>
                <a:cubicBezTo>
                  <a:pt x="8083" y="18808"/>
                  <a:pt x="7994" y="18746"/>
                  <a:pt x="7910" y="18763"/>
                </a:cubicBezTo>
                <a:close/>
                <a:moveTo>
                  <a:pt x="14641" y="20318"/>
                </a:moveTo>
                <a:cubicBezTo>
                  <a:pt x="14552" y="20493"/>
                  <a:pt x="14603" y="20550"/>
                  <a:pt x="14859" y="20501"/>
                </a:cubicBezTo>
                <a:cubicBezTo>
                  <a:pt x="14828" y="20476"/>
                  <a:pt x="14774" y="20435"/>
                  <a:pt x="14757" y="20420"/>
                </a:cubicBezTo>
                <a:lnTo>
                  <a:pt x="14641" y="2031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9">
            <a:extLst/>
          </a:blip>
          <a:srcRect l="9462" t="20188" r="16533" b="16141"/>
          <a:stretch>
            <a:fillRect/>
          </a:stretch>
        </p:blipFill>
        <p:spPr>
          <a:xfrm>
            <a:off x="4982678" y="3313118"/>
            <a:ext cx="1837177" cy="1580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428" fill="norm" stroke="1" extrusionOk="0">
                <a:moveTo>
                  <a:pt x="18310" y="2"/>
                </a:moveTo>
                <a:cubicBezTo>
                  <a:pt x="18266" y="-16"/>
                  <a:pt x="18281" y="70"/>
                  <a:pt x="18347" y="271"/>
                </a:cubicBezTo>
                <a:cubicBezTo>
                  <a:pt x="18420" y="494"/>
                  <a:pt x="18528" y="620"/>
                  <a:pt x="18587" y="551"/>
                </a:cubicBezTo>
                <a:cubicBezTo>
                  <a:pt x="18647" y="481"/>
                  <a:pt x="18591" y="301"/>
                  <a:pt x="18458" y="147"/>
                </a:cubicBezTo>
                <a:cubicBezTo>
                  <a:pt x="18386" y="64"/>
                  <a:pt x="18336" y="13"/>
                  <a:pt x="18310" y="2"/>
                </a:cubicBezTo>
                <a:close/>
                <a:moveTo>
                  <a:pt x="14257" y="363"/>
                </a:moveTo>
                <a:cubicBezTo>
                  <a:pt x="14246" y="366"/>
                  <a:pt x="14237" y="368"/>
                  <a:pt x="14225" y="373"/>
                </a:cubicBezTo>
                <a:lnTo>
                  <a:pt x="13887" y="954"/>
                </a:lnTo>
                <a:cubicBezTo>
                  <a:pt x="13684" y="1304"/>
                  <a:pt x="13401" y="1535"/>
                  <a:pt x="13258" y="1471"/>
                </a:cubicBezTo>
                <a:cubicBezTo>
                  <a:pt x="13233" y="1460"/>
                  <a:pt x="13203" y="1487"/>
                  <a:pt x="13175" y="1487"/>
                </a:cubicBezTo>
                <a:cubicBezTo>
                  <a:pt x="13215" y="1484"/>
                  <a:pt x="13255" y="1481"/>
                  <a:pt x="13304" y="1525"/>
                </a:cubicBezTo>
                <a:lnTo>
                  <a:pt x="13383" y="1600"/>
                </a:lnTo>
                <a:lnTo>
                  <a:pt x="13313" y="1950"/>
                </a:lnTo>
                <a:cubicBezTo>
                  <a:pt x="13273" y="2143"/>
                  <a:pt x="13239" y="2339"/>
                  <a:pt x="13239" y="2386"/>
                </a:cubicBezTo>
                <a:cubicBezTo>
                  <a:pt x="13239" y="2493"/>
                  <a:pt x="13097" y="2671"/>
                  <a:pt x="13013" y="2671"/>
                </a:cubicBezTo>
                <a:cubicBezTo>
                  <a:pt x="12930" y="2671"/>
                  <a:pt x="12646" y="2312"/>
                  <a:pt x="12578" y="2122"/>
                </a:cubicBezTo>
                <a:cubicBezTo>
                  <a:pt x="12566" y="2089"/>
                  <a:pt x="12555" y="2058"/>
                  <a:pt x="12545" y="2025"/>
                </a:cubicBezTo>
                <a:cubicBezTo>
                  <a:pt x="12336" y="2138"/>
                  <a:pt x="12070" y="2155"/>
                  <a:pt x="11870" y="2057"/>
                </a:cubicBezTo>
                <a:cubicBezTo>
                  <a:pt x="11841" y="2173"/>
                  <a:pt x="11769" y="2282"/>
                  <a:pt x="11727" y="2251"/>
                </a:cubicBezTo>
                <a:cubicBezTo>
                  <a:pt x="11702" y="2233"/>
                  <a:pt x="11703" y="2090"/>
                  <a:pt x="11713" y="1934"/>
                </a:cubicBezTo>
                <a:cubicBezTo>
                  <a:pt x="11698" y="1917"/>
                  <a:pt x="11678" y="1905"/>
                  <a:pt x="11666" y="1885"/>
                </a:cubicBezTo>
                <a:cubicBezTo>
                  <a:pt x="11617" y="1805"/>
                  <a:pt x="11475" y="1730"/>
                  <a:pt x="11324" y="1681"/>
                </a:cubicBezTo>
                <a:cubicBezTo>
                  <a:pt x="11284" y="1806"/>
                  <a:pt x="11237" y="1796"/>
                  <a:pt x="11171" y="1643"/>
                </a:cubicBezTo>
                <a:cubicBezTo>
                  <a:pt x="11003" y="1609"/>
                  <a:pt x="10857" y="1614"/>
                  <a:pt x="10857" y="1692"/>
                </a:cubicBezTo>
                <a:cubicBezTo>
                  <a:pt x="10857" y="1735"/>
                  <a:pt x="11041" y="1972"/>
                  <a:pt x="11269" y="2219"/>
                </a:cubicBezTo>
                <a:cubicBezTo>
                  <a:pt x="11496" y="2465"/>
                  <a:pt x="11638" y="2805"/>
                  <a:pt x="11583" y="2972"/>
                </a:cubicBezTo>
                <a:cubicBezTo>
                  <a:pt x="11567" y="3020"/>
                  <a:pt x="11534" y="3061"/>
                  <a:pt x="11491" y="3096"/>
                </a:cubicBezTo>
                <a:cubicBezTo>
                  <a:pt x="11484" y="3121"/>
                  <a:pt x="11466" y="3125"/>
                  <a:pt x="11440" y="3123"/>
                </a:cubicBezTo>
                <a:cubicBezTo>
                  <a:pt x="11121" y="3316"/>
                  <a:pt x="10403" y="3261"/>
                  <a:pt x="10315" y="2956"/>
                </a:cubicBezTo>
                <a:cubicBezTo>
                  <a:pt x="10210" y="2589"/>
                  <a:pt x="9754" y="2628"/>
                  <a:pt x="9626" y="3015"/>
                </a:cubicBezTo>
                <a:cubicBezTo>
                  <a:pt x="9628" y="3018"/>
                  <a:pt x="9629" y="3022"/>
                  <a:pt x="9631" y="3026"/>
                </a:cubicBezTo>
                <a:cubicBezTo>
                  <a:pt x="9725" y="3229"/>
                  <a:pt x="9736" y="3292"/>
                  <a:pt x="9700" y="3343"/>
                </a:cubicBezTo>
                <a:cubicBezTo>
                  <a:pt x="9643" y="3424"/>
                  <a:pt x="9529" y="3389"/>
                  <a:pt x="9399" y="3257"/>
                </a:cubicBezTo>
                <a:cubicBezTo>
                  <a:pt x="9181" y="3328"/>
                  <a:pt x="8868" y="3166"/>
                  <a:pt x="8613" y="2795"/>
                </a:cubicBezTo>
                <a:cubicBezTo>
                  <a:pt x="8319" y="2367"/>
                  <a:pt x="8314" y="2364"/>
                  <a:pt x="8428" y="2848"/>
                </a:cubicBezTo>
                <a:cubicBezTo>
                  <a:pt x="8487" y="3100"/>
                  <a:pt x="8469" y="3266"/>
                  <a:pt x="8326" y="3424"/>
                </a:cubicBezTo>
                <a:cubicBezTo>
                  <a:pt x="8320" y="3432"/>
                  <a:pt x="8314" y="3439"/>
                  <a:pt x="8303" y="3446"/>
                </a:cubicBezTo>
                <a:cubicBezTo>
                  <a:pt x="8224" y="3526"/>
                  <a:pt x="8115" y="3608"/>
                  <a:pt x="7965" y="3698"/>
                </a:cubicBezTo>
                <a:cubicBezTo>
                  <a:pt x="7643" y="3892"/>
                  <a:pt x="7336" y="3952"/>
                  <a:pt x="7276" y="3838"/>
                </a:cubicBezTo>
                <a:cubicBezTo>
                  <a:pt x="7102" y="3511"/>
                  <a:pt x="6161" y="3732"/>
                  <a:pt x="5962" y="4145"/>
                </a:cubicBezTo>
                <a:cubicBezTo>
                  <a:pt x="5849" y="4379"/>
                  <a:pt x="5643" y="4469"/>
                  <a:pt x="5421" y="4387"/>
                </a:cubicBezTo>
                <a:cubicBezTo>
                  <a:pt x="4682" y="4114"/>
                  <a:pt x="4882" y="4677"/>
                  <a:pt x="5647" y="5027"/>
                </a:cubicBezTo>
                <a:cubicBezTo>
                  <a:pt x="6303" y="5327"/>
                  <a:pt x="6404" y="5447"/>
                  <a:pt x="6217" y="5711"/>
                </a:cubicBezTo>
                <a:cubicBezTo>
                  <a:pt x="6091" y="5887"/>
                  <a:pt x="5826" y="5986"/>
                  <a:pt x="5629" y="5926"/>
                </a:cubicBezTo>
                <a:cubicBezTo>
                  <a:pt x="5334" y="5836"/>
                  <a:pt x="5291" y="5918"/>
                  <a:pt x="5370" y="6399"/>
                </a:cubicBezTo>
                <a:cubicBezTo>
                  <a:pt x="5424" y="6728"/>
                  <a:pt x="5330" y="7222"/>
                  <a:pt x="5157" y="7529"/>
                </a:cubicBezTo>
                <a:cubicBezTo>
                  <a:pt x="4919" y="7951"/>
                  <a:pt x="4906" y="8095"/>
                  <a:pt x="5097" y="8180"/>
                </a:cubicBezTo>
                <a:cubicBezTo>
                  <a:pt x="5245" y="8246"/>
                  <a:pt x="5335" y="8656"/>
                  <a:pt x="5324" y="9202"/>
                </a:cubicBezTo>
                <a:cubicBezTo>
                  <a:pt x="5319" y="9408"/>
                  <a:pt x="5285" y="9614"/>
                  <a:pt x="5231" y="9816"/>
                </a:cubicBezTo>
                <a:cubicBezTo>
                  <a:pt x="5233" y="9838"/>
                  <a:pt x="5237" y="9862"/>
                  <a:pt x="5236" y="9891"/>
                </a:cubicBezTo>
                <a:cubicBezTo>
                  <a:pt x="5233" y="10001"/>
                  <a:pt x="5213" y="10050"/>
                  <a:pt x="5180" y="10042"/>
                </a:cubicBezTo>
                <a:cubicBezTo>
                  <a:pt x="5174" y="10040"/>
                  <a:pt x="5165" y="10050"/>
                  <a:pt x="5157" y="10052"/>
                </a:cubicBezTo>
                <a:cubicBezTo>
                  <a:pt x="5116" y="10167"/>
                  <a:pt x="5070" y="10277"/>
                  <a:pt x="5018" y="10381"/>
                </a:cubicBezTo>
                <a:cubicBezTo>
                  <a:pt x="5041" y="10407"/>
                  <a:pt x="5076" y="10429"/>
                  <a:pt x="5120" y="10451"/>
                </a:cubicBezTo>
                <a:cubicBezTo>
                  <a:pt x="5272" y="10524"/>
                  <a:pt x="5277" y="10549"/>
                  <a:pt x="5180" y="10693"/>
                </a:cubicBezTo>
                <a:cubicBezTo>
                  <a:pt x="5127" y="10771"/>
                  <a:pt x="5073" y="10801"/>
                  <a:pt x="4963" y="10800"/>
                </a:cubicBezTo>
                <a:cubicBezTo>
                  <a:pt x="4853" y="10799"/>
                  <a:pt x="4819" y="10787"/>
                  <a:pt x="4829" y="10703"/>
                </a:cubicBezTo>
                <a:cubicBezTo>
                  <a:pt x="4553" y="11099"/>
                  <a:pt x="4224" y="11300"/>
                  <a:pt x="3996" y="11080"/>
                </a:cubicBezTo>
                <a:cubicBezTo>
                  <a:pt x="3690" y="10785"/>
                  <a:pt x="3478" y="10962"/>
                  <a:pt x="3478" y="11510"/>
                </a:cubicBezTo>
                <a:cubicBezTo>
                  <a:pt x="3478" y="11723"/>
                  <a:pt x="3345" y="12024"/>
                  <a:pt x="3186" y="12178"/>
                </a:cubicBezTo>
                <a:cubicBezTo>
                  <a:pt x="2936" y="12420"/>
                  <a:pt x="2965" y="12517"/>
                  <a:pt x="3394" y="12909"/>
                </a:cubicBezTo>
                <a:cubicBezTo>
                  <a:pt x="3668" y="13160"/>
                  <a:pt x="3845" y="13505"/>
                  <a:pt x="3788" y="13679"/>
                </a:cubicBezTo>
                <a:cubicBezTo>
                  <a:pt x="3704" y="13932"/>
                  <a:pt x="3798" y="13922"/>
                  <a:pt x="4273" y="13636"/>
                </a:cubicBezTo>
                <a:cubicBezTo>
                  <a:pt x="4926" y="13243"/>
                  <a:pt x="5421" y="13483"/>
                  <a:pt x="5421" y="14190"/>
                </a:cubicBezTo>
                <a:cubicBezTo>
                  <a:pt x="5421" y="14395"/>
                  <a:pt x="5552" y="14779"/>
                  <a:pt x="5712" y="15045"/>
                </a:cubicBezTo>
                <a:cubicBezTo>
                  <a:pt x="5876" y="15317"/>
                  <a:pt x="5946" y="15712"/>
                  <a:pt x="5874" y="15944"/>
                </a:cubicBezTo>
                <a:cubicBezTo>
                  <a:pt x="5804" y="16171"/>
                  <a:pt x="5811" y="16287"/>
                  <a:pt x="5893" y="16202"/>
                </a:cubicBezTo>
                <a:cubicBezTo>
                  <a:pt x="5974" y="16117"/>
                  <a:pt x="6246" y="16136"/>
                  <a:pt x="6494" y="16245"/>
                </a:cubicBezTo>
                <a:cubicBezTo>
                  <a:pt x="6863" y="16408"/>
                  <a:pt x="6999" y="16343"/>
                  <a:pt x="7257" y="15885"/>
                </a:cubicBezTo>
                <a:cubicBezTo>
                  <a:pt x="7606" y="15265"/>
                  <a:pt x="8033" y="15377"/>
                  <a:pt x="7882" y="16046"/>
                </a:cubicBezTo>
                <a:cubicBezTo>
                  <a:pt x="7829" y="16281"/>
                  <a:pt x="7857" y="16419"/>
                  <a:pt x="7942" y="16358"/>
                </a:cubicBezTo>
                <a:cubicBezTo>
                  <a:pt x="8141" y="16215"/>
                  <a:pt x="8439" y="16661"/>
                  <a:pt x="8627" y="17375"/>
                </a:cubicBezTo>
                <a:cubicBezTo>
                  <a:pt x="8709" y="17686"/>
                  <a:pt x="8937" y="18073"/>
                  <a:pt x="9136" y="18236"/>
                </a:cubicBezTo>
                <a:cubicBezTo>
                  <a:pt x="9334" y="18398"/>
                  <a:pt x="9497" y="18675"/>
                  <a:pt x="9497" y="18855"/>
                </a:cubicBezTo>
                <a:cubicBezTo>
                  <a:pt x="9497" y="19290"/>
                  <a:pt x="9695" y="19268"/>
                  <a:pt x="9992" y="18795"/>
                </a:cubicBezTo>
                <a:cubicBezTo>
                  <a:pt x="10191" y="18478"/>
                  <a:pt x="10287" y="18460"/>
                  <a:pt x="10528" y="18693"/>
                </a:cubicBezTo>
                <a:cubicBezTo>
                  <a:pt x="10691" y="18850"/>
                  <a:pt x="10872" y="18889"/>
                  <a:pt x="10931" y="18779"/>
                </a:cubicBezTo>
                <a:cubicBezTo>
                  <a:pt x="10947" y="18748"/>
                  <a:pt x="10968" y="18721"/>
                  <a:pt x="10996" y="18699"/>
                </a:cubicBezTo>
                <a:cubicBezTo>
                  <a:pt x="11001" y="18668"/>
                  <a:pt x="11019" y="18645"/>
                  <a:pt x="11051" y="18607"/>
                </a:cubicBezTo>
                <a:cubicBezTo>
                  <a:pt x="11126" y="18520"/>
                  <a:pt x="11126" y="18519"/>
                  <a:pt x="11148" y="18602"/>
                </a:cubicBezTo>
                <a:cubicBezTo>
                  <a:pt x="11150" y="18606"/>
                  <a:pt x="11156" y="18623"/>
                  <a:pt x="11157" y="18629"/>
                </a:cubicBezTo>
                <a:cubicBezTo>
                  <a:pt x="11445" y="18562"/>
                  <a:pt x="11885" y="18701"/>
                  <a:pt x="12027" y="18968"/>
                </a:cubicBezTo>
                <a:cubicBezTo>
                  <a:pt x="12136" y="19173"/>
                  <a:pt x="12085" y="19424"/>
                  <a:pt x="11884" y="19683"/>
                </a:cubicBezTo>
                <a:cubicBezTo>
                  <a:pt x="11799" y="19792"/>
                  <a:pt x="11744" y="19867"/>
                  <a:pt x="11713" y="19925"/>
                </a:cubicBezTo>
                <a:cubicBezTo>
                  <a:pt x="11637" y="20064"/>
                  <a:pt x="11722" y="20081"/>
                  <a:pt x="11999" y="20081"/>
                </a:cubicBezTo>
                <a:cubicBezTo>
                  <a:pt x="12275" y="20081"/>
                  <a:pt x="12487" y="20286"/>
                  <a:pt x="12610" y="20662"/>
                </a:cubicBezTo>
                <a:cubicBezTo>
                  <a:pt x="12714" y="20980"/>
                  <a:pt x="12881" y="21180"/>
                  <a:pt x="12980" y="21109"/>
                </a:cubicBezTo>
                <a:cubicBezTo>
                  <a:pt x="13080" y="21037"/>
                  <a:pt x="13214" y="21085"/>
                  <a:pt x="13281" y="21211"/>
                </a:cubicBezTo>
                <a:cubicBezTo>
                  <a:pt x="13479" y="21584"/>
                  <a:pt x="13527" y="21476"/>
                  <a:pt x="13429" y="20878"/>
                </a:cubicBezTo>
                <a:cubicBezTo>
                  <a:pt x="13378" y="20568"/>
                  <a:pt x="13267" y="20366"/>
                  <a:pt x="13184" y="20426"/>
                </a:cubicBezTo>
                <a:cubicBezTo>
                  <a:pt x="13171" y="20435"/>
                  <a:pt x="13153" y="20436"/>
                  <a:pt x="13133" y="20436"/>
                </a:cubicBezTo>
                <a:cubicBezTo>
                  <a:pt x="13129" y="20547"/>
                  <a:pt x="13124" y="20639"/>
                  <a:pt x="13110" y="20641"/>
                </a:cubicBezTo>
                <a:cubicBezTo>
                  <a:pt x="13090" y="20643"/>
                  <a:pt x="13051" y="20547"/>
                  <a:pt x="13022" y="20431"/>
                </a:cubicBezTo>
                <a:cubicBezTo>
                  <a:pt x="13019" y="20420"/>
                  <a:pt x="13015" y="20414"/>
                  <a:pt x="13013" y="20404"/>
                </a:cubicBezTo>
                <a:cubicBezTo>
                  <a:pt x="12897" y="20359"/>
                  <a:pt x="12751" y="20267"/>
                  <a:pt x="12610" y="20135"/>
                </a:cubicBezTo>
                <a:cubicBezTo>
                  <a:pt x="12201" y="19750"/>
                  <a:pt x="12198" y="19723"/>
                  <a:pt x="12541" y="19376"/>
                </a:cubicBezTo>
                <a:cubicBezTo>
                  <a:pt x="12736" y="19179"/>
                  <a:pt x="13129" y="18950"/>
                  <a:pt x="13415" y="18871"/>
                </a:cubicBezTo>
                <a:cubicBezTo>
                  <a:pt x="13844" y="18752"/>
                  <a:pt x="14013" y="18846"/>
                  <a:pt x="14354" y="19403"/>
                </a:cubicBezTo>
                <a:cubicBezTo>
                  <a:pt x="14553" y="19728"/>
                  <a:pt x="14675" y="20081"/>
                  <a:pt x="14660" y="20248"/>
                </a:cubicBezTo>
                <a:cubicBezTo>
                  <a:pt x="14679" y="20259"/>
                  <a:pt x="14708" y="20268"/>
                  <a:pt x="14738" y="20270"/>
                </a:cubicBezTo>
                <a:cubicBezTo>
                  <a:pt x="14795" y="20272"/>
                  <a:pt x="14966" y="20338"/>
                  <a:pt x="15118" y="20420"/>
                </a:cubicBezTo>
                <a:lnTo>
                  <a:pt x="15136" y="20431"/>
                </a:lnTo>
                <a:cubicBezTo>
                  <a:pt x="15184" y="20417"/>
                  <a:pt x="15215" y="20411"/>
                  <a:pt x="15270" y="20393"/>
                </a:cubicBezTo>
                <a:cubicBezTo>
                  <a:pt x="15613" y="20286"/>
                  <a:pt x="15665" y="20176"/>
                  <a:pt x="15520" y="19861"/>
                </a:cubicBezTo>
                <a:cubicBezTo>
                  <a:pt x="15283" y="19344"/>
                  <a:pt x="15957" y="18542"/>
                  <a:pt x="16339" y="18887"/>
                </a:cubicBezTo>
                <a:cubicBezTo>
                  <a:pt x="16887" y="19381"/>
                  <a:pt x="17171" y="19354"/>
                  <a:pt x="17199" y="18806"/>
                </a:cubicBezTo>
                <a:cubicBezTo>
                  <a:pt x="17238" y="18061"/>
                  <a:pt x="17637" y="17530"/>
                  <a:pt x="17940" y="17822"/>
                </a:cubicBezTo>
                <a:cubicBezTo>
                  <a:pt x="18367" y="18234"/>
                  <a:pt x="18402" y="17856"/>
                  <a:pt x="18088" y="17353"/>
                </a:cubicBezTo>
                <a:cubicBezTo>
                  <a:pt x="18086" y="17355"/>
                  <a:pt x="18085" y="17364"/>
                  <a:pt x="18083" y="17364"/>
                </a:cubicBezTo>
                <a:cubicBezTo>
                  <a:pt x="18070" y="17367"/>
                  <a:pt x="18051" y="17324"/>
                  <a:pt x="18032" y="17267"/>
                </a:cubicBezTo>
                <a:cubicBezTo>
                  <a:pt x="17992" y="17209"/>
                  <a:pt x="17952" y="17150"/>
                  <a:pt x="17903" y="17090"/>
                </a:cubicBezTo>
                <a:cubicBezTo>
                  <a:pt x="17379" y="16453"/>
                  <a:pt x="17373" y="16430"/>
                  <a:pt x="17741" y="16116"/>
                </a:cubicBezTo>
                <a:cubicBezTo>
                  <a:pt x="18168" y="15751"/>
                  <a:pt x="18744" y="15692"/>
                  <a:pt x="18907" y="15998"/>
                </a:cubicBezTo>
                <a:cubicBezTo>
                  <a:pt x="18969" y="16115"/>
                  <a:pt x="19220" y="16089"/>
                  <a:pt x="19499" y="15938"/>
                </a:cubicBezTo>
                <a:cubicBezTo>
                  <a:pt x="20027" y="15653"/>
                  <a:pt x="20140" y="15341"/>
                  <a:pt x="19716" y="15341"/>
                </a:cubicBezTo>
                <a:cubicBezTo>
                  <a:pt x="19569" y="15341"/>
                  <a:pt x="19352" y="15200"/>
                  <a:pt x="19230" y="15029"/>
                </a:cubicBezTo>
                <a:cubicBezTo>
                  <a:pt x="18896" y="14560"/>
                  <a:pt x="19911" y="13823"/>
                  <a:pt x="20401" y="14179"/>
                </a:cubicBezTo>
                <a:cubicBezTo>
                  <a:pt x="20684" y="14385"/>
                  <a:pt x="20790" y="14348"/>
                  <a:pt x="20951" y="13996"/>
                </a:cubicBezTo>
                <a:cubicBezTo>
                  <a:pt x="20984" y="13925"/>
                  <a:pt x="21015" y="13865"/>
                  <a:pt x="21039" y="13808"/>
                </a:cubicBezTo>
                <a:cubicBezTo>
                  <a:pt x="21059" y="13645"/>
                  <a:pt x="21068" y="13467"/>
                  <a:pt x="21067" y="13275"/>
                </a:cubicBezTo>
                <a:cubicBezTo>
                  <a:pt x="20990" y="13119"/>
                  <a:pt x="20828" y="12941"/>
                  <a:pt x="20535" y="12630"/>
                </a:cubicBezTo>
                <a:lnTo>
                  <a:pt x="19915" y="11973"/>
                </a:lnTo>
                <a:lnTo>
                  <a:pt x="20406" y="11758"/>
                </a:lnTo>
                <a:cubicBezTo>
                  <a:pt x="20950" y="11517"/>
                  <a:pt x="21052" y="10845"/>
                  <a:pt x="20604" y="10461"/>
                </a:cubicBezTo>
                <a:cubicBezTo>
                  <a:pt x="20593" y="10451"/>
                  <a:pt x="20587" y="10444"/>
                  <a:pt x="20577" y="10434"/>
                </a:cubicBezTo>
                <a:cubicBezTo>
                  <a:pt x="20547" y="10447"/>
                  <a:pt x="20523" y="10455"/>
                  <a:pt x="20489" y="10472"/>
                </a:cubicBezTo>
                <a:cubicBezTo>
                  <a:pt x="20319" y="10557"/>
                  <a:pt x="20181" y="10560"/>
                  <a:pt x="20225" y="10477"/>
                </a:cubicBezTo>
                <a:cubicBezTo>
                  <a:pt x="20232" y="10464"/>
                  <a:pt x="20340" y="10401"/>
                  <a:pt x="20475" y="10327"/>
                </a:cubicBezTo>
                <a:cubicBezTo>
                  <a:pt x="20394" y="10217"/>
                  <a:pt x="20419" y="10139"/>
                  <a:pt x="20554" y="10042"/>
                </a:cubicBezTo>
                <a:cubicBezTo>
                  <a:pt x="20623" y="9992"/>
                  <a:pt x="20653" y="9929"/>
                  <a:pt x="20642" y="9843"/>
                </a:cubicBezTo>
                <a:cubicBezTo>
                  <a:pt x="20449" y="9923"/>
                  <a:pt x="20360" y="9919"/>
                  <a:pt x="20415" y="9816"/>
                </a:cubicBezTo>
                <a:cubicBezTo>
                  <a:pt x="20429" y="9790"/>
                  <a:pt x="20508" y="9736"/>
                  <a:pt x="20591" y="9692"/>
                </a:cubicBezTo>
                <a:cubicBezTo>
                  <a:pt x="20535" y="9577"/>
                  <a:pt x="20435" y="9433"/>
                  <a:pt x="20285" y="9251"/>
                </a:cubicBezTo>
                <a:cubicBezTo>
                  <a:pt x="20049" y="8964"/>
                  <a:pt x="19934" y="8792"/>
                  <a:pt x="19915" y="8659"/>
                </a:cubicBezTo>
                <a:cubicBezTo>
                  <a:pt x="19822" y="8555"/>
                  <a:pt x="19768" y="8461"/>
                  <a:pt x="19804" y="8428"/>
                </a:cubicBezTo>
                <a:cubicBezTo>
                  <a:pt x="19886" y="8353"/>
                  <a:pt x="19953" y="8340"/>
                  <a:pt x="20040" y="8385"/>
                </a:cubicBezTo>
                <a:cubicBezTo>
                  <a:pt x="20044" y="8380"/>
                  <a:pt x="20045" y="8373"/>
                  <a:pt x="20049" y="8368"/>
                </a:cubicBezTo>
                <a:cubicBezTo>
                  <a:pt x="20164" y="8257"/>
                  <a:pt x="20251" y="8215"/>
                  <a:pt x="20336" y="8239"/>
                </a:cubicBezTo>
                <a:cubicBezTo>
                  <a:pt x="20345" y="8199"/>
                  <a:pt x="20358" y="8154"/>
                  <a:pt x="20382" y="8099"/>
                </a:cubicBezTo>
                <a:cubicBezTo>
                  <a:pt x="20425" y="8003"/>
                  <a:pt x="20461" y="7971"/>
                  <a:pt x="20521" y="7981"/>
                </a:cubicBezTo>
                <a:cubicBezTo>
                  <a:pt x="20632" y="8000"/>
                  <a:pt x="20612" y="8143"/>
                  <a:pt x="20480" y="8347"/>
                </a:cubicBezTo>
                <a:cubicBezTo>
                  <a:pt x="20507" y="8377"/>
                  <a:pt x="20537" y="8406"/>
                  <a:pt x="20567" y="8449"/>
                </a:cubicBezTo>
                <a:cubicBezTo>
                  <a:pt x="20617" y="8519"/>
                  <a:pt x="20671" y="8578"/>
                  <a:pt x="20725" y="8632"/>
                </a:cubicBezTo>
                <a:cubicBezTo>
                  <a:pt x="20770" y="8594"/>
                  <a:pt x="20789" y="8621"/>
                  <a:pt x="20813" y="8718"/>
                </a:cubicBezTo>
                <a:cubicBezTo>
                  <a:pt x="20867" y="8762"/>
                  <a:pt x="20920" y="8788"/>
                  <a:pt x="20951" y="8788"/>
                </a:cubicBezTo>
                <a:cubicBezTo>
                  <a:pt x="21162" y="8788"/>
                  <a:pt x="21531" y="7730"/>
                  <a:pt x="21382" y="7556"/>
                </a:cubicBezTo>
                <a:cubicBezTo>
                  <a:pt x="21343" y="7511"/>
                  <a:pt x="21309" y="7419"/>
                  <a:pt x="21285" y="7314"/>
                </a:cubicBezTo>
                <a:cubicBezTo>
                  <a:pt x="21238" y="7250"/>
                  <a:pt x="21206" y="7188"/>
                  <a:pt x="21234" y="7158"/>
                </a:cubicBezTo>
                <a:cubicBezTo>
                  <a:pt x="21240" y="7150"/>
                  <a:pt x="21249" y="7148"/>
                  <a:pt x="21257" y="7142"/>
                </a:cubicBezTo>
                <a:cubicBezTo>
                  <a:pt x="21253" y="7103"/>
                  <a:pt x="21252" y="7061"/>
                  <a:pt x="21252" y="7023"/>
                </a:cubicBezTo>
                <a:cubicBezTo>
                  <a:pt x="21251" y="6769"/>
                  <a:pt x="21112" y="6668"/>
                  <a:pt x="20840" y="6711"/>
                </a:cubicBezTo>
                <a:cubicBezTo>
                  <a:pt x="20617" y="6747"/>
                  <a:pt x="20200" y="6667"/>
                  <a:pt x="19911" y="6539"/>
                </a:cubicBezTo>
                <a:cubicBezTo>
                  <a:pt x="19737" y="6462"/>
                  <a:pt x="19627" y="6397"/>
                  <a:pt x="19564" y="6324"/>
                </a:cubicBezTo>
                <a:cubicBezTo>
                  <a:pt x="19563" y="6323"/>
                  <a:pt x="19560" y="6325"/>
                  <a:pt x="19559" y="6324"/>
                </a:cubicBezTo>
                <a:cubicBezTo>
                  <a:pt x="19559" y="6324"/>
                  <a:pt x="19559" y="6319"/>
                  <a:pt x="19559" y="6319"/>
                </a:cubicBezTo>
                <a:cubicBezTo>
                  <a:pt x="19472" y="6215"/>
                  <a:pt x="19481" y="6102"/>
                  <a:pt x="19568" y="5920"/>
                </a:cubicBezTo>
                <a:cubicBezTo>
                  <a:pt x="19835" y="5365"/>
                  <a:pt x="19118" y="4203"/>
                  <a:pt x="18620" y="4387"/>
                </a:cubicBezTo>
                <a:cubicBezTo>
                  <a:pt x="18392" y="4471"/>
                  <a:pt x="18100" y="4337"/>
                  <a:pt x="17829" y="4021"/>
                </a:cubicBezTo>
                <a:lnTo>
                  <a:pt x="17398" y="3521"/>
                </a:lnTo>
                <a:lnTo>
                  <a:pt x="17963" y="2988"/>
                </a:lnTo>
                <a:cubicBezTo>
                  <a:pt x="18274" y="2694"/>
                  <a:pt x="18375" y="2517"/>
                  <a:pt x="18190" y="2595"/>
                </a:cubicBezTo>
                <a:cubicBezTo>
                  <a:pt x="17945" y="2699"/>
                  <a:pt x="17801" y="2575"/>
                  <a:pt x="17662" y="2149"/>
                </a:cubicBezTo>
                <a:cubicBezTo>
                  <a:pt x="17399" y="1345"/>
                  <a:pt x="17189" y="1411"/>
                  <a:pt x="17334" y="2251"/>
                </a:cubicBezTo>
                <a:cubicBezTo>
                  <a:pt x="17424" y="2778"/>
                  <a:pt x="17375" y="2966"/>
                  <a:pt x="17116" y="3074"/>
                </a:cubicBezTo>
                <a:cubicBezTo>
                  <a:pt x="16931" y="3152"/>
                  <a:pt x="16539" y="3408"/>
                  <a:pt x="16246" y="3645"/>
                </a:cubicBezTo>
                <a:cubicBezTo>
                  <a:pt x="15545" y="4209"/>
                  <a:pt x="15292" y="3982"/>
                  <a:pt x="15400" y="2891"/>
                </a:cubicBezTo>
                <a:cubicBezTo>
                  <a:pt x="15484" y="2040"/>
                  <a:pt x="15465" y="2003"/>
                  <a:pt x="14970" y="2063"/>
                </a:cubicBezTo>
                <a:cubicBezTo>
                  <a:pt x="14499" y="2119"/>
                  <a:pt x="14443" y="2044"/>
                  <a:pt x="14354" y="1223"/>
                </a:cubicBezTo>
                <a:lnTo>
                  <a:pt x="14257" y="363"/>
                </a:lnTo>
                <a:close/>
                <a:moveTo>
                  <a:pt x="13175" y="1487"/>
                </a:moveTo>
                <a:cubicBezTo>
                  <a:pt x="13155" y="1488"/>
                  <a:pt x="13133" y="1479"/>
                  <a:pt x="13114" y="1492"/>
                </a:cubicBezTo>
                <a:cubicBezTo>
                  <a:pt x="13135" y="1487"/>
                  <a:pt x="13155" y="1487"/>
                  <a:pt x="13175" y="1487"/>
                </a:cubicBezTo>
                <a:close/>
                <a:moveTo>
                  <a:pt x="13114" y="1492"/>
                </a:moveTo>
                <a:cubicBezTo>
                  <a:pt x="13000" y="1524"/>
                  <a:pt x="12885" y="1606"/>
                  <a:pt x="12814" y="1761"/>
                </a:cubicBezTo>
                <a:cubicBezTo>
                  <a:pt x="12789" y="1815"/>
                  <a:pt x="12757" y="1859"/>
                  <a:pt x="12717" y="1901"/>
                </a:cubicBezTo>
                <a:cubicBezTo>
                  <a:pt x="12724" y="1906"/>
                  <a:pt x="12722" y="1913"/>
                  <a:pt x="12730" y="1918"/>
                </a:cubicBezTo>
                <a:cubicBezTo>
                  <a:pt x="12852" y="1982"/>
                  <a:pt x="12854" y="1982"/>
                  <a:pt x="12976" y="1697"/>
                </a:cubicBezTo>
                <a:cubicBezTo>
                  <a:pt x="13023" y="1586"/>
                  <a:pt x="13068" y="1526"/>
                  <a:pt x="13114" y="1492"/>
                </a:cubicBezTo>
                <a:close/>
                <a:moveTo>
                  <a:pt x="9575" y="1110"/>
                </a:moveTo>
                <a:cubicBezTo>
                  <a:pt x="9533" y="1110"/>
                  <a:pt x="9497" y="1263"/>
                  <a:pt x="9497" y="1449"/>
                </a:cubicBezTo>
                <a:cubicBezTo>
                  <a:pt x="9497" y="1636"/>
                  <a:pt x="9583" y="1788"/>
                  <a:pt x="9686" y="1788"/>
                </a:cubicBezTo>
                <a:cubicBezTo>
                  <a:pt x="9790" y="1788"/>
                  <a:pt x="9822" y="1636"/>
                  <a:pt x="9760" y="1449"/>
                </a:cubicBezTo>
                <a:cubicBezTo>
                  <a:pt x="9699" y="1263"/>
                  <a:pt x="9617" y="1110"/>
                  <a:pt x="9575" y="1110"/>
                </a:cubicBezTo>
                <a:close/>
                <a:moveTo>
                  <a:pt x="6485" y="2004"/>
                </a:moveTo>
                <a:cubicBezTo>
                  <a:pt x="6232" y="2010"/>
                  <a:pt x="5984" y="2103"/>
                  <a:pt x="5833" y="2316"/>
                </a:cubicBezTo>
                <a:cubicBezTo>
                  <a:pt x="5574" y="2678"/>
                  <a:pt x="5706" y="2861"/>
                  <a:pt x="6152" y="2811"/>
                </a:cubicBezTo>
                <a:cubicBezTo>
                  <a:pt x="6106" y="2730"/>
                  <a:pt x="6179" y="2706"/>
                  <a:pt x="6341" y="2757"/>
                </a:cubicBezTo>
                <a:cubicBezTo>
                  <a:pt x="6361" y="2763"/>
                  <a:pt x="6382" y="2769"/>
                  <a:pt x="6402" y="2773"/>
                </a:cubicBezTo>
                <a:cubicBezTo>
                  <a:pt x="6715" y="2703"/>
                  <a:pt x="6987" y="2758"/>
                  <a:pt x="7072" y="2918"/>
                </a:cubicBezTo>
                <a:cubicBezTo>
                  <a:pt x="7183" y="3127"/>
                  <a:pt x="7251" y="3120"/>
                  <a:pt x="7373" y="2891"/>
                </a:cubicBezTo>
                <a:cubicBezTo>
                  <a:pt x="7636" y="2398"/>
                  <a:pt x="7042" y="1990"/>
                  <a:pt x="6485" y="2004"/>
                </a:cubicBezTo>
                <a:close/>
                <a:moveTo>
                  <a:pt x="3251" y="2310"/>
                </a:moveTo>
                <a:cubicBezTo>
                  <a:pt x="3205" y="2291"/>
                  <a:pt x="3105" y="2388"/>
                  <a:pt x="2987" y="2569"/>
                </a:cubicBezTo>
                <a:cubicBezTo>
                  <a:pt x="2830" y="2810"/>
                  <a:pt x="2702" y="3110"/>
                  <a:pt x="2705" y="3241"/>
                </a:cubicBezTo>
                <a:cubicBezTo>
                  <a:pt x="2709" y="3373"/>
                  <a:pt x="2840" y="3283"/>
                  <a:pt x="2997" y="3042"/>
                </a:cubicBezTo>
                <a:cubicBezTo>
                  <a:pt x="3153" y="2801"/>
                  <a:pt x="3282" y="2496"/>
                  <a:pt x="3279" y="2364"/>
                </a:cubicBezTo>
                <a:cubicBezTo>
                  <a:pt x="3278" y="2331"/>
                  <a:pt x="3266" y="2317"/>
                  <a:pt x="3251" y="2310"/>
                </a:cubicBezTo>
                <a:close/>
                <a:moveTo>
                  <a:pt x="4352" y="2918"/>
                </a:moveTo>
                <a:cubicBezTo>
                  <a:pt x="4179" y="2918"/>
                  <a:pt x="4092" y="3020"/>
                  <a:pt x="4158" y="3144"/>
                </a:cubicBezTo>
                <a:cubicBezTo>
                  <a:pt x="4224" y="3268"/>
                  <a:pt x="4311" y="3370"/>
                  <a:pt x="4352" y="3370"/>
                </a:cubicBezTo>
                <a:cubicBezTo>
                  <a:pt x="4393" y="3370"/>
                  <a:pt x="4480" y="3268"/>
                  <a:pt x="4546" y="3144"/>
                </a:cubicBezTo>
                <a:cubicBezTo>
                  <a:pt x="4612" y="3020"/>
                  <a:pt x="4525" y="2918"/>
                  <a:pt x="4352" y="2918"/>
                </a:cubicBezTo>
                <a:close/>
                <a:moveTo>
                  <a:pt x="2441" y="4080"/>
                </a:moveTo>
                <a:cubicBezTo>
                  <a:pt x="2249" y="4091"/>
                  <a:pt x="2281" y="4450"/>
                  <a:pt x="2539" y="4635"/>
                </a:cubicBezTo>
                <a:cubicBezTo>
                  <a:pt x="2690" y="4743"/>
                  <a:pt x="2575" y="4971"/>
                  <a:pt x="2196" y="5323"/>
                </a:cubicBezTo>
                <a:cubicBezTo>
                  <a:pt x="1885" y="5613"/>
                  <a:pt x="1743" y="5850"/>
                  <a:pt x="1877" y="5850"/>
                </a:cubicBezTo>
                <a:cubicBezTo>
                  <a:pt x="1986" y="5851"/>
                  <a:pt x="2087" y="5810"/>
                  <a:pt x="2187" y="5743"/>
                </a:cubicBezTo>
                <a:cubicBezTo>
                  <a:pt x="2183" y="5738"/>
                  <a:pt x="2183" y="5738"/>
                  <a:pt x="2178" y="5732"/>
                </a:cubicBezTo>
                <a:cubicBezTo>
                  <a:pt x="2127" y="5674"/>
                  <a:pt x="2127" y="5661"/>
                  <a:pt x="2187" y="5603"/>
                </a:cubicBezTo>
                <a:cubicBezTo>
                  <a:pt x="2230" y="5562"/>
                  <a:pt x="2361" y="5490"/>
                  <a:pt x="2502" y="5420"/>
                </a:cubicBezTo>
                <a:cubicBezTo>
                  <a:pt x="2673" y="5162"/>
                  <a:pt x="2783" y="4833"/>
                  <a:pt x="2784" y="4565"/>
                </a:cubicBezTo>
                <a:cubicBezTo>
                  <a:pt x="2734" y="4529"/>
                  <a:pt x="2675" y="4494"/>
                  <a:pt x="2622" y="4468"/>
                </a:cubicBezTo>
                <a:cubicBezTo>
                  <a:pt x="2514" y="4414"/>
                  <a:pt x="2408" y="4343"/>
                  <a:pt x="2386" y="4312"/>
                </a:cubicBezTo>
                <a:cubicBezTo>
                  <a:pt x="2317" y="4215"/>
                  <a:pt x="2407" y="4197"/>
                  <a:pt x="2562" y="4274"/>
                </a:cubicBezTo>
                <a:cubicBezTo>
                  <a:pt x="2608" y="4297"/>
                  <a:pt x="2689" y="4328"/>
                  <a:pt x="2761" y="4360"/>
                </a:cubicBezTo>
                <a:cubicBezTo>
                  <a:pt x="2726" y="4237"/>
                  <a:pt x="2655" y="4142"/>
                  <a:pt x="2539" y="4097"/>
                </a:cubicBezTo>
                <a:cubicBezTo>
                  <a:pt x="2502" y="4082"/>
                  <a:pt x="2469" y="4079"/>
                  <a:pt x="2441" y="4080"/>
                </a:cubicBezTo>
                <a:close/>
                <a:moveTo>
                  <a:pt x="3866" y="5178"/>
                </a:moveTo>
                <a:cubicBezTo>
                  <a:pt x="3760" y="5178"/>
                  <a:pt x="3672" y="5280"/>
                  <a:pt x="3672" y="5404"/>
                </a:cubicBezTo>
                <a:cubicBezTo>
                  <a:pt x="3672" y="5528"/>
                  <a:pt x="3760" y="5630"/>
                  <a:pt x="3866" y="5630"/>
                </a:cubicBezTo>
                <a:cubicBezTo>
                  <a:pt x="3973" y="5630"/>
                  <a:pt x="4061" y="5528"/>
                  <a:pt x="4061" y="5404"/>
                </a:cubicBezTo>
                <a:cubicBezTo>
                  <a:pt x="4061" y="5280"/>
                  <a:pt x="3973" y="5178"/>
                  <a:pt x="3866" y="5178"/>
                </a:cubicBezTo>
                <a:close/>
                <a:moveTo>
                  <a:pt x="3524" y="7448"/>
                </a:moveTo>
                <a:cubicBezTo>
                  <a:pt x="3254" y="7460"/>
                  <a:pt x="3274" y="7507"/>
                  <a:pt x="3607" y="7664"/>
                </a:cubicBezTo>
                <a:cubicBezTo>
                  <a:pt x="3838" y="7772"/>
                  <a:pt x="4083" y="8069"/>
                  <a:pt x="4153" y="8325"/>
                </a:cubicBezTo>
                <a:cubicBezTo>
                  <a:pt x="4285" y="8810"/>
                  <a:pt x="4678" y="8988"/>
                  <a:pt x="4593" y="8524"/>
                </a:cubicBezTo>
                <a:cubicBezTo>
                  <a:pt x="4509" y="8068"/>
                  <a:pt x="3878" y="7434"/>
                  <a:pt x="3524" y="7448"/>
                </a:cubicBezTo>
                <a:close/>
                <a:moveTo>
                  <a:pt x="355" y="8885"/>
                </a:moveTo>
                <a:cubicBezTo>
                  <a:pt x="-69" y="8885"/>
                  <a:pt x="-56" y="8864"/>
                  <a:pt x="100" y="9337"/>
                </a:cubicBezTo>
                <a:cubicBezTo>
                  <a:pt x="165" y="9533"/>
                  <a:pt x="342" y="9692"/>
                  <a:pt x="494" y="9692"/>
                </a:cubicBezTo>
                <a:cubicBezTo>
                  <a:pt x="646" y="9692"/>
                  <a:pt x="821" y="9845"/>
                  <a:pt x="882" y="10031"/>
                </a:cubicBezTo>
                <a:cubicBezTo>
                  <a:pt x="944" y="10217"/>
                  <a:pt x="1071" y="10370"/>
                  <a:pt x="1165" y="10370"/>
                </a:cubicBezTo>
                <a:cubicBezTo>
                  <a:pt x="1258" y="10370"/>
                  <a:pt x="1198" y="10036"/>
                  <a:pt x="1030" y="9627"/>
                </a:cubicBezTo>
                <a:cubicBezTo>
                  <a:pt x="931" y="9384"/>
                  <a:pt x="808" y="9197"/>
                  <a:pt x="683" y="9068"/>
                </a:cubicBezTo>
                <a:cubicBezTo>
                  <a:pt x="774" y="9326"/>
                  <a:pt x="852" y="9566"/>
                  <a:pt x="855" y="9606"/>
                </a:cubicBezTo>
                <a:cubicBezTo>
                  <a:pt x="869" y="9801"/>
                  <a:pt x="766" y="9651"/>
                  <a:pt x="554" y="9175"/>
                </a:cubicBezTo>
                <a:cubicBezTo>
                  <a:pt x="501" y="9058"/>
                  <a:pt x="461" y="8972"/>
                  <a:pt x="424" y="8896"/>
                </a:cubicBezTo>
                <a:cubicBezTo>
                  <a:pt x="401" y="8890"/>
                  <a:pt x="378" y="8885"/>
                  <a:pt x="355" y="8885"/>
                </a:cubicBezTo>
                <a:close/>
                <a:moveTo>
                  <a:pt x="3307" y="9251"/>
                </a:moveTo>
                <a:cubicBezTo>
                  <a:pt x="3041" y="9257"/>
                  <a:pt x="3055" y="9311"/>
                  <a:pt x="3371" y="9590"/>
                </a:cubicBezTo>
                <a:cubicBezTo>
                  <a:pt x="3862" y="10021"/>
                  <a:pt x="4176" y="10013"/>
                  <a:pt x="3866" y="9579"/>
                </a:cubicBezTo>
                <a:cubicBezTo>
                  <a:pt x="3843" y="9547"/>
                  <a:pt x="3812" y="9522"/>
                  <a:pt x="3783" y="9493"/>
                </a:cubicBezTo>
                <a:cubicBezTo>
                  <a:pt x="3766" y="9490"/>
                  <a:pt x="3735" y="9486"/>
                  <a:pt x="3732" y="9482"/>
                </a:cubicBezTo>
                <a:cubicBezTo>
                  <a:pt x="3728" y="9477"/>
                  <a:pt x="3731" y="9456"/>
                  <a:pt x="3732" y="9439"/>
                </a:cubicBezTo>
                <a:cubicBezTo>
                  <a:pt x="3599" y="9325"/>
                  <a:pt x="3433" y="9248"/>
                  <a:pt x="3307" y="9251"/>
                </a:cubicBezTo>
                <a:close/>
                <a:moveTo>
                  <a:pt x="1808" y="10671"/>
                </a:moveTo>
                <a:cubicBezTo>
                  <a:pt x="1798" y="10673"/>
                  <a:pt x="1792" y="10679"/>
                  <a:pt x="1784" y="10687"/>
                </a:cubicBezTo>
                <a:cubicBezTo>
                  <a:pt x="1724" y="10757"/>
                  <a:pt x="1784" y="10966"/>
                  <a:pt x="1919" y="11155"/>
                </a:cubicBezTo>
                <a:cubicBezTo>
                  <a:pt x="2268" y="11645"/>
                  <a:pt x="2363" y="11584"/>
                  <a:pt x="2108" y="11032"/>
                </a:cubicBezTo>
                <a:cubicBezTo>
                  <a:pt x="2004" y="10805"/>
                  <a:pt x="1877" y="10658"/>
                  <a:pt x="1808" y="10671"/>
                </a:cubicBezTo>
                <a:close/>
                <a:moveTo>
                  <a:pt x="369" y="11274"/>
                </a:moveTo>
                <a:cubicBezTo>
                  <a:pt x="262" y="11274"/>
                  <a:pt x="175" y="11376"/>
                  <a:pt x="175" y="11500"/>
                </a:cubicBezTo>
                <a:cubicBezTo>
                  <a:pt x="175" y="11624"/>
                  <a:pt x="262" y="11726"/>
                  <a:pt x="369" y="11726"/>
                </a:cubicBezTo>
                <a:cubicBezTo>
                  <a:pt x="476" y="11726"/>
                  <a:pt x="563" y="11624"/>
                  <a:pt x="563" y="11500"/>
                </a:cubicBezTo>
                <a:cubicBezTo>
                  <a:pt x="563" y="11376"/>
                  <a:pt x="476" y="11274"/>
                  <a:pt x="369" y="11274"/>
                </a:cubicBezTo>
                <a:close/>
                <a:moveTo>
                  <a:pt x="7840" y="17477"/>
                </a:moveTo>
                <a:cubicBezTo>
                  <a:pt x="7805" y="17462"/>
                  <a:pt x="7780" y="17594"/>
                  <a:pt x="7780" y="17827"/>
                </a:cubicBezTo>
                <a:cubicBezTo>
                  <a:pt x="7780" y="18137"/>
                  <a:pt x="7824" y="18262"/>
                  <a:pt x="7877" y="18107"/>
                </a:cubicBezTo>
                <a:cubicBezTo>
                  <a:pt x="7931" y="17951"/>
                  <a:pt x="7931" y="17697"/>
                  <a:pt x="7877" y="17542"/>
                </a:cubicBezTo>
                <a:cubicBezTo>
                  <a:pt x="7864" y="17503"/>
                  <a:pt x="7852" y="17482"/>
                  <a:pt x="7840" y="17477"/>
                </a:cubicBezTo>
                <a:close/>
                <a:moveTo>
                  <a:pt x="5120" y="18155"/>
                </a:moveTo>
                <a:cubicBezTo>
                  <a:pt x="5085" y="18140"/>
                  <a:pt x="5060" y="18272"/>
                  <a:pt x="5060" y="18505"/>
                </a:cubicBezTo>
                <a:cubicBezTo>
                  <a:pt x="5060" y="18815"/>
                  <a:pt x="5103" y="18940"/>
                  <a:pt x="5157" y="18785"/>
                </a:cubicBezTo>
                <a:cubicBezTo>
                  <a:pt x="5211" y="18629"/>
                  <a:pt x="5211" y="18375"/>
                  <a:pt x="5157" y="18220"/>
                </a:cubicBezTo>
                <a:cubicBezTo>
                  <a:pt x="5144" y="18181"/>
                  <a:pt x="5132" y="18160"/>
                  <a:pt x="5120" y="18155"/>
                </a:cubicBezTo>
                <a:close/>
                <a:moveTo>
                  <a:pt x="7910" y="18763"/>
                </a:moveTo>
                <a:cubicBezTo>
                  <a:pt x="7826" y="18780"/>
                  <a:pt x="7748" y="18880"/>
                  <a:pt x="7632" y="19064"/>
                </a:cubicBezTo>
                <a:cubicBezTo>
                  <a:pt x="7484" y="19301"/>
                  <a:pt x="7364" y="19679"/>
                  <a:pt x="7364" y="19904"/>
                </a:cubicBezTo>
                <a:cubicBezTo>
                  <a:pt x="7364" y="20456"/>
                  <a:pt x="7595" y="20416"/>
                  <a:pt x="8109" y="19780"/>
                </a:cubicBezTo>
                <a:cubicBezTo>
                  <a:pt x="8502" y="19293"/>
                  <a:pt x="8512" y="19223"/>
                  <a:pt x="8220" y="18941"/>
                </a:cubicBezTo>
                <a:cubicBezTo>
                  <a:pt x="8083" y="18808"/>
                  <a:pt x="7994" y="18746"/>
                  <a:pt x="7910" y="18763"/>
                </a:cubicBezTo>
                <a:close/>
                <a:moveTo>
                  <a:pt x="14641" y="20318"/>
                </a:moveTo>
                <a:cubicBezTo>
                  <a:pt x="14552" y="20493"/>
                  <a:pt x="14603" y="20550"/>
                  <a:pt x="14859" y="20501"/>
                </a:cubicBezTo>
                <a:cubicBezTo>
                  <a:pt x="14828" y="20476"/>
                  <a:pt x="14774" y="20435"/>
                  <a:pt x="14757" y="20420"/>
                </a:cubicBezTo>
                <a:lnTo>
                  <a:pt x="14641" y="2031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9">
            <a:extLst/>
          </a:blip>
          <a:srcRect l="9462" t="20188" r="16533" b="16141"/>
          <a:stretch>
            <a:fillRect/>
          </a:stretch>
        </p:blipFill>
        <p:spPr>
          <a:xfrm flipH="1" rot="10800000">
            <a:off x="5982680" y="3558714"/>
            <a:ext cx="1837177" cy="1580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428" fill="norm" stroke="1" extrusionOk="0">
                <a:moveTo>
                  <a:pt x="18310" y="2"/>
                </a:moveTo>
                <a:cubicBezTo>
                  <a:pt x="18266" y="-16"/>
                  <a:pt x="18281" y="70"/>
                  <a:pt x="18347" y="271"/>
                </a:cubicBezTo>
                <a:cubicBezTo>
                  <a:pt x="18420" y="494"/>
                  <a:pt x="18528" y="620"/>
                  <a:pt x="18587" y="551"/>
                </a:cubicBezTo>
                <a:cubicBezTo>
                  <a:pt x="18647" y="481"/>
                  <a:pt x="18591" y="301"/>
                  <a:pt x="18458" y="147"/>
                </a:cubicBezTo>
                <a:cubicBezTo>
                  <a:pt x="18386" y="64"/>
                  <a:pt x="18336" y="13"/>
                  <a:pt x="18310" y="2"/>
                </a:cubicBezTo>
                <a:close/>
                <a:moveTo>
                  <a:pt x="14257" y="363"/>
                </a:moveTo>
                <a:cubicBezTo>
                  <a:pt x="14246" y="366"/>
                  <a:pt x="14237" y="368"/>
                  <a:pt x="14225" y="373"/>
                </a:cubicBezTo>
                <a:lnTo>
                  <a:pt x="13887" y="954"/>
                </a:lnTo>
                <a:cubicBezTo>
                  <a:pt x="13684" y="1304"/>
                  <a:pt x="13401" y="1535"/>
                  <a:pt x="13258" y="1471"/>
                </a:cubicBezTo>
                <a:cubicBezTo>
                  <a:pt x="13233" y="1460"/>
                  <a:pt x="13203" y="1487"/>
                  <a:pt x="13175" y="1487"/>
                </a:cubicBezTo>
                <a:cubicBezTo>
                  <a:pt x="13215" y="1484"/>
                  <a:pt x="13255" y="1481"/>
                  <a:pt x="13304" y="1525"/>
                </a:cubicBezTo>
                <a:lnTo>
                  <a:pt x="13383" y="1600"/>
                </a:lnTo>
                <a:lnTo>
                  <a:pt x="13313" y="1950"/>
                </a:lnTo>
                <a:cubicBezTo>
                  <a:pt x="13273" y="2143"/>
                  <a:pt x="13239" y="2339"/>
                  <a:pt x="13239" y="2386"/>
                </a:cubicBezTo>
                <a:cubicBezTo>
                  <a:pt x="13239" y="2493"/>
                  <a:pt x="13097" y="2671"/>
                  <a:pt x="13013" y="2671"/>
                </a:cubicBezTo>
                <a:cubicBezTo>
                  <a:pt x="12930" y="2671"/>
                  <a:pt x="12646" y="2312"/>
                  <a:pt x="12578" y="2122"/>
                </a:cubicBezTo>
                <a:cubicBezTo>
                  <a:pt x="12566" y="2089"/>
                  <a:pt x="12555" y="2058"/>
                  <a:pt x="12545" y="2025"/>
                </a:cubicBezTo>
                <a:cubicBezTo>
                  <a:pt x="12336" y="2138"/>
                  <a:pt x="12070" y="2155"/>
                  <a:pt x="11870" y="2057"/>
                </a:cubicBezTo>
                <a:cubicBezTo>
                  <a:pt x="11841" y="2173"/>
                  <a:pt x="11769" y="2282"/>
                  <a:pt x="11727" y="2251"/>
                </a:cubicBezTo>
                <a:cubicBezTo>
                  <a:pt x="11702" y="2233"/>
                  <a:pt x="11703" y="2090"/>
                  <a:pt x="11713" y="1934"/>
                </a:cubicBezTo>
                <a:cubicBezTo>
                  <a:pt x="11698" y="1917"/>
                  <a:pt x="11678" y="1905"/>
                  <a:pt x="11666" y="1885"/>
                </a:cubicBezTo>
                <a:cubicBezTo>
                  <a:pt x="11617" y="1805"/>
                  <a:pt x="11475" y="1730"/>
                  <a:pt x="11324" y="1681"/>
                </a:cubicBezTo>
                <a:cubicBezTo>
                  <a:pt x="11284" y="1806"/>
                  <a:pt x="11237" y="1796"/>
                  <a:pt x="11171" y="1643"/>
                </a:cubicBezTo>
                <a:cubicBezTo>
                  <a:pt x="11003" y="1609"/>
                  <a:pt x="10857" y="1614"/>
                  <a:pt x="10857" y="1692"/>
                </a:cubicBezTo>
                <a:cubicBezTo>
                  <a:pt x="10857" y="1735"/>
                  <a:pt x="11041" y="1972"/>
                  <a:pt x="11269" y="2219"/>
                </a:cubicBezTo>
                <a:cubicBezTo>
                  <a:pt x="11496" y="2465"/>
                  <a:pt x="11638" y="2805"/>
                  <a:pt x="11583" y="2972"/>
                </a:cubicBezTo>
                <a:cubicBezTo>
                  <a:pt x="11567" y="3020"/>
                  <a:pt x="11534" y="3061"/>
                  <a:pt x="11491" y="3096"/>
                </a:cubicBezTo>
                <a:cubicBezTo>
                  <a:pt x="11484" y="3121"/>
                  <a:pt x="11466" y="3125"/>
                  <a:pt x="11440" y="3123"/>
                </a:cubicBezTo>
                <a:cubicBezTo>
                  <a:pt x="11121" y="3316"/>
                  <a:pt x="10403" y="3261"/>
                  <a:pt x="10315" y="2956"/>
                </a:cubicBezTo>
                <a:cubicBezTo>
                  <a:pt x="10210" y="2589"/>
                  <a:pt x="9754" y="2628"/>
                  <a:pt x="9626" y="3015"/>
                </a:cubicBezTo>
                <a:cubicBezTo>
                  <a:pt x="9628" y="3018"/>
                  <a:pt x="9629" y="3022"/>
                  <a:pt x="9631" y="3026"/>
                </a:cubicBezTo>
                <a:cubicBezTo>
                  <a:pt x="9725" y="3229"/>
                  <a:pt x="9736" y="3292"/>
                  <a:pt x="9700" y="3343"/>
                </a:cubicBezTo>
                <a:cubicBezTo>
                  <a:pt x="9643" y="3424"/>
                  <a:pt x="9529" y="3389"/>
                  <a:pt x="9399" y="3257"/>
                </a:cubicBezTo>
                <a:cubicBezTo>
                  <a:pt x="9181" y="3328"/>
                  <a:pt x="8868" y="3166"/>
                  <a:pt x="8613" y="2795"/>
                </a:cubicBezTo>
                <a:cubicBezTo>
                  <a:pt x="8319" y="2367"/>
                  <a:pt x="8314" y="2364"/>
                  <a:pt x="8428" y="2848"/>
                </a:cubicBezTo>
                <a:cubicBezTo>
                  <a:pt x="8487" y="3100"/>
                  <a:pt x="8469" y="3266"/>
                  <a:pt x="8326" y="3424"/>
                </a:cubicBezTo>
                <a:cubicBezTo>
                  <a:pt x="8320" y="3432"/>
                  <a:pt x="8314" y="3439"/>
                  <a:pt x="8303" y="3446"/>
                </a:cubicBezTo>
                <a:cubicBezTo>
                  <a:pt x="8224" y="3526"/>
                  <a:pt x="8115" y="3608"/>
                  <a:pt x="7965" y="3698"/>
                </a:cubicBezTo>
                <a:cubicBezTo>
                  <a:pt x="7643" y="3892"/>
                  <a:pt x="7336" y="3952"/>
                  <a:pt x="7276" y="3838"/>
                </a:cubicBezTo>
                <a:cubicBezTo>
                  <a:pt x="7102" y="3511"/>
                  <a:pt x="6161" y="3732"/>
                  <a:pt x="5962" y="4145"/>
                </a:cubicBezTo>
                <a:cubicBezTo>
                  <a:pt x="5849" y="4379"/>
                  <a:pt x="5643" y="4469"/>
                  <a:pt x="5421" y="4387"/>
                </a:cubicBezTo>
                <a:cubicBezTo>
                  <a:pt x="4682" y="4114"/>
                  <a:pt x="4882" y="4677"/>
                  <a:pt x="5647" y="5027"/>
                </a:cubicBezTo>
                <a:cubicBezTo>
                  <a:pt x="6303" y="5327"/>
                  <a:pt x="6404" y="5447"/>
                  <a:pt x="6217" y="5711"/>
                </a:cubicBezTo>
                <a:cubicBezTo>
                  <a:pt x="6091" y="5887"/>
                  <a:pt x="5826" y="5986"/>
                  <a:pt x="5629" y="5926"/>
                </a:cubicBezTo>
                <a:cubicBezTo>
                  <a:pt x="5334" y="5836"/>
                  <a:pt x="5291" y="5918"/>
                  <a:pt x="5370" y="6399"/>
                </a:cubicBezTo>
                <a:cubicBezTo>
                  <a:pt x="5424" y="6728"/>
                  <a:pt x="5330" y="7222"/>
                  <a:pt x="5157" y="7529"/>
                </a:cubicBezTo>
                <a:cubicBezTo>
                  <a:pt x="4919" y="7951"/>
                  <a:pt x="4906" y="8095"/>
                  <a:pt x="5097" y="8180"/>
                </a:cubicBezTo>
                <a:cubicBezTo>
                  <a:pt x="5245" y="8246"/>
                  <a:pt x="5335" y="8656"/>
                  <a:pt x="5324" y="9202"/>
                </a:cubicBezTo>
                <a:cubicBezTo>
                  <a:pt x="5319" y="9408"/>
                  <a:pt x="5285" y="9614"/>
                  <a:pt x="5231" y="9816"/>
                </a:cubicBezTo>
                <a:cubicBezTo>
                  <a:pt x="5233" y="9838"/>
                  <a:pt x="5237" y="9862"/>
                  <a:pt x="5236" y="9891"/>
                </a:cubicBezTo>
                <a:cubicBezTo>
                  <a:pt x="5233" y="10001"/>
                  <a:pt x="5213" y="10050"/>
                  <a:pt x="5180" y="10042"/>
                </a:cubicBezTo>
                <a:cubicBezTo>
                  <a:pt x="5174" y="10040"/>
                  <a:pt x="5165" y="10050"/>
                  <a:pt x="5157" y="10052"/>
                </a:cubicBezTo>
                <a:cubicBezTo>
                  <a:pt x="5116" y="10167"/>
                  <a:pt x="5070" y="10277"/>
                  <a:pt x="5018" y="10381"/>
                </a:cubicBezTo>
                <a:cubicBezTo>
                  <a:pt x="5041" y="10407"/>
                  <a:pt x="5076" y="10429"/>
                  <a:pt x="5120" y="10451"/>
                </a:cubicBezTo>
                <a:cubicBezTo>
                  <a:pt x="5272" y="10524"/>
                  <a:pt x="5277" y="10549"/>
                  <a:pt x="5180" y="10693"/>
                </a:cubicBezTo>
                <a:cubicBezTo>
                  <a:pt x="5127" y="10771"/>
                  <a:pt x="5073" y="10801"/>
                  <a:pt x="4963" y="10800"/>
                </a:cubicBezTo>
                <a:cubicBezTo>
                  <a:pt x="4853" y="10799"/>
                  <a:pt x="4819" y="10787"/>
                  <a:pt x="4829" y="10703"/>
                </a:cubicBezTo>
                <a:cubicBezTo>
                  <a:pt x="4553" y="11099"/>
                  <a:pt x="4224" y="11300"/>
                  <a:pt x="3996" y="11080"/>
                </a:cubicBezTo>
                <a:cubicBezTo>
                  <a:pt x="3690" y="10785"/>
                  <a:pt x="3478" y="10962"/>
                  <a:pt x="3478" y="11510"/>
                </a:cubicBezTo>
                <a:cubicBezTo>
                  <a:pt x="3478" y="11723"/>
                  <a:pt x="3345" y="12024"/>
                  <a:pt x="3186" y="12178"/>
                </a:cubicBezTo>
                <a:cubicBezTo>
                  <a:pt x="2936" y="12420"/>
                  <a:pt x="2965" y="12517"/>
                  <a:pt x="3394" y="12909"/>
                </a:cubicBezTo>
                <a:cubicBezTo>
                  <a:pt x="3668" y="13160"/>
                  <a:pt x="3845" y="13505"/>
                  <a:pt x="3788" y="13679"/>
                </a:cubicBezTo>
                <a:cubicBezTo>
                  <a:pt x="3704" y="13932"/>
                  <a:pt x="3798" y="13922"/>
                  <a:pt x="4273" y="13636"/>
                </a:cubicBezTo>
                <a:cubicBezTo>
                  <a:pt x="4926" y="13243"/>
                  <a:pt x="5421" y="13483"/>
                  <a:pt x="5421" y="14190"/>
                </a:cubicBezTo>
                <a:cubicBezTo>
                  <a:pt x="5421" y="14395"/>
                  <a:pt x="5552" y="14779"/>
                  <a:pt x="5712" y="15045"/>
                </a:cubicBezTo>
                <a:cubicBezTo>
                  <a:pt x="5876" y="15317"/>
                  <a:pt x="5946" y="15712"/>
                  <a:pt x="5874" y="15944"/>
                </a:cubicBezTo>
                <a:cubicBezTo>
                  <a:pt x="5804" y="16171"/>
                  <a:pt x="5811" y="16287"/>
                  <a:pt x="5893" y="16202"/>
                </a:cubicBezTo>
                <a:cubicBezTo>
                  <a:pt x="5974" y="16117"/>
                  <a:pt x="6246" y="16136"/>
                  <a:pt x="6494" y="16245"/>
                </a:cubicBezTo>
                <a:cubicBezTo>
                  <a:pt x="6863" y="16408"/>
                  <a:pt x="6999" y="16343"/>
                  <a:pt x="7257" y="15885"/>
                </a:cubicBezTo>
                <a:cubicBezTo>
                  <a:pt x="7606" y="15265"/>
                  <a:pt x="8033" y="15377"/>
                  <a:pt x="7882" y="16046"/>
                </a:cubicBezTo>
                <a:cubicBezTo>
                  <a:pt x="7829" y="16281"/>
                  <a:pt x="7857" y="16419"/>
                  <a:pt x="7942" y="16358"/>
                </a:cubicBezTo>
                <a:cubicBezTo>
                  <a:pt x="8141" y="16215"/>
                  <a:pt x="8439" y="16661"/>
                  <a:pt x="8627" y="17375"/>
                </a:cubicBezTo>
                <a:cubicBezTo>
                  <a:pt x="8709" y="17686"/>
                  <a:pt x="8937" y="18073"/>
                  <a:pt x="9136" y="18236"/>
                </a:cubicBezTo>
                <a:cubicBezTo>
                  <a:pt x="9334" y="18398"/>
                  <a:pt x="9497" y="18675"/>
                  <a:pt x="9497" y="18855"/>
                </a:cubicBezTo>
                <a:cubicBezTo>
                  <a:pt x="9497" y="19290"/>
                  <a:pt x="9695" y="19268"/>
                  <a:pt x="9992" y="18795"/>
                </a:cubicBezTo>
                <a:cubicBezTo>
                  <a:pt x="10191" y="18478"/>
                  <a:pt x="10287" y="18460"/>
                  <a:pt x="10528" y="18693"/>
                </a:cubicBezTo>
                <a:cubicBezTo>
                  <a:pt x="10691" y="18850"/>
                  <a:pt x="10872" y="18889"/>
                  <a:pt x="10931" y="18779"/>
                </a:cubicBezTo>
                <a:cubicBezTo>
                  <a:pt x="10947" y="18748"/>
                  <a:pt x="10968" y="18721"/>
                  <a:pt x="10996" y="18699"/>
                </a:cubicBezTo>
                <a:cubicBezTo>
                  <a:pt x="11001" y="18668"/>
                  <a:pt x="11019" y="18645"/>
                  <a:pt x="11051" y="18607"/>
                </a:cubicBezTo>
                <a:cubicBezTo>
                  <a:pt x="11126" y="18520"/>
                  <a:pt x="11126" y="18519"/>
                  <a:pt x="11148" y="18602"/>
                </a:cubicBezTo>
                <a:cubicBezTo>
                  <a:pt x="11150" y="18606"/>
                  <a:pt x="11156" y="18623"/>
                  <a:pt x="11157" y="18629"/>
                </a:cubicBezTo>
                <a:cubicBezTo>
                  <a:pt x="11445" y="18562"/>
                  <a:pt x="11885" y="18701"/>
                  <a:pt x="12027" y="18968"/>
                </a:cubicBezTo>
                <a:cubicBezTo>
                  <a:pt x="12136" y="19173"/>
                  <a:pt x="12085" y="19424"/>
                  <a:pt x="11884" y="19683"/>
                </a:cubicBezTo>
                <a:cubicBezTo>
                  <a:pt x="11799" y="19792"/>
                  <a:pt x="11744" y="19867"/>
                  <a:pt x="11713" y="19925"/>
                </a:cubicBezTo>
                <a:cubicBezTo>
                  <a:pt x="11637" y="20064"/>
                  <a:pt x="11722" y="20081"/>
                  <a:pt x="11999" y="20081"/>
                </a:cubicBezTo>
                <a:cubicBezTo>
                  <a:pt x="12275" y="20081"/>
                  <a:pt x="12487" y="20286"/>
                  <a:pt x="12610" y="20662"/>
                </a:cubicBezTo>
                <a:cubicBezTo>
                  <a:pt x="12714" y="20980"/>
                  <a:pt x="12881" y="21180"/>
                  <a:pt x="12980" y="21109"/>
                </a:cubicBezTo>
                <a:cubicBezTo>
                  <a:pt x="13080" y="21037"/>
                  <a:pt x="13214" y="21085"/>
                  <a:pt x="13281" y="21211"/>
                </a:cubicBezTo>
                <a:cubicBezTo>
                  <a:pt x="13479" y="21584"/>
                  <a:pt x="13527" y="21476"/>
                  <a:pt x="13429" y="20878"/>
                </a:cubicBezTo>
                <a:cubicBezTo>
                  <a:pt x="13378" y="20568"/>
                  <a:pt x="13267" y="20366"/>
                  <a:pt x="13184" y="20426"/>
                </a:cubicBezTo>
                <a:cubicBezTo>
                  <a:pt x="13171" y="20435"/>
                  <a:pt x="13153" y="20436"/>
                  <a:pt x="13133" y="20436"/>
                </a:cubicBezTo>
                <a:cubicBezTo>
                  <a:pt x="13129" y="20547"/>
                  <a:pt x="13124" y="20639"/>
                  <a:pt x="13110" y="20641"/>
                </a:cubicBezTo>
                <a:cubicBezTo>
                  <a:pt x="13090" y="20643"/>
                  <a:pt x="13051" y="20547"/>
                  <a:pt x="13022" y="20431"/>
                </a:cubicBezTo>
                <a:cubicBezTo>
                  <a:pt x="13019" y="20420"/>
                  <a:pt x="13015" y="20414"/>
                  <a:pt x="13013" y="20404"/>
                </a:cubicBezTo>
                <a:cubicBezTo>
                  <a:pt x="12897" y="20359"/>
                  <a:pt x="12751" y="20267"/>
                  <a:pt x="12610" y="20135"/>
                </a:cubicBezTo>
                <a:cubicBezTo>
                  <a:pt x="12201" y="19750"/>
                  <a:pt x="12198" y="19723"/>
                  <a:pt x="12541" y="19376"/>
                </a:cubicBezTo>
                <a:cubicBezTo>
                  <a:pt x="12736" y="19179"/>
                  <a:pt x="13129" y="18950"/>
                  <a:pt x="13415" y="18871"/>
                </a:cubicBezTo>
                <a:cubicBezTo>
                  <a:pt x="13844" y="18752"/>
                  <a:pt x="14013" y="18846"/>
                  <a:pt x="14354" y="19403"/>
                </a:cubicBezTo>
                <a:cubicBezTo>
                  <a:pt x="14553" y="19728"/>
                  <a:pt x="14675" y="20081"/>
                  <a:pt x="14660" y="20248"/>
                </a:cubicBezTo>
                <a:cubicBezTo>
                  <a:pt x="14679" y="20259"/>
                  <a:pt x="14708" y="20268"/>
                  <a:pt x="14738" y="20270"/>
                </a:cubicBezTo>
                <a:cubicBezTo>
                  <a:pt x="14795" y="20272"/>
                  <a:pt x="14966" y="20338"/>
                  <a:pt x="15118" y="20420"/>
                </a:cubicBezTo>
                <a:lnTo>
                  <a:pt x="15136" y="20431"/>
                </a:lnTo>
                <a:cubicBezTo>
                  <a:pt x="15184" y="20417"/>
                  <a:pt x="15215" y="20411"/>
                  <a:pt x="15270" y="20393"/>
                </a:cubicBezTo>
                <a:cubicBezTo>
                  <a:pt x="15613" y="20286"/>
                  <a:pt x="15665" y="20176"/>
                  <a:pt x="15520" y="19861"/>
                </a:cubicBezTo>
                <a:cubicBezTo>
                  <a:pt x="15283" y="19344"/>
                  <a:pt x="15957" y="18542"/>
                  <a:pt x="16339" y="18887"/>
                </a:cubicBezTo>
                <a:cubicBezTo>
                  <a:pt x="16887" y="19381"/>
                  <a:pt x="17171" y="19354"/>
                  <a:pt x="17199" y="18806"/>
                </a:cubicBezTo>
                <a:cubicBezTo>
                  <a:pt x="17238" y="18061"/>
                  <a:pt x="17637" y="17530"/>
                  <a:pt x="17940" y="17822"/>
                </a:cubicBezTo>
                <a:cubicBezTo>
                  <a:pt x="18367" y="18234"/>
                  <a:pt x="18402" y="17856"/>
                  <a:pt x="18088" y="17353"/>
                </a:cubicBezTo>
                <a:cubicBezTo>
                  <a:pt x="18086" y="17355"/>
                  <a:pt x="18085" y="17364"/>
                  <a:pt x="18083" y="17364"/>
                </a:cubicBezTo>
                <a:cubicBezTo>
                  <a:pt x="18070" y="17367"/>
                  <a:pt x="18051" y="17324"/>
                  <a:pt x="18032" y="17267"/>
                </a:cubicBezTo>
                <a:cubicBezTo>
                  <a:pt x="17992" y="17209"/>
                  <a:pt x="17952" y="17150"/>
                  <a:pt x="17903" y="17090"/>
                </a:cubicBezTo>
                <a:cubicBezTo>
                  <a:pt x="17379" y="16453"/>
                  <a:pt x="17373" y="16430"/>
                  <a:pt x="17741" y="16116"/>
                </a:cubicBezTo>
                <a:cubicBezTo>
                  <a:pt x="18168" y="15751"/>
                  <a:pt x="18744" y="15692"/>
                  <a:pt x="18907" y="15998"/>
                </a:cubicBezTo>
                <a:cubicBezTo>
                  <a:pt x="18969" y="16115"/>
                  <a:pt x="19220" y="16089"/>
                  <a:pt x="19499" y="15938"/>
                </a:cubicBezTo>
                <a:cubicBezTo>
                  <a:pt x="20027" y="15653"/>
                  <a:pt x="20140" y="15341"/>
                  <a:pt x="19716" y="15341"/>
                </a:cubicBezTo>
                <a:cubicBezTo>
                  <a:pt x="19569" y="15341"/>
                  <a:pt x="19352" y="15200"/>
                  <a:pt x="19230" y="15029"/>
                </a:cubicBezTo>
                <a:cubicBezTo>
                  <a:pt x="18896" y="14560"/>
                  <a:pt x="19911" y="13823"/>
                  <a:pt x="20401" y="14179"/>
                </a:cubicBezTo>
                <a:cubicBezTo>
                  <a:pt x="20684" y="14385"/>
                  <a:pt x="20790" y="14348"/>
                  <a:pt x="20951" y="13996"/>
                </a:cubicBezTo>
                <a:cubicBezTo>
                  <a:pt x="20984" y="13925"/>
                  <a:pt x="21015" y="13865"/>
                  <a:pt x="21039" y="13808"/>
                </a:cubicBezTo>
                <a:cubicBezTo>
                  <a:pt x="21059" y="13645"/>
                  <a:pt x="21068" y="13467"/>
                  <a:pt x="21067" y="13275"/>
                </a:cubicBezTo>
                <a:cubicBezTo>
                  <a:pt x="20990" y="13119"/>
                  <a:pt x="20828" y="12941"/>
                  <a:pt x="20535" y="12630"/>
                </a:cubicBezTo>
                <a:lnTo>
                  <a:pt x="19915" y="11973"/>
                </a:lnTo>
                <a:lnTo>
                  <a:pt x="20406" y="11758"/>
                </a:lnTo>
                <a:cubicBezTo>
                  <a:pt x="20950" y="11517"/>
                  <a:pt x="21052" y="10845"/>
                  <a:pt x="20604" y="10461"/>
                </a:cubicBezTo>
                <a:cubicBezTo>
                  <a:pt x="20593" y="10451"/>
                  <a:pt x="20587" y="10444"/>
                  <a:pt x="20577" y="10434"/>
                </a:cubicBezTo>
                <a:cubicBezTo>
                  <a:pt x="20547" y="10447"/>
                  <a:pt x="20523" y="10455"/>
                  <a:pt x="20489" y="10472"/>
                </a:cubicBezTo>
                <a:cubicBezTo>
                  <a:pt x="20319" y="10557"/>
                  <a:pt x="20181" y="10560"/>
                  <a:pt x="20225" y="10477"/>
                </a:cubicBezTo>
                <a:cubicBezTo>
                  <a:pt x="20232" y="10464"/>
                  <a:pt x="20340" y="10401"/>
                  <a:pt x="20475" y="10327"/>
                </a:cubicBezTo>
                <a:cubicBezTo>
                  <a:pt x="20394" y="10217"/>
                  <a:pt x="20419" y="10139"/>
                  <a:pt x="20554" y="10042"/>
                </a:cubicBezTo>
                <a:cubicBezTo>
                  <a:pt x="20623" y="9992"/>
                  <a:pt x="20653" y="9929"/>
                  <a:pt x="20642" y="9843"/>
                </a:cubicBezTo>
                <a:cubicBezTo>
                  <a:pt x="20449" y="9923"/>
                  <a:pt x="20360" y="9919"/>
                  <a:pt x="20415" y="9816"/>
                </a:cubicBezTo>
                <a:cubicBezTo>
                  <a:pt x="20429" y="9790"/>
                  <a:pt x="20508" y="9736"/>
                  <a:pt x="20591" y="9692"/>
                </a:cubicBezTo>
                <a:cubicBezTo>
                  <a:pt x="20535" y="9577"/>
                  <a:pt x="20435" y="9433"/>
                  <a:pt x="20285" y="9251"/>
                </a:cubicBezTo>
                <a:cubicBezTo>
                  <a:pt x="20049" y="8964"/>
                  <a:pt x="19934" y="8792"/>
                  <a:pt x="19915" y="8659"/>
                </a:cubicBezTo>
                <a:cubicBezTo>
                  <a:pt x="19822" y="8555"/>
                  <a:pt x="19768" y="8461"/>
                  <a:pt x="19804" y="8428"/>
                </a:cubicBezTo>
                <a:cubicBezTo>
                  <a:pt x="19886" y="8353"/>
                  <a:pt x="19953" y="8340"/>
                  <a:pt x="20040" y="8385"/>
                </a:cubicBezTo>
                <a:cubicBezTo>
                  <a:pt x="20044" y="8380"/>
                  <a:pt x="20045" y="8373"/>
                  <a:pt x="20049" y="8368"/>
                </a:cubicBezTo>
                <a:cubicBezTo>
                  <a:pt x="20164" y="8257"/>
                  <a:pt x="20251" y="8215"/>
                  <a:pt x="20336" y="8239"/>
                </a:cubicBezTo>
                <a:cubicBezTo>
                  <a:pt x="20345" y="8199"/>
                  <a:pt x="20358" y="8154"/>
                  <a:pt x="20382" y="8099"/>
                </a:cubicBezTo>
                <a:cubicBezTo>
                  <a:pt x="20425" y="8003"/>
                  <a:pt x="20461" y="7971"/>
                  <a:pt x="20521" y="7981"/>
                </a:cubicBezTo>
                <a:cubicBezTo>
                  <a:pt x="20632" y="8000"/>
                  <a:pt x="20612" y="8143"/>
                  <a:pt x="20480" y="8347"/>
                </a:cubicBezTo>
                <a:cubicBezTo>
                  <a:pt x="20507" y="8377"/>
                  <a:pt x="20537" y="8406"/>
                  <a:pt x="20567" y="8449"/>
                </a:cubicBezTo>
                <a:cubicBezTo>
                  <a:pt x="20617" y="8519"/>
                  <a:pt x="20671" y="8578"/>
                  <a:pt x="20725" y="8632"/>
                </a:cubicBezTo>
                <a:cubicBezTo>
                  <a:pt x="20770" y="8594"/>
                  <a:pt x="20789" y="8621"/>
                  <a:pt x="20813" y="8718"/>
                </a:cubicBezTo>
                <a:cubicBezTo>
                  <a:pt x="20867" y="8762"/>
                  <a:pt x="20920" y="8788"/>
                  <a:pt x="20951" y="8788"/>
                </a:cubicBezTo>
                <a:cubicBezTo>
                  <a:pt x="21162" y="8788"/>
                  <a:pt x="21531" y="7730"/>
                  <a:pt x="21382" y="7556"/>
                </a:cubicBezTo>
                <a:cubicBezTo>
                  <a:pt x="21343" y="7511"/>
                  <a:pt x="21309" y="7419"/>
                  <a:pt x="21285" y="7314"/>
                </a:cubicBezTo>
                <a:cubicBezTo>
                  <a:pt x="21238" y="7250"/>
                  <a:pt x="21206" y="7188"/>
                  <a:pt x="21234" y="7158"/>
                </a:cubicBezTo>
                <a:cubicBezTo>
                  <a:pt x="21240" y="7150"/>
                  <a:pt x="21249" y="7148"/>
                  <a:pt x="21257" y="7142"/>
                </a:cubicBezTo>
                <a:cubicBezTo>
                  <a:pt x="21253" y="7103"/>
                  <a:pt x="21252" y="7061"/>
                  <a:pt x="21252" y="7023"/>
                </a:cubicBezTo>
                <a:cubicBezTo>
                  <a:pt x="21251" y="6769"/>
                  <a:pt x="21112" y="6668"/>
                  <a:pt x="20840" y="6711"/>
                </a:cubicBezTo>
                <a:cubicBezTo>
                  <a:pt x="20617" y="6747"/>
                  <a:pt x="20200" y="6667"/>
                  <a:pt x="19911" y="6539"/>
                </a:cubicBezTo>
                <a:cubicBezTo>
                  <a:pt x="19737" y="6462"/>
                  <a:pt x="19627" y="6397"/>
                  <a:pt x="19564" y="6324"/>
                </a:cubicBezTo>
                <a:cubicBezTo>
                  <a:pt x="19563" y="6323"/>
                  <a:pt x="19560" y="6325"/>
                  <a:pt x="19559" y="6324"/>
                </a:cubicBezTo>
                <a:cubicBezTo>
                  <a:pt x="19559" y="6324"/>
                  <a:pt x="19559" y="6319"/>
                  <a:pt x="19559" y="6319"/>
                </a:cubicBezTo>
                <a:cubicBezTo>
                  <a:pt x="19472" y="6215"/>
                  <a:pt x="19481" y="6102"/>
                  <a:pt x="19568" y="5920"/>
                </a:cubicBezTo>
                <a:cubicBezTo>
                  <a:pt x="19835" y="5365"/>
                  <a:pt x="19118" y="4203"/>
                  <a:pt x="18620" y="4387"/>
                </a:cubicBezTo>
                <a:cubicBezTo>
                  <a:pt x="18392" y="4471"/>
                  <a:pt x="18100" y="4337"/>
                  <a:pt x="17829" y="4021"/>
                </a:cubicBezTo>
                <a:lnTo>
                  <a:pt x="17398" y="3521"/>
                </a:lnTo>
                <a:lnTo>
                  <a:pt x="17963" y="2988"/>
                </a:lnTo>
                <a:cubicBezTo>
                  <a:pt x="18274" y="2694"/>
                  <a:pt x="18375" y="2517"/>
                  <a:pt x="18190" y="2595"/>
                </a:cubicBezTo>
                <a:cubicBezTo>
                  <a:pt x="17945" y="2699"/>
                  <a:pt x="17801" y="2575"/>
                  <a:pt x="17662" y="2149"/>
                </a:cubicBezTo>
                <a:cubicBezTo>
                  <a:pt x="17399" y="1345"/>
                  <a:pt x="17189" y="1411"/>
                  <a:pt x="17334" y="2251"/>
                </a:cubicBezTo>
                <a:cubicBezTo>
                  <a:pt x="17424" y="2778"/>
                  <a:pt x="17375" y="2966"/>
                  <a:pt x="17116" y="3074"/>
                </a:cubicBezTo>
                <a:cubicBezTo>
                  <a:pt x="16931" y="3152"/>
                  <a:pt x="16539" y="3408"/>
                  <a:pt x="16246" y="3645"/>
                </a:cubicBezTo>
                <a:cubicBezTo>
                  <a:pt x="15545" y="4209"/>
                  <a:pt x="15292" y="3982"/>
                  <a:pt x="15400" y="2891"/>
                </a:cubicBezTo>
                <a:cubicBezTo>
                  <a:pt x="15484" y="2040"/>
                  <a:pt x="15465" y="2003"/>
                  <a:pt x="14970" y="2063"/>
                </a:cubicBezTo>
                <a:cubicBezTo>
                  <a:pt x="14499" y="2119"/>
                  <a:pt x="14443" y="2044"/>
                  <a:pt x="14354" y="1223"/>
                </a:cubicBezTo>
                <a:lnTo>
                  <a:pt x="14257" y="363"/>
                </a:lnTo>
                <a:close/>
                <a:moveTo>
                  <a:pt x="13175" y="1487"/>
                </a:moveTo>
                <a:cubicBezTo>
                  <a:pt x="13155" y="1488"/>
                  <a:pt x="13133" y="1479"/>
                  <a:pt x="13114" y="1492"/>
                </a:cubicBezTo>
                <a:cubicBezTo>
                  <a:pt x="13135" y="1487"/>
                  <a:pt x="13155" y="1487"/>
                  <a:pt x="13175" y="1487"/>
                </a:cubicBezTo>
                <a:close/>
                <a:moveTo>
                  <a:pt x="13114" y="1492"/>
                </a:moveTo>
                <a:cubicBezTo>
                  <a:pt x="13000" y="1524"/>
                  <a:pt x="12885" y="1606"/>
                  <a:pt x="12814" y="1761"/>
                </a:cubicBezTo>
                <a:cubicBezTo>
                  <a:pt x="12789" y="1815"/>
                  <a:pt x="12757" y="1859"/>
                  <a:pt x="12717" y="1901"/>
                </a:cubicBezTo>
                <a:cubicBezTo>
                  <a:pt x="12724" y="1906"/>
                  <a:pt x="12722" y="1913"/>
                  <a:pt x="12730" y="1918"/>
                </a:cubicBezTo>
                <a:cubicBezTo>
                  <a:pt x="12852" y="1982"/>
                  <a:pt x="12854" y="1982"/>
                  <a:pt x="12976" y="1697"/>
                </a:cubicBezTo>
                <a:cubicBezTo>
                  <a:pt x="13023" y="1586"/>
                  <a:pt x="13068" y="1526"/>
                  <a:pt x="13114" y="1492"/>
                </a:cubicBezTo>
                <a:close/>
                <a:moveTo>
                  <a:pt x="9575" y="1110"/>
                </a:moveTo>
                <a:cubicBezTo>
                  <a:pt x="9533" y="1110"/>
                  <a:pt x="9497" y="1263"/>
                  <a:pt x="9497" y="1449"/>
                </a:cubicBezTo>
                <a:cubicBezTo>
                  <a:pt x="9497" y="1636"/>
                  <a:pt x="9583" y="1788"/>
                  <a:pt x="9686" y="1788"/>
                </a:cubicBezTo>
                <a:cubicBezTo>
                  <a:pt x="9790" y="1788"/>
                  <a:pt x="9822" y="1636"/>
                  <a:pt x="9760" y="1449"/>
                </a:cubicBezTo>
                <a:cubicBezTo>
                  <a:pt x="9699" y="1263"/>
                  <a:pt x="9617" y="1110"/>
                  <a:pt x="9575" y="1110"/>
                </a:cubicBezTo>
                <a:close/>
                <a:moveTo>
                  <a:pt x="6485" y="2004"/>
                </a:moveTo>
                <a:cubicBezTo>
                  <a:pt x="6232" y="2010"/>
                  <a:pt x="5984" y="2103"/>
                  <a:pt x="5833" y="2316"/>
                </a:cubicBezTo>
                <a:cubicBezTo>
                  <a:pt x="5574" y="2678"/>
                  <a:pt x="5706" y="2861"/>
                  <a:pt x="6152" y="2811"/>
                </a:cubicBezTo>
                <a:cubicBezTo>
                  <a:pt x="6106" y="2730"/>
                  <a:pt x="6179" y="2706"/>
                  <a:pt x="6341" y="2757"/>
                </a:cubicBezTo>
                <a:cubicBezTo>
                  <a:pt x="6361" y="2763"/>
                  <a:pt x="6382" y="2769"/>
                  <a:pt x="6402" y="2773"/>
                </a:cubicBezTo>
                <a:cubicBezTo>
                  <a:pt x="6715" y="2703"/>
                  <a:pt x="6987" y="2758"/>
                  <a:pt x="7072" y="2918"/>
                </a:cubicBezTo>
                <a:cubicBezTo>
                  <a:pt x="7183" y="3127"/>
                  <a:pt x="7251" y="3120"/>
                  <a:pt x="7373" y="2891"/>
                </a:cubicBezTo>
                <a:cubicBezTo>
                  <a:pt x="7636" y="2398"/>
                  <a:pt x="7042" y="1990"/>
                  <a:pt x="6485" y="2004"/>
                </a:cubicBezTo>
                <a:close/>
                <a:moveTo>
                  <a:pt x="3251" y="2310"/>
                </a:moveTo>
                <a:cubicBezTo>
                  <a:pt x="3205" y="2291"/>
                  <a:pt x="3105" y="2388"/>
                  <a:pt x="2987" y="2569"/>
                </a:cubicBezTo>
                <a:cubicBezTo>
                  <a:pt x="2830" y="2810"/>
                  <a:pt x="2702" y="3110"/>
                  <a:pt x="2705" y="3241"/>
                </a:cubicBezTo>
                <a:cubicBezTo>
                  <a:pt x="2709" y="3373"/>
                  <a:pt x="2840" y="3283"/>
                  <a:pt x="2997" y="3042"/>
                </a:cubicBezTo>
                <a:cubicBezTo>
                  <a:pt x="3153" y="2801"/>
                  <a:pt x="3282" y="2496"/>
                  <a:pt x="3279" y="2364"/>
                </a:cubicBezTo>
                <a:cubicBezTo>
                  <a:pt x="3278" y="2331"/>
                  <a:pt x="3266" y="2317"/>
                  <a:pt x="3251" y="2310"/>
                </a:cubicBezTo>
                <a:close/>
                <a:moveTo>
                  <a:pt x="4352" y="2918"/>
                </a:moveTo>
                <a:cubicBezTo>
                  <a:pt x="4179" y="2918"/>
                  <a:pt x="4092" y="3020"/>
                  <a:pt x="4158" y="3144"/>
                </a:cubicBezTo>
                <a:cubicBezTo>
                  <a:pt x="4224" y="3268"/>
                  <a:pt x="4311" y="3370"/>
                  <a:pt x="4352" y="3370"/>
                </a:cubicBezTo>
                <a:cubicBezTo>
                  <a:pt x="4393" y="3370"/>
                  <a:pt x="4480" y="3268"/>
                  <a:pt x="4546" y="3144"/>
                </a:cubicBezTo>
                <a:cubicBezTo>
                  <a:pt x="4612" y="3020"/>
                  <a:pt x="4525" y="2918"/>
                  <a:pt x="4352" y="2918"/>
                </a:cubicBezTo>
                <a:close/>
                <a:moveTo>
                  <a:pt x="2441" y="4080"/>
                </a:moveTo>
                <a:cubicBezTo>
                  <a:pt x="2249" y="4091"/>
                  <a:pt x="2281" y="4450"/>
                  <a:pt x="2539" y="4635"/>
                </a:cubicBezTo>
                <a:cubicBezTo>
                  <a:pt x="2690" y="4743"/>
                  <a:pt x="2575" y="4971"/>
                  <a:pt x="2196" y="5323"/>
                </a:cubicBezTo>
                <a:cubicBezTo>
                  <a:pt x="1885" y="5613"/>
                  <a:pt x="1743" y="5850"/>
                  <a:pt x="1877" y="5850"/>
                </a:cubicBezTo>
                <a:cubicBezTo>
                  <a:pt x="1986" y="5851"/>
                  <a:pt x="2087" y="5810"/>
                  <a:pt x="2187" y="5743"/>
                </a:cubicBezTo>
                <a:cubicBezTo>
                  <a:pt x="2183" y="5738"/>
                  <a:pt x="2183" y="5738"/>
                  <a:pt x="2178" y="5732"/>
                </a:cubicBezTo>
                <a:cubicBezTo>
                  <a:pt x="2127" y="5674"/>
                  <a:pt x="2127" y="5661"/>
                  <a:pt x="2187" y="5603"/>
                </a:cubicBezTo>
                <a:cubicBezTo>
                  <a:pt x="2230" y="5562"/>
                  <a:pt x="2361" y="5490"/>
                  <a:pt x="2502" y="5420"/>
                </a:cubicBezTo>
                <a:cubicBezTo>
                  <a:pt x="2673" y="5162"/>
                  <a:pt x="2783" y="4833"/>
                  <a:pt x="2784" y="4565"/>
                </a:cubicBezTo>
                <a:cubicBezTo>
                  <a:pt x="2734" y="4529"/>
                  <a:pt x="2675" y="4494"/>
                  <a:pt x="2622" y="4468"/>
                </a:cubicBezTo>
                <a:cubicBezTo>
                  <a:pt x="2514" y="4414"/>
                  <a:pt x="2408" y="4343"/>
                  <a:pt x="2386" y="4312"/>
                </a:cubicBezTo>
                <a:cubicBezTo>
                  <a:pt x="2317" y="4215"/>
                  <a:pt x="2407" y="4197"/>
                  <a:pt x="2562" y="4274"/>
                </a:cubicBezTo>
                <a:cubicBezTo>
                  <a:pt x="2608" y="4297"/>
                  <a:pt x="2689" y="4328"/>
                  <a:pt x="2761" y="4360"/>
                </a:cubicBezTo>
                <a:cubicBezTo>
                  <a:pt x="2726" y="4237"/>
                  <a:pt x="2655" y="4142"/>
                  <a:pt x="2539" y="4097"/>
                </a:cubicBezTo>
                <a:cubicBezTo>
                  <a:pt x="2502" y="4082"/>
                  <a:pt x="2469" y="4079"/>
                  <a:pt x="2441" y="4080"/>
                </a:cubicBezTo>
                <a:close/>
                <a:moveTo>
                  <a:pt x="3866" y="5178"/>
                </a:moveTo>
                <a:cubicBezTo>
                  <a:pt x="3760" y="5178"/>
                  <a:pt x="3672" y="5280"/>
                  <a:pt x="3672" y="5404"/>
                </a:cubicBezTo>
                <a:cubicBezTo>
                  <a:pt x="3672" y="5528"/>
                  <a:pt x="3760" y="5630"/>
                  <a:pt x="3866" y="5630"/>
                </a:cubicBezTo>
                <a:cubicBezTo>
                  <a:pt x="3973" y="5630"/>
                  <a:pt x="4061" y="5528"/>
                  <a:pt x="4061" y="5404"/>
                </a:cubicBezTo>
                <a:cubicBezTo>
                  <a:pt x="4061" y="5280"/>
                  <a:pt x="3973" y="5178"/>
                  <a:pt x="3866" y="5178"/>
                </a:cubicBezTo>
                <a:close/>
                <a:moveTo>
                  <a:pt x="3524" y="7448"/>
                </a:moveTo>
                <a:cubicBezTo>
                  <a:pt x="3254" y="7460"/>
                  <a:pt x="3274" y="7507"/>
                  <a:pt x="3607" y="7664"/>
                </a:cubicBezTo>
                <a:cubicBezTo>
                  <a:pt x="3838" y="7772"/>
                  <a:pt x="4083" y="8069"/>
                  <a:pt x="4153" y="8325"/>
                </a:cubicBezTo>
                <a:cubicBezTo>
                  <a:pt x="4285" y="8810"/>
                  <a:pt x="4678" y="8988"/>
                  <a:pt x="4593" y="8524"/>
                </a:cubicBezTo>
                <a:cubicBezTo>
                  <a:pt x="4509" y="8068"/>
                  <a:pt x="3878" y="7434"/>
                  <a:pt x="3524" y="7448"/>
                </a:cubicBezTo>
                <a:close/>
                <a:moveTo>
                  <a:pt x="355" y="8885"/>
                </a:moveTo>
                <a:cubicBezTo>
                  <a:pt x="-69" y="8885"/>
                  <a:pt x="-56" y="8864"/>
                  <a:pt x="100" y="9337"/>
                </a:cubicBezTo>
                <a:cubicBezTo>
                  <a:pt x="165" y="9533"/>
                  <a:pt x="342" y="9692"/>
                  <a:pt x="494" y="9692"/>
                </a:cubicBezTo>
                <a:cubicBezTo>
                  <a:pt x="646" y="9692"/>
                  <a:pt x="821" y="9845"/>
                  <a:pt x="882" y="10031"/>
                </a:cubicBezTo>
                <a:cubicBezTo>
                  <a:pt x="944" y="10217"/>
                  <a:pt x="1071" y="10370"/>
                  <a:pt x="1165" y="10370"/>
                </a:cubicBezTo>
                <a:cubicBezTo>
                  <a:pt x="1258" y="10370"/>
                  <a:pt x="1198" y="10036"/>
                  <a:pt x="1030" y="9627"/>
                </a:cubicBezTo>
                <a:cubicBezTo>
                  <a:pt x="931" y="9384"/>
                  <a:pt x="808" y="9197"/>
                  <a:pt x="683" y="9068"/>
                </a:cubicBezTo>
                <a:cubicBezTo>
                  <a:pt x="774" y="9326"/>
                  <a:pt x="852" y="9566"/>
                  <a:pt x="855" y="9606"/>
                </a:cubicBezTo>
                <a:cubicBezTo>
                  <a:pt x="869" y="9801"/>
                  <a:pt x="766" y="9651"/>
                  <a:pt x="554" y="9175"/>
                </a:cubicBezTo>
                <a:cubicBezTo>
                  <a:pt x="501" y="9058"/>
                  <a:pt x="461" y="8972"/>
                  <a:pt x="424" y="8896"/>
                </a:cubicBezTo>
                <a:cubicBezTo>
                  <a:pt x="401" y="8890"/>
                  <a:pt x="378" y="8885"/>
                  <a:pt x="355" y="8885"/>
                </a:cubicBezTo>
                <a:close/>
                <a:moveTo>
                  <a:pt x="3307" y="9251"/>
                </a:moveTo>
                <a:cubicBezTo>
                  <a:pt x="3041" y="9257"/>
                  <a:pt x="3055" y="9311"/>
                  <a:pt x="3371" y="9590"/>
                </a:cubicBezTo>
                <a:cubicBezTo>
                  <a:pt x="3862" y="10021"/>
                  <a:pt x="4176" y="10013"/>
                  <a:pt x="3866" y="9579"/>
                </a:cubicBezTo>
                <a:cubicBezTo>
                  <a:pt x="3843" y="9547"/>
                  <a:pt x="3812" y="9522"/>
                  <a:pt x="3783" y="9493"/>
                </a:cubicBezTo>
                <a:cubicBezTo>
                  <a:pt x="3766" y="9490"/>
                  <a:pt x="3735" y="9486"/>
                  <a:pt x="3732" y="9482"/>
                </a:cubicBezTo>
                <a:cubicBezTo>
                  <a:pt x="3728" y="9477"/>
                  <a:pt x="3731" y="9456"/>
                  <a:pt x="3732" y="9439"/>
                </a:cubicBezTo>
                <a:cubicBezTo>
                  <a:pt x="3599" y="9325"/>
                  <a:pt x="3433" y="9248"/>
                  <a:pt x="3307" y="9251"/>
                </a:cubicBezTo>
                <a:close/>
                <a:moveTo>
                  <a:pt x="1808" y="10671"/>
                </a:moveTo>
                <a:cubicBezTo>
                  <a:pt x="1798" y="10673"/>
                  <a:pt x="1792" y="10679"/>
                  <a:pt x="1784" y="10687"/>
                </a:cubicBezTo>
                <a:cubicBezTo>
                  <a:pt x="1724" y="10757"/>
                  <a:pt x="1784" y="10966"/>
                  <a:pt x="1919" y="11155"/>
                </a:cubicBezTo>
                <a:cubicBezTo>
                  <a:pt x="2268" y="11645"/>
                  <a:pt x="2363" y="11584"/>
                  <a:pt x="2108" y="11032"/>
                </a:cubicBezTo>
                <a:cubicBezTo>
                  <a:pt x="2004" y="10805"/>
                  <a:pt x="1877" y="10658"/>
                  <a:pt x="1808" y="10671"/>
                </a:cubicBezTo>
                <a:close/>
                <a:moveTo>
                  <a:pt x="369" y="11274"/>
                </a:moveTo>
                <a:cubicBezTo>
                  <a:pt x="262" y="11274"/>
                  <a:pt x="175" y="11376"/>
                  <a:pt x="175" y="11500"/>
                </a:cubicBezTo>
                <a:cubicBezTo>
                  <a:pt x="175" y="11624"/>
                  <a:pt x="262" y="11726"/>
                  <a:pt x="369" y="11726"/>
                </a:cubicBezTo>
                <a:cubicBezTo>
                  <a:pt x="476" y="11726"/>
                  <a:pt x="563" y="11624"/>
                  <a:pt x="563" y="11500"/>
                </a:cubicBezTo>
                <a:cubicBezTo>
                  <a:pt x="563" y="11376"/>
                  <a:pt x="476" y="11274"/>
                  <a:pt x="369" y="11274"/>
                </a:cubicBezTo>
                <a:close/>
                <a:moveTo>
                  <a:pt x="7840" y="17477"/>
                </a:moveTo>
                <a:cubicBezTo>
                  <a:pt x="7805" y="17462"/>
                  <a:pt x="7780" y="17594"/>
                  <a:pt x="7780" y="17827"/>
                </a:cubicBezTo>
                <a:cubicBezTo>
                  <a:pt x="7780" y="18137"/>
                  <a:pt x="7824" y="18262"/>
                  <a:pt x="7877" y="18107"/>
                </a:cubicBezTo>
                <a:cubicBezTo>
                  <a:pt x="7931" y="17951"/>
                  <a:pt x="7931" y="17697"/>
                  <a:pt x="7877" y="17542"/>
                </a:cubicBezTo>
                <a:cubicBezTo>
                  <a:pt x="7864" y="17503"/>
                  <a:pt x="7852" y="17482"/>
                  <a:pt x="7840" y="17477"/>
                </a:cubicBezTo>
                <a:close/>
                <a:moveTo>
                  <a:pt x="5120" y="18155"/>
                </a:moveTo>
                <a:cubicBezTo>
                  <a:pt x="5085" y="18140"/>
                  <a:pt x="5060" y="18272"/>
                  <a:pt x="5060" y="18505"/>
                </a:cubicBezTo>
                <a:cubicBezTo>
                  <a:pt x="5060" y="18815"/>
                  <a:pt x="5103" y="18940"/>
                  <a:pt x="5157" y="18785"/>
                </a:cubicBezTo>
                <a:cubicBezTo>
                  <a:pt x="5211" y="18629"/>
                  <a:pt x="5211" y="18375"/>
                  <a:pt x="5157" y="18220"/>
                </a:cubicBezTo>
                <a:cubicBezTo>
                  <a:pt x="5144" y="18181"/>
                  <a:pt x="5132" y="18160"/>
                  <a:pt x="5120" y="18155"/>
                </a:cubicBezTo>
                <a:close/>
                <a:moveTo>
                  <a:pt x="7910" y="18763"/>
                </a:moveTo>
                <a:cubicBezTo>
                  <a:pt x="7826" y="18780"/>
                  <a:pt x="7748" y="18880"/>
                  <a:pt x="7632" y="19064"/>
                </a:cubicBezTo>
                <a:cubicBezTo>
                  <a:pt x="7484" y="19301"/>
                  <a:pt x="7364" y="19679"/>
                  <a:pt x="7364" y="19904"/>
                </a:cubicBezTo>
                <a:cubicBezTo>
                  <a:pt x="7364" y="20456"/>
                  <a:pt x="7595" y="20416"/>
                  <a:pt x="8109" y="19780"/>
                </a:cubicBezTo>
                <a:cubicBezTo>
                  <a:pt x="8502" y="19293"/>
                  <a:pt x="8512" y="19223"/>
                  <a:pt x="8220" y="18941"/>
                </a:cubicBezTo>
                <a:cubicBezTo>
                  <a:pt x="8083" y="18808"/>
                  <a:pt x="7994" y="18746"/>
                  <a:pt x="7910" y="18763"/>
                </a:cubicBezTo>
                <a:close/>
                <a:moveTo>
                  <a:pt x="14641" y="20318"/>
                </a:moveTo>
                <a:cubicBezTo>
                  <a:pt x="14552" y="20493"/>
                  <a:pt x="14603" y="20550"/>
                  <a:pt x="14859" y="20501"/>
                </a:cubicBezTo>
                <a:cubicBezTo>
                  <a:pt x="14828" y="20476"/>
                  <a:pt x="14774" y="20435"/>
                  <a:pt x="14757" y="20420"/>
                </a:cubicBezTo>
                <a:lnTo>
                  <a:pt x="14641" y="2031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9">
            <a:extLst/>
          </a:blip>
          <a:srcRect l="9462" t="20188" r="16533" b="16141"/>
          <a:stretch>
            <a:fillRect/>
          </a:stretch>
        </p:blipFill>
        <p:spPr>
          <a:xfrm flipH="1" rot="10800000">
            <a:off x="4721147" y="3855048"/>
            <a:ext cx="1837176" cy="1580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428" fill="norm" stroke="1" extrusionOk="0">
                <a:moveTo>
                  <a:pt x="18310" y="2"/>
                </a:moveTo>
                <a:cubicBezTo>
                  <a:pt x="18266" y="-16"/>
                  <a:pt x="18281" y="70"/>
                  <a:pt x="18347" y="271"/>
                </a:cubicBezTo>
                <a:cubicBezTo>
                  <a:pt x="18420" y="494"/>
                  <a:pt x="18528" y="620"/>
                  <a:pt x="18587" y="551"/>
                </a:cubicBezTo>
                <a:cubicBezTo>
                  <a:pt x="18647" y="481"/>
                  <a:pt x="18591" y="301"/>
                  <a:pt x="18458" y="147"/>
                </a:cubicBezTo>
                <a:cubicBezTo>
                  <a:pt x="18386" y="64"/>
                  <a:pt x="18336" y="13"/>
                  <a:pt x="18310" y="2"/>
                </a:cubicBezTo>
                <a:close/>
                <a:moveTo>
                  <a:pt x="14257" y="363"/>
                </a:moveTo>
                <a:cubicBezTo>
                  <a:pt x="14246" y="366"/>
                  <a:pt x="14237" y="368"/>
                  <a:pt x="14225" y="373"/>
                </a:cubicBezTo>
                <a:lnTo>
                  <a:pt x="13887" y="954"/>
                </a:lnTo>
                <a:cubicBezTo>
                  <a:pt x="13684" y="1304"/>
                  <a:pt x="13401" y="1535"/>
                  <a:pt x="13258" y="1471"/>
                </a:cubicBezTo>
                <a:cubicBezTo>
                  <a:pt x="13233" y="1460"/>
                  <a:pt x="13203" y="1487"/>
                  <a:pt x="13175" y="1487"/>
                </a:cubicBezTo>
                <a:cubicBezTo>
                  <a:pt x="13215" y="1484"/>
                  <a:pt x="13255" y="1481"/>
                  <a:pt x="13304" y="1525"/>
                </a:cubicBezTo>
                <a:lnTo>
                  <a:pt x="13383" y="1600"/>
                </a:lnTo>
                <a:lnTo>
                  <a:pt x="13313" y="1950"/>
                </a:lnTo>
                <a:cubicBezTo>
                  <a:pt x="13273" y="2143"/>
                  <a:pt x="13239" y="2339"/>
                  <a:pt x="13239" y="2386"/>
                </a:cubicBezTo>
                <a:cubicBezTo>
                  <a:pt x="13239" y="2493"/>
                  <a:pt x="13097" y="2671"/>
                  <a:pt x="13013" y="2671"/>
                </a:cubicBezTo>
                <a:cubicBezTo>
                  <a:pt x="12930" y="2671"/>
                  <a:pt x="12646" y="2312"/>
                  <a:pt x="12578" y="2122"/>
                </a:cubicBezTo>
                <a:cubicBezTo>
                  <a:pt x="12566" y="2089"/>
                  <a:pt x="12555" y="2058"/>
                  <a:pt x="12545" y="2025"/>
                </a:cubicBezTo>
                <a:cubicBezTo>
                  <a:pt x="12336" y="2138"/>
                  <a:pt x="12070" y="2155"/>
                  <a:pt x="11870" y="2057"/>
                </a:cubicBezTo>
                <a:cubicBezTo>
                  <a:pt x="11841" y="2173"/>
                  <a:pt x="11769" y="2282"/>
                  <a:pt x="11727" y="2251"/>
                </a:cubicBezTo>
                <a:cubicBezTo>
                  <a:pt x="11702" y="2233"/>
                  <a:pt x="11703" y="2090"/>
                  <a:pt x="11713" y="1934"/>
                </a:cubicBezTo>
                <a:cubicBezTo>
                  <a:pt x="11698" y="1917"/>
                  <a:pt x="11678" y="1905"/>
                  <a:pt x="11666" y="1885"/>
                </a:cubicBezTo>
                <a:cubicBezTo>
                  <a:pt x="11617" y="1805"/>
                  <a:pt x="11475" y="1730"/>
                  <a:pt x="11324" y="1681"/>
                </a:cubicBezTo>
                <a:cubicBezTo>
                  <a:pt x="11284" y="1806"/>
                  <a:pt x="11237" y="1796"/>
                  <a:pt x="11171" y="1643"/>
                </a:cubicBezTo>
                <a:cubicBezTo>
                  <a:pt x="11003" y="1609"/>
                  <a:pt x="10857" y="1614"/>
                  <a:pt x="10857" y="1692"/>
                </a:cubicBezTo>
                <a:cubicBezTo>
                  <a:pt x="10857" y="1735"/>
                  <a:pt x="11041" y="1972"/>
                  <a:pt x="11269" y="2219"/>
                </a:cubicBezTo>
                <a:cubicBezTo>
                  <a:pt x="11496" y="2465"/>
                  <a:pt x="11638" y="2805"/>
                  <a:pt x="11583" y="2972"/>
                </a:cubicBezTo>
                <a:cubicBezTo>
                  <a:pt x="11567" y="3020"/>
                  <a:pt x="11534" y="3061"/>
                  <a:pt x="11491" y="3096"/>
                </a:cubicBezTo>
                <a:cubicBezTo>
                  <a:pt x="11484" y="3121"/>
                  <a:pt x="11466" y="3125"/>
                  <a:pt x="11440" y="3123"/>
                </a:cubicBezTo>
                <a:cubicBezTo>
                  <a:pt x="11121" y="3316"/>
                  <a:pt x="10403" y="3261"/>
                  <a:pt x="10315" y="2956"/>
                </a:cubicBezTo>
                <a:cubicBezTo>
                  <a:pt x="10210" y="2589"/>
                  <a:pt x="9754" y="2628"/>
                  <a:pt x="9626" y="3015"/>
                </a:cubicBezTo>
                <a:cubicBezTo>
                  <a:pt x="9628" y="3018"/>
                  <a:pt x="9629" y="3022"/>
                  <a:pt x="9631" y="3026"/>
                </a:cubicBezTo>
                <a:cubicBezTo>
                  <a:pt x="9725" y="3229"/>
                  <a:pt x="9736" y="3292"/>
                  <a:pt x="9700" y="3343"/>
                </a:cubicBezTo>
                <a:cubicBezTo>
                  <a:pt x="9643" y="3424"/>
                  <a:pt x="9529" y="3389"/>
                  <a:pt x="9399" y="3257"/>
                </a:cubicBezTo>
                <a:cubicBezTo>
                  <a:pt x="9181" y="3328"/>
                  <a:pt x="8868" y="3166"/>
                  <a:pt x="8613" y="2795"/>
                </a:cubicBezTo>
                <a:cubicBezTo>
                  <a:pt x="8319" y="2367"/>
                  <a:pt x="8314" y="2364"/>
                  <a:pt x="8428" y="2848"/>
                </a:cubicBezTo>
                <a:cubicBezTo>
                  <a:pt x="8487" y="3100"/>
                  <a:pt x="8469" y="3266"/>
                  <a:pt x="8326" y="3424"/>
                </a:cubicBezTo>
                <a:cubicBezTo>
                  <a:pt x="8320" y="3432"/>
                  <a:pt x="8314" y="3439"/>
                  <a:pt x="8303" y="3446"/>
                </a:cubicBezTo>
                <a:cubicBezTo>
                  <a:pt x="8224" y="3526"/>
                  <a:pt x="8115" y="3608"/>
                  <a:pt x="7965" y="3698"/>
                </a:cubicBezTo>
                <a:cubicBezTo>
                  <a:pt x="7643" y="3892"/>
                  <a:pt x="7336" y="3952"/>
                  <a:pt x="7276" y="3838"/>
                </a:cubicBezTo>
                <a:cubicBezTo>
                  <a:pt x="7102" y="3511"/>
                  <a:pt x="6161" y="3732"/>
                  <a:pt x="5962" y="4145"/>
                </a:cubicBezTo>
                <a:cubicBezTo>
                  <a:pt x="5849" y="4379"/>
                  <a:pt x="5643" y="4469"/>
                  <a:pt x="5421" y="4387"/>
                </a:cubicBezTo>
                <a:cubicBezTo>
                  <a:pt x="4682" y="4114"/>
                  <a:pt x="4882" y="4677"/>
                  <a:pt x="5647" y="5027"/>
                </a:cubicBezTo>
                <a:cubicBezTo>
                  <a:pt x="6303" y="5327"/>
                  <a:pt x="6404" y="5447"/>
                  <a:pt x="6217" y="5711"/>
                </a:cubicBezTo>
                <a:cubicBezTo>
                  <a:pt x="6091" y="5887"/>
                  <a:pt x="5826" y="5986"/>
                  <a:pt x="5629" y="5926"/>
                </a:cubicBezTo>
                <a:cubicBezTo>
                  <a:pt x="5334" y="5836"/>
                  <a:pt x="5291" y="5918"/>
                  <a:pt x="5370" y="6399"/>
                </a:cubicBezTo>
                <a:cubicBezTo>
                  <a:pt x="5424" y="6728"/>
                  <a:pt x="5330" y="7222"/>
                  <a:pt x="5157" y="7529"/>
                </a:cubicBezTo>
                <a:cubicBezTo>
                  <a:pt x="4919" y="7951"/>
                  <a:pt x="4906" y="8095"/>
                  <a:pt x="5097" y="8180"/>
                </a:cubicBezTo>
                <a:cubicBezTo>
                  <a:pt x="5245" y="8246"/>
                  <a:pt x="5335" y="8656"/>
                  <a:pt x="5324" y="9202"/>
                </a:cubicBezTo>
                <a:cubicBezTo>
                  <a:pt x="5319" y="9408"/>
                  <a:pt x="5285" y="9614"/>
                  <a:pt x="5231" y="9816"/>
                </a:cubicBezTo>
                <a:cubicBezTo>
                  <a:pt x="5233" y="9838"/>
                  <a:pt x="5237" y="9862"/>
                  <a:pt x="5236" y="9891"/>
                </a:cubicBezTo>
                <a:cubicBezTo>
                  <a:pt x="5233" y="10001"/>
                  <a:pt x="5213" y="10050"/>
                  <a:pt x="5180" y="10042"/>
                </a:cubicBezTo>
                <a:cubicBezTo>
                  <a:pt x="5174" y="10040"/>
                  <a:pt x="5165" y="10050"/>
                  <a:pt x="5157" y="10052"/>
                </a:cubicBezTo>
                <a:cubicBezTo>
                  <a:pt x="5116" y="10167"/>
                  <a:pt x="5070" y="10277"/>
                  <a:pt x="5018" y="10381"/>
                </a:cubicBezTo>
                <a:cubicBezTo>
                  <a:pt x="5041" y="10407"/>
                  <a:pt x="5076" y="10429"/>
                  <a:pt x="5120" y="10451"/>
                </a:cubicBezTo>
                <a:cubicBezTo>
                  <a:pt x="5272" y="10524"/>
                  <a:pt x="5277" y="10549"/>
                  <a:pt x="5180" y="10693"/>
                </a:cubicBezTo>
                <a:cubicBezTo>
                  <a:pt x="5127" y="10771"/>
                  <a:pt x="5073" y="10801"/>
                  <a:pt x="4963" y="10800"/>
                </a:cubicBezTo>
                <a:cubicBezTo>
                  <a:pt x="4853" y="10799"/>
                  <a:pt x="4819" y="10787"/>
                  <a:pt x="4829" y="10703"/>
                </a:cubicBezTo>
                <a:cubicBezTo>
                  <a:pt x="4553" y="11099"/>
                  <a:pt x="4224" y="11300"/>
                  <a:pt x="3996" y="11080"/>
                </a:cubicBezTo>
                <a:cubicBezTo>
                  <a:pt x="3690" y="10785"/>
                  <a:pt x="3478" y="10962"/>
                  <a:pt x="3478" y="11510"/>
                </a:cubicBezTo>
                <a:cubicBezTo>
                  <a:pt x="3478" y="11723"/>
                  <a:pt x="3345" y="12024"/>
                  <a:pt x="3186" y="12178"/>
                </a:cubicBezTo>
                <a:cubicBezTo>
                  <a:pt x="2936" y="12420"/>
                  <a:pt x="2965" y="12517"/>
                  <a:pt x="3394" y="12909"/>
                </a:cubicBezTo>
                <a:cubicBezTo>
                  <a:pt x="3668" y="13160"/>
                  <a:pt x="3845" y="13505"/>
                  <a:pt x="3788" y="13679"/>
                </a:cubicBezTo>
                <a:cubicBezTo>
                  <a:pt x="3704" y="13932"/>
                  <a:pt x="3798" y="13922"/>
                  <a:pt x="4273" y="13636"/>
                </a:cubicBezTo>
                <a:cubicBezTo>
                  <a:pt x="4926" y="13243"/>
                  <a:pt x="5421" y="13483"/>
                  <a:pt x="5421" y="14190"/>
                </a:cubicBezTo>
                <a:cubicBezTo>
                  <a:pt x="5421" y="14395"/>
                  <a:pt x="5552" y="14779"/>
                  <a:pt x="5712" y="15045"/>
                </a:cubicBezTo>
                <a:cubicBezTo>
                  <a:pt x="5876" y="15317"/>
                  <a:pt x="5946" y="15712"/>
                  <a:pt x="5874" y="15944"/>
                </a:cubicBezTo>
                <a:cubicBezTo>
                  <a:pt x="5804" y="16171"/>
                  <a:pt x="5811" y="16287"/>
                  <a:pt x="5893" y="16202"/>
                </a:cubicBezTo>
                <a:cubicBezTo>
                  <a:pt x="5974" y="16117"/>
                  <a:pt x="6246" y="16136"/>
                  <a:pt x="6494" y="16245"/>
                </a:cubicBezTo>
                <a:cubicBezTo>
                  <a:pt x="6863" y="16408"/>
                  <a:pt x="6999" y="16343"/>
                  <a:pt x="7257" y="15885"/>
                </a:cubicBezTo>
                <a:cubicBezTo>
                  <a:pt x="7606" y="15265"/>
                  <a:pt x="8033" y="15377"/>
                  <a:pt x="7882" y="16046"/>
                </a:cubicBezTo>
                <a:cubicBezTo>
                  <a:pt x="7829" y="16281"/>
                  <a:pt x="7857" y="16419"/>
                  <a:pt x="7942" y="16358"/>
                </a:cubicBezTo>
                <a:cubicBezTo>
                  <a:pt x="8141" y="16215"/>
                  <a:pt x="8439" y="16661"/>
                  <a:pt x="8627" y="17375"/>
                </a:cubicBezTo>
                <a:cubicBezTo>
                  <a:pt x="8709" y="17686"/>
                  <a:pt x="8937" y="18073"/>
                  <a:pt x="9136" y="18236"/>
                </a:cubicBezTo>
                <a:cubicBezTo>
                  <a:pt x="9334" y="18398"/>
                  <a:pt x="9497" y="18675"/>
                  <a:pt x="9497" y="18855"/>
                </a:cubicBezTo>
                <a:cubicBezTo>
                  <a:pt x="9497" y="19290"/>
                  <a:pt x="9695" y="19268"/>
                  <a:pt x="9992" y="18795"/>
                </a:cubicBezTo>
                <a:cubicBezTo>
                  <a:pt x="10191" y="18478"/>
                  <a:pt x="10287" y="18460"/>
                  <a:pt x="10528" y="18693"/>
                </a:cubicBezTo>
                <a:cubicBezTo>
                  <a:pt x="10691" y="18850"/>
                  <a:pt x="10872" y="18889"/>
                  <a:pt x="10931" y="18779"/>
                </a:cubicBezTo>
                <a:cubicBezTo>
                  <a:pt x="10947" y="18748"/>
                  <a:pt x="10968" y="18721"/>
                  <a:pt x="10996" y="18699"/>
                </a:cubicBezTo>
                <a:cubicBezTo>
                  <a:pt x="11001" y="18668"/>
                  <a:pt x="11019" y="18645"/>
                  <a:pt x="11051" y="18607"/>
                </a:cubicBezTo>
                <a:cubicBezTo>
                  <a:pt x="11126" y="18520"/>
                  <a:pt x="11126" y="18519"/>
                  <a:pt x="11148" y="18602"/>
                </a:cubicBezTo>
                <a:cubicBezTo>
                  <a:pt x="11150" y="18606"/>
                  <a:pt x="11156" y="18623"/>
                  <a:pt x="11157" y="18629"/>
                </a:cubicBezTo>
                <a:cubicBezTo>
                  <a:pt x="11445" y="18562"/>
                  <a:pt x="11885" y="18701"/>
                  <a:pt x="12027" y="18968"/>
                </a:cubicBezTo>
                <a:cubicBezTo>
                  <a:pt x="12136" y="19173"/>
                  <a:pt x="12085" y="19424"/>
                  <a:pt x="11884" y="19683"/>
                </a:cubicBezTo>
                <a:cubicBezTo>
                  <a:pt x="11799" y="19792"/>
                  <a:pt x="11744" y="19867"/>
                  <a:pt x="11713" y="19925"/>
                </a:cubicBezTo>
                <a:cubicBezTo>
                  <a:pt x="11637" y="20064"/>
                  <a:pt x="11722" y="20081"/>
                  <a:pt x="11999" y="20081"/>
                </a:cubicBezTo>
                <a:cubicBezTo>
                  <a:pt x="12275" y="20081"/>
                  <a:pt x="12487" y="20286"/>
                  <a:pt x="12610" y="20662"/>
                </a:cubicBezTo>
                <a:cubicBezTo>
                  <a:pt x="12714" y="20980"/>
                  <a:pt x="12881" y="21180"/>
                  <a:pt x="12980" y="21109"/>
                </a:cubicBezTo>
                <a:cubicBezTo>
                  <a:pt x="13080" y="21037"/>
                  <a:pt x="13214" y="21085"/>
                  <a:pt x="13281" y="21211"/>
                </a:cubicBezTo>
                <a:cubicBezTo>
                  <a:pt x="13479" y="21584"/>
                  <a:pt x="13527" y="21476"/>
                  <a:pt x="13429" y="20878"/>
                </a:cubicBezTo>
                <a:cubicBezTo>
                  <a:pt x="13378" y="20568"/>
                  <a:pt x="13267" y="20366"/>
                  <a:pt x="13184" y="20426"/>
                </a:cubicBezTo>
                <a:cubicBezTo>
                  <a:pt x="13171" y="20435"/>
                  <a:pt x="13153" y="20436"/>
                  <a:pt x="13133" y="20436"/>
                </a:cubicBezTo>
                <a:cubicBezTo>
                  <a:pt x="13129" y="20547"/>
                  <a:pt x="13124" y="20639"/>
                  <a:pt x="13110" y="20641"/>
                </a:cubicBezTo>
                <a:cubicBezTo>
                  <a:pt x="13090" y="20643"/>
                  <a:pt x="13051" y="20547"/>
                  <a:pt x="13022" y="20431"/>
                </a:cubicBezTo>
                <a:cubicBezTo>
                  <a:pt x="13019" y="20420"/>
                  <a:pt x="13015" y="20414"/>
                  <a:pt x="13013" y="20404"/>
                </a:cubicBezTo>
                <a:cubicBezTo>
                  <a:pt x="12897" y="20359"/>
                  <a:pt x="12751" y="20267"/>
                  <a:pt x="12610" y="20135"/>
                </a:cubicBezTo>
                <a:cubicBezTo>
                  <a:pt x="12201" y="19750"/>
                  <a:pt x="12198" y="19723"/>
                  <a:pt x="12541" y="19376"/>
                </a:cubicBezTo>
                <a:cubicBezTo>
                  <a:pt x="12736" y="19179"/>
                  <a:pt x="13129" y="18950"/>
                  <a:pt x="13415" y="18871"/>
                </a:cubicBezTo>
                <a:cubicBezTo>
                  <a:pt x="13844" y="18752"/>
                  <a:pt x="14013" y="18846"/>
                  <a:pt x="14354" y="19403"/>
                </a:cubicBezTo>
                <a:cubicBezTo>
                  <a:pt x="14553" y="19728"/>
                  <a:pt x="14675" y="20081"/>
                  <a:pt x="14660" y="20248"/>
                </a:cubicBezTo>
                <a:cubicBezTo>
                  <a:pt x="14679" y="20259"/>
                  <a:pt x="14708" y="20268"/>
                  <a:pt x="14738" y="20270"/>
                </a:cubicBezTo>
                <a:cubicBezTo>
                  <a:pt x="14795" y="20272"/>
                  <a:pt x="14966" y="20338"/>
                  <a:pt x="15118" y="20420"/>
                </a:cubicBezTo>
                <a:lnTo>
                  <a:pt x="15136" y="20431"/>
                </a:lnTo>
                <a:cubicBezTo>
                  <a:pt x="15184" y="20417"/>
                  <a:pt x="15215" y="20411"/>
                  <a:pt x="15270" y="20393"/>
                </a:cubicBezTo>
                <a:cubicBezTo>
                  <a:pt x="15613" y="20286"/>
                  <a:pt x="15665" y="20176"/>
                  <a:pt x="15520" y="19861"/>
                </a:cubicBezTo>
                <a:cubicBezTo>
                  <a:pt x="15283" y="19344"/>
                  <a:pt x="15957" y="18542"/>
                  <a:pt x="16339" y="18887"/>
                </a:cubicBezTo>
                <a:cubicBezTo>
                  <a:pt x="16887" y="19381"/>
                  <a:pt x="17171" y="19354"/>
                  <a:pt x="17199" y="18806"/>
                </a:cubicBezTo>
                <a:cubicBezTo>
                  <a:pt x="17238" y="18061"/>
                  <a:pt x="17637" y="17530"/>
                  <a:pt x="17940" y="17822"/>
                </a:cubicBezTo>
                <a:cubicBezTo>
                  <a:pt x="18367" y="18234"/>
                  <a:pt x="18402" y="17856"/>
                  <a:pt x="18088" y="17353"/>
                </a:cubicBezTo>
                <a:cubicBezTo>
                  <a:pt x="18086" y="17355"/>
                  <a:pt x="18085" y="17364"/>
                  <a:pt x="18083" y="17364"/>
                </a:cubicBezTo>
                <a:cubicBezTo>
                  <a:pt x="18070" y="17367"/>
                  <a:pt x="18051" y="17324"/>
                  <a:pt x="18032" y="17267"/>
                </a:cubicBezTo>
                <a:cubicBezTo>
                  <a:pt x="17992" y="17209"/>
                  <a:pt x="17952" y="17150"/>
                  <a:pt x="17903" y="17090"/>
                </a:cubicBezTo>
                <a:cubicBezTo>
                  <a:pt x="17379" y="16453"/>
                  <a:pt x="17373" y="16430"/>
                  <a:pt x="17741" y="16116"/>
                </a:cubicBezTo>
                <a:cubicBezTo>
                  <a:pt x="18168" y="15751"/>
                  <a:pt x="18744" y="15692"/>
                  <a:pt x="18907" y="15998"/>
                </a:cubicBezTo>
                <a:cubicBezTo>
                  <a:pt x="18969" y="16115"/>
                  <a:pt x="19220" y="16089"/>
                  <a:pt x="19499" y="15938"/>
                </a:cubicBezTo>
                <a:cubicBezTo>
                  <a:pt x="20027" y="15653"/>
                  <a:pt x="20140" y="15341"/>
                  <a:pt x="19716" y="15341"/>
                </a:cubicBezTo>
                <a:cubicBezTo>
                  <a:pt x="19569" y="15341"/>
                  <a:pt x="19352" y="15200"/>
                  <a:pt x="19230" y="15029"/>
                </a:cubicBezTo>
                <a:cubicBezTo>
                  <a:pt x="18896" y="14560"/>
                  <a:pt x="19911" y="13823"/>
                  <a:pt x="20401" y="14179"/>
                </a:cubicBezTo>
                <a:cubicBezTo>
                  <a:pt x="20684" y="14385"/>
                  <a:pt x="20790" y="14348"/>
                  <a:pt x="20951" y="13996"/>
                </a:cubicBezTo>
                <a:cubicBezTo>
                  <a:pt x="20984" y="13925"/>
                  <a:pt x="21015" y="13865"/>
                  <a:pt x="21039" y="13808"/>
                </a:cubicBezTo>
                <a:cubicBezTo>
                  <a:pt x="21059" y="13645"/>
                  <a:pt x="21068" y="13467"/>
                  <a:pt x="21067" y="13275"/>
                </a:cubicBezTo>
                <a:cubicBezTo>
                  <a:pt x="20990" y="13119"/>
                  <a:pt x="20828" y="12941"/>
                  <a:pt x="20535" y="12630"/>
                </a:cubicBezTo>
                <a:lnTo>
                  <a:pt x="19915" y="11973"/>
                </a:lnTo>
                <a:lnTo>
                  <a:pt x="20406" y="11758"/>
                </a:lnTo>
                <a:cubicBezTo>
                  <a:pt x="20950" y="11517"/>
                  <a:pt x="21052" y="10845"/>
                  <a:pt x="20604" y="10461"/>
                </a:cubicBezTo>
                <a:cubicBezTo>
                  <a:pt x="20593" y="10451"/>
                  <a:pt x="20587" y="10444"/>
                  <a:pt x="20577" y="10434"/>
                </a:cubicBezTo>
                <a:cubicBezTo>
                  <a:pt x="20547" y="10447"/>
                  <a:pt x="20523" y="10455"/>
                  <a:pt x="20489" y="10472"/>
                </a:cubicBezTo>
                <a:cubicBezTo>
                  <a:pt x="20319" y="10557"/>
                  <a:pt x="20181" y="10560"/>
                  <a:pt x="20225" y="10477"/>
                </a:cubicBezTo>
                <a:cubicBezTo>
                  <a:pt x="20232" y="10464"/>
                  <a:pt x="20340" y="10401"/>
                  <a:pt x="20475" y="10327"/>
                </a:cubicBezTo>
                <a:cubicBezTo>
                  <a:pt x="20394" y="10217"/>
                  <a:pt x="20419" y="10139"/>
                  <a:pt x="20554" y="10042"/>
                </a:cubicBezTo>
                <a:cubicBezTo>
                  <a:pt x="20623" y="9992"/>
                  <a:pt x="20653" y="9929"/>
                  <a:pt x="20642" y="9843"/>
                </a:cubicBezTo>
                <a:cubicBezTo>
                  <a:pt x="20449" y="9923"/>
                  <a:pt x="20360" y="9919"/>
                  <a:pt x="20415" y="9816"/>
                </a:cubicBezTo>
                <a:cubicBezTo>
                  <a:pt x="20429" y="9790"/>
                  <a:pt x="20508" y="9736"/>
                  <a:pt x="20591" y="9692"/>
                </a:cubicBezTo>
                <a:cubicBezTo>
                  <a:pt x="20535" y="9577"/>
                  <a:pt x="20435" y="9433"/>
                  <a:pt x="20285" y="9251"/>
                </a:cubicBezTo>
                <a:cubicBezTo>
                  <a:pt x="20049" y="8964"/>
                  <a:pt x="19934" y="8792"/>
                  <a:pt x="19915" y="8659"/>
                </a:cubicBezTo>
                <a:cubicBezTo>
                  <a:pt x="19822" y="8555"/>
                  <a:pt x="19768" y="8461"/>
                  <a:pt x="19804" y="8428"/>
                </a:cubicBezTo>
                <a:cubicBezTo>
                  <a:pt x="19886" y="8353"/>
                  <a:pt x="19953" y="8340"/>
                  <a:pt x="20040" y="8385"/>
                </a:cubicBezTo>
                <a:cubicBezTo>
                  <a:pt x="20044" y="8380"/>
                  <a:pt x="20045" y="8373"/>
                  <a:pt x="20049" y="8368"/>
                </a:cubicBezTo>
                <a:cubicBezTo>
                  <a:pt x="20164" y="8257"/>
                  <a:pt x="20251" y="8215"/>
                  <a:pt x="20336" y="8239"/>
                </a:cubicBezTo>
                <a:cubicBezTo>
                  <a:pt x="20345" y="8199"/>
                  <a:pt x="20358" y="8154"/>
                  <a:pt x="20382" y="8099"/>
                </a:cubicBezTo>
                <a:cubicBezTo>
                  <a:pt x="20425" y="8003"/>
                  <a:pt x="20461" y="7971"/>
                  <a:pt x="20521" y="7981"/>
                </a:cubicBezTo>
                <a:cubicBezTo>
                  <a:pt x="20632" y="8000"/>
                  <a:pt x="20612" y="8143"/>
                  <a:pt x="20480" y="8347"/>
                </a:cubicBezTo>
                <a:cubicBezTo>
                  <a:pt x="20507" y="8377"/>
                  <a:pt x="20537" y="8406"/>
                  <a:pt x="20567" y="8449"/>
                </a:cubicBezTo>
                <a:cubicBezTo>
                  <a:pt x="20617" y="8519"/>
                  <a:pt x="20671" y="8578"/>
                  <a:pt x="20725" y="8632"/>
                </a:cubicBezTo>
                <a:cubicBezTo>
                  <a:pt x="20770" y="8594"/>
                  <a:pt x="20789" y="8621"/>
                  <a:pt x="20813" y="8718"/>
                </a:cubicBezTo>
                <a:cubicBezTo>
                  <a:pt x="20867" y="8762"/>
                  <a:pt x="20920" y="8788"/>
                  <a:pt x="20951" y="8788"/>
                </a:cubicBezTo>
                <a:cubicBezTo>
                  <a:pt x="21162" y="8788"/>
                  <a:pt x="21531" y="7730"/>
                  <a:pt x="21382" y="7556"/>
                </a:cubicBezTo>
                <a:cubicBezTo>
                  <a:pt x="21343" y="7511"/>
                  <a:pt x="21309" y="7419"/>
                  <a:pt x="21285" y="7314"/>
                </a:cubicBezTo>
                <a:cubicBezTo>
                  <a:pt x="21238" y="7250"/>
                  <a:pt x="21206" y="7188"/>
                  <a:pt x="21234" y="7158"/>
                </a:cubicBezTo>
                <a:cubicBezTo>
                  <a:pt x="21240" y="7150"/>
                  <a:pt x="21249" y="7148"/>
                  <a:pt x="21257" y="7142"/>
                </a:cubicBezTo>
                <a:cubicBezTo>
                  <a:pt x="21253" y="7103"/>
                  <a:pt x="21252" y="7061"/>
                  <a:pt x="21252" y="7023"/>
                </a:cubicBezTo>
                <a:cubicBezTo>
                  <a:pt x="21251" y="6769"/>
                  <a:pt x="21112" y="6668"/>
                  <a:pt x="20840" y="6711"/>
                </a:cubicBezTo>
                <a:cubicBezTo>
                  <a:pt x="20617" y="6747"/>
                  <a:pt x="20200" y="6667"/>
                  <a:pt x="19911" y="6539"/>
                </a:cubicBezTo>
                <a:cubicBezTo>
                  <a:pt x="19737" y="6462"/>
                  <a:pt x="19627" y="6397"/>
                  <a:pt x="19564" y="6324"/>
                </a:cubicBezTo>
                <a:cubicBezTo>
                  <a:pt x="19563" y="6323"/>
                  <a:pt x="19560" y="6325"/>
                  <a:pt x="19559" y="6324"/>
                </a:cubicBezTo>
                <a:cubicBezTo>
                  <a:pt x="19559" y="6324"/>
                  <a:pt x="19559" y="6319"/>
                  <a:pt x="19559" y="6319"/>
                </a:cubicBezTo>
                <a:cubicBezTo>
                  <a:pt x="19472" y="6215"/>
                  <a:pt x="19481" y="6102"/>
                  <a:pt x="19568" y="5920"/>
                </a:cubicBezTo>
                <a:cubicBezTo>
                  <a:pt x="19835" y="5365"/>
                  <a:pt x="19118" y="4203"/>
                  <a:pt x="18620" y="4387"/>
                </a:cubicBezTo>
                <a:cubicBezTo>
                  <a:pt x="18392" y="4471"/>
                  <a:pt x="18100" y="4337"/>
                  <a:pt x="17829" y="4021"/>
                </a:cubicBezTo>
                <a:lnTo>
                  <a:pt x="17398" y="3521"/>
                </a:lnTo>
                <a:lnTo>
                  <a:pt x="17963" y="2988"/>
                </a:lnTo>
                <a:cubicBezTo>
                  <a:pt x="18274" y="2694"/>
                  <a:pt x="18375" y="2517"/>
                  <a:pt x="18190" y="2595"/>
                </a:cubicBezTo>
                <a:cubicBezTo>
                  <a:pt x="17945" y="2699"/>
                  <a:pt x="17801" y="2575"/>
                  <a:pt x="17662" y="2149"/>
                </a:cubicBezTo>
                <a:cubicBezTo>
                  <a:pt x="17399" y="1345"/>
                  <a:pt x="17189" y="1411"/>
                  <a:pt x="17334" y="2251"/>
                </a:cubicBezTo>
                <a:cubicBezTo>
                  <a:pt x="17424" y="2778"/>
                  <a:pt x="17375" y="2966"/>
                  <a:pt x="17116" y="3074"/>
                </a:cubicBezTo>
                <a:cubicBezTo>
                  <a:pt x="16931" y="3152"/>
                  <a:pt x="16539" y="3408"/>
                  <a:pt x="16246" y="3645"/>
                </a:cubicBezTo>
                <a:cubicBezTo>
                  <a:pt x="15545" y="4209"/>
                  <a:pt x="15292" y="3982"/>
                  <a:pt x="15400" y="2891"/>
                </a:cubicBezTo>
                <a:cubicBezTo>
                  <a:pt x="15484" y="2040"/>
                  <a:pt x="15465" y="2003"/>
                  <a:pt x="14970" y="2063"/>
                </a:cubicBezTo>
                <a:cubicBezTo>
                  <a:pt x="14499" y="2119"/>
                  <a:pt x="14443" y="2044"/>
                  <a:pt x="14354" y="1223"/>
                </a:cubicBezTo>
                <a:lnTo>
                  <a:pt x="14257" y="363"/>
                </a:lnTo>
                <a:close/>
                <a:moveTo>
                  <a:pt x="13175" y="1487"/>
                </a:moveTo>
                <a:cubicBezTo>
                  <a:pt x="13155" y="1488"/>
                  <a:pt x="13133" y="1479"/>
                  <a:pt x="13114" y="1492"/>
                </a:cubicBezTo>
                <a:cubicBezTo>
                  <a:pt x="13135" y="1487"/>
                  <a:pt x="13155" y="1487"/>
                  <a:pt x="13175" y="1487"/>
                </a:cubicBezTo>
                <a:close/>
                <a:moveTo>
                  <a:pt x="13114" y="1492"/>
                </a:moveTo>
                <a:cubicBezTo>
                  <a:pt x="13000" y="1524"/>
                  <a:pt x="12885" y="1606"/>
                  <a:pt x="12814" y="1761"/>
                </a:cubicBezTo>
                <a:cubicBezTo>
                  <a:pt x="12789" y="1815"/>
                  <a:pt x="12757" y="1859"/>
                  <a:pt x="12717" y="1901"/>
                </a:cubicBezTo>
                <a:cubicBezTo>
                  <a:pt x="12724" y="1906"/>
                  <a:pt x="12722" y="1913"/>
                  <a:pt x="12730" y="1918"/>
                </a:cubicBezTo>
                <a:cubicBezTo>
                  <a:pt x="12852" y="1982"/>
                  <a:pt x="12854" y="1982"/>
                  <a:pt x="12976" y="1697"/>
                </a:cubicBezTo>
                <a:cubicBezTo>
                  <a:pt x="13023" y="1586"/>
                  <a:pt x="13068" y="1526"/>
                  <a:pt x="13114" y="1492"/>
                </a:cubicBezTo>
                <a:close/>
                <a:moveTo>
                  <a:pt x="9575" y="1110"/>
                </a:moveTo>
                <a:cubicBezTo>
                  <a:pt x="9533" y="1110"/>
                  <a:pt x="9497" y="1263"/>
                  <a:pt x="9497" y="1449"/>
                </a:cubicBezTo>
                <a:cubicBezTo>
                  <a:pt x="9497" y="1636"/>
                  <a:pt x="9583" y="1788"/>
                  <a:pt x="9686" y="1788"/>
                </a:cubicBezTo>
                <a:cubicBezTo>
                  <a:pt x="9790" y="1788"/>
                  <a:pt x="9822" y="1636"/>
                  <a:pt x="9760" y="1449"/>
                </a:cubicBezTo>
                <a:cubicBezTo>
                  <a:pt x="9699" y="1263"/>
                  <a:pt x="9617" y="1110"/>
                  <a:pt x="9575" y="1110"/>
                </a:cubicBezTo>
                <a:close/>
                <a:moveTo>
                  <a:pt x="6485" y="2004"/>
                </a:moveTo>
                <a:cubicBezTo>
                  <a:pt x="6232" y="2010"/>
                  <a:pt x="5984" y="2103"/>
                  <a:pt x="5833" y="2316"/>
                </a:cubicBezTo>
                <a:cubicBezTo>
                  <a:pt x="5574" y="2678"/>
                  <a:pt x="5706" y="2861"/>
                  <a:pt x="6152" y="2811"/>
                </a:cubicBezTo>
                <a:cubicBezTo>
                  <a:pt x="6106" y="2730"/>
                  <a:pt x="6179" y="2706"/>
                  <a:pt x="6341" y="2757"/>
                </a:cubicBezTo>
                <a:cubicBezTo>
                  <a:pt x="6361" y="2763"/>
                  <a:pt x="6382" y="2769"/>
                  <a:pt x="6402" y="2773"/>
                </a:cubicBezTo>
                <a:cubicBezTo>
                  <a:pt x="6715" y="2703"/>
                  <a:pt x="6987" y="2758"/>
                  <a:pt x="7072" y="2918"/>
                </a:cubicBezTo>
                <a:cubicBezTo>
                  <a:pt x="7183" y="3127"/>
                  <a:pt x="7251" y="3120"/>
                  <a:pt x="7373" y="2891"/>
                </a:cubicBezTo>
                <a:cubicBezTo>
                  <a:pt x="7636" y="2398"/>
                  <a:pt x="7042" y="1990"/>
                  <a:pt x="6485" y="2004"/>
                </a:cubicBezTo>
                <a:close/>
                <a:moveTo>
                  <a:pt x="3251" y="2310"/>
                </a:moveTo>
                <a:cubicBezTo>
                  <a:pt x="3205" y="2291"/>
                  <a:pt x="3105" y="2388"/>
                  <a:pt x="2987" y="2569"/>
                </a:cubicBezTo>
                <a:cubicBezTo>
                  <a:pt x="2830" y="2810"/>
                  <a:pt x="2702" y="3110"/>
                  <a:pt x="2705" y="3241"/>
                </a:cubicBezTo>
                <a:cubicBezTo>
                  <a:pt x="2709" y="3373"/>
                  <a:pt x="2840" y="3283"/>
                  <a:pt x="2997" y="3042"/>
                </a:cubicBezTo>
                <a:cubicBezTo>
                  <a:pt x="3153" y="2801"/>
                  <a:pt x="3282" y="2496"/>
                  <a:pt x="3279" y="2364"/>
                </a:cubicBezTo>
                <a:cubicBezTo>
                  <a:pt x="3278" y="2331"/>
                  <a:pt x="3266" y="2317"/>
                  <a:pt x="3251" y="2310"/>
                </a:cubicBezTo>
                <a:close/>
                <a:moveTo>
                  <a:pt x="4352" y="2918"/>
                </a:moveTo>
                <a:cubicBezTo>
                  <a:pt x="4179" y="2918"/>
                  <a:pt x="4092" y="3020"/>
                  <a:pt x="4158" y="3144"/>
                </a:cubicBezTo>
                <a:cubicBezTo>
                  <a:pt x="4224" y="3268"/>
                  <a:pt x="4311" y="3370"/>
                  <a:pt x="4352" y="3370"/>
                </a:cubicBezTo>
                <a:cubicBezTo>
                  <a:pt x="4393" y="3370"/>
                  <a:pt x="4480" y="3268"/>
                  <a:pt x="4546" y="3144"/>
                </a:cubicBezTo>
                <a:cubicBezTo>
                  <a:pt x="4612" y="3020"/>
                  <a:pt x="4525" y="2918"/>
                  <a:pt x="4352" y="2918"/>
                </a:cubicBezTo>
                <a:close/>
                <a:moveTo>
                  <a:pt x="2441" y="4080"/>
                </a:moveTo>
                <a:cubicBezTo>
                  <a:pt x="2249" y="4091"/>
                  <a:pt x="2281" y="4450"/>
                  <a:pt x="2539" y="4635"/>
                </a:cubicBezTo>
                <a:cubicBezTo>
                  <a:pt x="2690" y="4743"/>
                  <a:pt x="2575" y="4971"/>
                  <a:pt x="2196" y="5323"/>
                </a:cubicBezTo>
                <a:cubicBezTo>
                  <a:pt x="1885" y="5613"/>
                  <a:pt x="1743" y="5850"/>
                  <a:pt x="1877" y="5850"/>
                </a:cubicBezTo>
                <a:cubicBezTo>
                  <a:pt x="1986" y="5851"/>
                  <a:pt x="2087" y="5810"/>
                  <a:pt x="2187" y="5743"/>
                </a:cubicBezTo>
                <a:cubicBezTo>
                  <a:pt x="2183" y="5738"/>
                  <a:pt x="2183" y="5738"/>
                  <a:pt x="2178" y="5732"/>
                </a:cubicBezTo>
                <a:cubicBezTo>
                  <a:pt x="2127" y="5674"/>
                  <a:pt x="2127" y="5661"/>
                  <a:pt x="2187" y="5603"/>
                </a:cubicBezTo>
                <a:cubicBezTo>
                  <a:pt x="2230" y="5562"/>
                  <a:pt x="2361" y="5490"/>
                  <a:pt x="2502" y="5420"/>
                </a:cubicBezTo>
                <a:cubicBezTo>
                  <a:pt x="2673" y="5162"/>
                  <a:pt x="2783" y="4833"/>
                  <a:pt x="2784" y="4565"/>
                </a:cubicBezTo>
                <a:cubicBezTo>
                  <a:pt x="2734" y="4529"/>
                  <a:pt x="2675" y="4494"/>
                  <a:pt x="2622" y="4468"/>
                </a:cubicBezTo>
                <a:cubicBezTo>
                  <a:pt x="2514" y="4414"/>
                  <a:pt x="2408" y="4343"/>
                  <a:pt x="2386" y="4312"/>
                </a:cubicBezTo>
                <a:cubicBezTo>
                  <a:pt x="2317" y="4215"/>
                  <a:pt x="2407" y="4197"/>
                  <a:pt x="2562" y="4274"/>
                </a:cubicBezTo>
                <a:cubicBezTo>
                  <a:pt x="2608" y="4297"/>
                  <a:pt x="2689" y="4328"/>
                  <a:pt x="2761" y="4360"/>
                </a:cubicBezTo>
                <a:cubicBezTo>
                  <a:pt x="2726" y="4237"/>
                  <a:pt x="2655" y="4142"/>
                  <a:pt x="2539" y="4097"/>
                </a:cubicBezTo>
                <a:cubicBezTo>
                  <a:pt x="2502" y="4082"/>
                  <a:pt x="2469" y="4079"/>
                  <a:pt x="2441" y="4080"/>
                </a:cubicBezTo>
                <a:close/>
                <a:moveTo>
                  <a:pt x="3866" y="5178"/>
                </a:moveTo>
                <a:cubicBezTo>
                  <a:pt x="3760" y="5178"/>
                  <a:pt x="3672" y="5280"/>
                  <a:pt x="3672" y="5404"/>
                </a:cubicBezTo>
                <a:cubicBezTo>
                  <a:pt x="3672" y="5528"/>
                  <a:pt x="3760" y="5630"/>
                  <a:pt x="3866" y="5630"/>
                </a:cubicBezTo>
                <a:cubicBezTo>
                  <a:pt x="3973" y="5630"/>
                  <a:pt x="4061" y="5528"/>
                  <a:pt x="4061" y="5404"/>
                </a:cubicBezTo>
                <a:cubicBezTo>
                  <a:pt x="4061" y="5280"/>
                  <a:pt x="3973" y="5178"/>
                  <a:pt x="3866" y="5178"/>
                </a:cubicBezTo>
                <a:close/>
                <a:moveTo>
                  <a:pt x="3524" y="7448"/>
                </a:moveTo>
                <a:cubicBezTo>
                  <a:pt x="3254" y="7460"/>
                  <a:pt x="3274" y="7507"/>
                  <a:pt x="3607" y="7664"/>
                </a:cubicBezTo>
                <a:cubicBezTo>
                  <a:pt x="3838" y="7772"/>
                  <a:pt x="4083" y="8069"/>
                  <a:pt x="4153" y="8325"/>
                </a:cubicBezTo>
                <a:cubicBezTo>
                  <a:pt x="4285" y="8810"/>
                  <a:pt x="4678" y="8988"/>
                  <a:pt x="4593" y="8524"/>
                </a:cubicBezTo>
                <a:cubicBezTo>
                  <a:pt x="4509" y="8068"/>
                  <a:pt x="3878" y="7434"/>
                  <a:pt x="3524" y="7448"/>
                </a:cubicBezTo>
                <a:close/>
                <a:moveTo>
                  <a:pt x="355" y="8885"/>
                </a:moveTo>
                <a:cubicBezTo>
                  <a:pt x="-69" y="8885"/>
                  <a:pt x="-56" y="8864"/>
                  <a:pt x="100" y="9337"/>
                </a:cubicBezTo>
                <a:cubicBezTo>
                  <a:pt x="165" y="9533"/>
                  <a:pt x="342" y="9692"/>
                  <a:pt x="494" y="9692"/>
                </a:cubicBezTo>
                <a:cubicBezTo>
                  <a:pt x="646" y="9692"/>
                  <a:pt x="821" y="9845"/>
                  <a:pt x="882" y="10031"/>
                </a:cubicBezTo>
                <a:cubicBezTo>
                  <a:pt x="944" y="10217"/>
                  <a:pt x="1071" y="10370"/>
                  <a:pt x="1165" y="10370"/>
                </a:cubicBezTo>
                <a:cubicBezTo>
                  <a:pt x="1258" y="10370"/>
                  <a:pt x="1198" y="10036"/>
                  <a:pt x="1030" y="9627"/>
                </a:cubicBezTo>
                <a:cubicBezTo>
                  <a:pt x="931" y="9384"/>
                  <a:pt x="808" y="9197"/>
                  <a:pt x="683" y="9068"/>
                </a:cubicBezTo>
                <a:cubicBezTo>
                  <a:pt x="774" y="9326"/>
                  <a:pt x="852" y="9566"/>
                  <a:pt x="855" y="9606"/>
                </a:cubicBezTo>
                <a:cubicBezTo>
                  <a:pt x="869" y="9801"/>
                  <a:pt x="766" y="9651"/>
                  <a:pt x="554" y="9175"/>
                </a:cubicBezTo>
                <a:cubicBezTo>
                  <a:pt x="501" y="9058"/>
                  <a:pt x="461" y="8972"/>
                  <a:pt x="424" y="8896"/>
                </a:cubicBezTo>
                <a:cubicBezTo>
                  <a:pt x="401" y="8890"/>
                  <a:pt x="378" y="8885"/>
                  <a:pt x="355" y="8885"/>
                </a:cubicBezTo>
                <a:close/>
                <a:moveTo>
                  <a:pt x="3307" y="9251"/>
                </a:moveTo>
                <a:cubicBezTo>
                  <a:pt x="3041" y="9257"/>
                  <a:pt x="3055" y="9311"/>
                  <a:pt x="3371" y="9590"/>
                </a:cubicBezTo>
                <a:cubicBezTo>
                  <a:pt x="3862" y="10021"/>
                  <a:pt x="4176" y="10013"/>
                  <a:pt x="3866" y="9579"/>
                </a:cubicBezTo>
                <a:cubicBezTo>
                  <a:pt x="3843" y="9547"/>
                  <a:pt x="3812" y="9522"/>
                  <a:pt x="3783" y="9493"/>
                </a:cubicBezTo>
                <a:cubicBezTo>
                  <a:pt x="3766" y="9490"/>
                  <a:pt x="3735" y="9486"/>
                  <a:pt x="3732" y="9482"/>
                </a:cubicBezTo>
                <a:cubicBezTo>
                  <a:pt x="3728" y="9477"/>
                  <a:pt x="3731" y="9456"/>
                  <a:pt x="3732" y="9439"/>
                </a:cubicBezTo>
                <a:cubicBezTo>
                  <a:pt x="3599" y="9325"/>
                  <a:pt x="3433" y="9248"/>
                  <a:pt x="3307" y="9251"/>
                </a:cubicBezTo>
                <a:close/>
                <a:moveTo>
                  <a:pt x="1808" y="10671"/>
                </a:moveTo>
                <a:cubicBezTo>
                  <a:pt x="1798" y="10673"/>
                  <a:pt x="1792" y="10679"/>
                  <a:pt x="1784" y="10687"/>
                </a:cubicBezTo>
                <a:cubicBezTo>
                  <a:pt x="1724" y="10757"/>
                  <a:pt x="1784" y="10966"/>
                  <a:pt x="1919" y="11155"/>
                </a:cubicBezTo>
                <a:cubicBezTo>
                  <a:pt x="2268" y="11645"/>
                  <a:pt x="2363" y="11584"/>
                  <a:pt x="2108" y="11032"/>
                </a:cubicBezTo>
                <a:cubicBezTo>
                  <a:pt x="2004" y="10805"/>
                  <a:pt x="1877" y="10658"/>
                  <a:pt x="1808" y="10671"/>
                </a:cubicBezTo>
                <a:close/>
                <a:moveTo>
                  <a:pt x="369" y="11274"/>
                </a:moveTo>
                <a:cubicBezTo>
                  <a:pt x="262" y="11274"/>
                  <a:pt x="175" y="11376"/>
                  <a:pt x="175" y="11500"/>
                </a:cubicBezTo>
                <a:cubicBezTo>
                  <a:pt x="175" y="11624"/>
                  <a:pt x="262" y="11726"/>
                  <a:pt x="369" y="11726"/>
                </a:cubicBezTo>
                <a:cubicBezTo>
                  <a:pt x="476" y="11726"/>
                  <a:pt x="563" y="11624"/>
                  <a:pt x="563" y="11500"/>
                </a:cubicBezTo>
                <a:cubicBezTo>
                  <a:pt x="563" y="11376"/>
                  <a:pt x="476" y="11274"/>
                  <a:pt x="369" y="11274"/>
                </a:cubicBezTo>
                <a:close/>
                <a:moveTo>
                  <a:pt x="7840" y="17477"/>
                </a:moveTo>
                <a:cubicBezTo>
                  <a:pt x="7805" y="17462"/>
                  <a:pt x="7780" y="17594"/>
                  <a:pt x="7780" y="17827"/>
                </a:cubicBezTo>
                <a:cubicBezTo>
                  <a:pt x="7780" y="18137"/>
                  <a:pt x="7824" y="18262"/>
                  <a:pt x="7877" y="18107"/>
                </a:cubicBezTo>
                <a:cubicBezTo>
                  <a:pt x="7931" y="17951"/>
                  <a:pt x="7931" y="17697"/>
                  <a:pt x="7877" y="17542"/>
                </a:cubicBezTo>
                <a:cubicBezTo>
                  <a:pt x="7864" y="17503"/>
                  <a:pt x="7852" y="17482"/>
                  <a:pt x="7840" y="17477"/>
                </a:cubicBezTo>
                <a:close/>
                <a:moveTo>
                  <a:pt x="5120" y="18155"/>
                </a:moveTo>
                <a:cubicBezTo>
                  <a:pt x="5085" y="18140"/>
                  <a:pt x="5060" y="18272"/>
                  <a:pt x="5060" y="18505"/>
                </a:cubicBezTo>
                <a:cubicBezTo>
                  <a:pt x="5060" y="18815"/>
                  <a:pt x="5103" y="18940"/>
                  <a:pt x="5157" y="18785"/>
                </a:cubicBezTo>
                <a:cubicBezTo>
                  <a:pt x="5211" y="18629"/>
                  <a:pt x="5211" y="18375"/>
                  <a:pt x="5157" y="18220"/>
                </a:cubicBezTo>
                <a:cubicBezTo>
                  <a:pt x="5144" y="18181"/>
                  <a:pt x="5132" y="18160"/>
                  <a:pt x="5120" y="18155"/>
                </a:cubicBezTo>
                <a:close/>
                <a:moveTo>
                  <a:pt x="7910" y="18763"/>
                </a:moveTo>
                <a:cubicBezTo>
                  <a:pt x="7826" y="18780"/>
                  <a:pt x="7748" y="18880"/>
                  <a:pt x="7632" y="19064"/>
                </a:cubicBezTo>
                <a:cubicBezTo>
                  <a:pt x="7484" y="19301"/>
                  <a:pt x="7364" y="19679"/>
                  <a:pt x="7364" y="19904"/>
                </a:cubicBezTo>
                <a:cubicBezTo>
                  <a:pt x="7364" y="20456"/>
                  <a:pt x="7595" y="20416"/>
                  <a:pt x="8109" y="19780"/>
                </a:cubicBezTo>
                <a:cubicBezTo>
                  <a:pt x="8502" y="19293"/>
                  <a:pt x="8512" y="19223"/>
                  <a:pt x="8220" y="18941"/>
                </a:cubicBezTo>
                <a:cubicBezTo>
                  <a:pt x="8083" y="18808"/>
                  <a:pt x="7994" y="18746"/>
                  <a:pt x="7910" y="18763"/>
                </a:cubicBezTo>
                <a:close/>
                <a:moveTo>
                  <a:pt x="14641" y="20318"/>
                </a:moveTo>
                <a:cubicBezTo>
                  <a:pt x="14552" y="20493"/>
                  <a:pt x="14603" y="20550"/>
                  <a:pt x="14859" y="20501"/>
                </a:cubicBezTo>
                <a:cubicBezTo>
                  <a:pt x="14828" y="20476"/>
                  <a:pt x="14774" y="20435"/>
                  <a:pt x="14757" y="20420"/>
                </a:cubicBezTo>
                <a:lnTo>
                  <a:pt x="14641" y="20318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333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Marche à suivre…"/>
          <p:cNvSpPr txBox="1"/>
          <p:nvPr/>
        </p:nvSpPr>
        <p:spPr>
          <a:xfrm>
            <a:off x="2672310" y="3661833"/>
            <a:ext cx="8048192" cy="2806701"/>
          </a:xfrm>
          <a:prstGeom prst="rect">
            <a:avLst/>
          </a:prstGeom>
          <a:solidFill>
            <a:srgbClr val="B2FFCF"/>
          </a:solidFill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0" dist="0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Marche à suivre</a:t>
            </a:r>
          </a:p>
          <a:p>
            <a:pPr>
              <a:defRPr b="1" sz="4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pour l’activité</a:t>
            </a:r>
          </a:p>
          <a:p>
            <a:pPr>
              <a:defRPr b="1" sz="43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Oeuf en chocolat </a:t>
            </a:r>
          </a:p>
          <a:p>
            <a:pPr>
              <a:defRPr b="1" sz="4300" u="sng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« Les changements d’états »</a:t>
            </a:r>
          </a:p>
        </p:txBody>
      </p:sp>
      <p:pic>
        <p:nvPicPr>
          <p:cNvPr id="204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https://www.ecosia.org/images?q=bouton+suivant#id=35A9D82AF4AF430DC8D6D81560BFF8DB501F0652"/>
          <p:cNvSpPr txBox="1"/>
          <p:nvPr/>
        </p:nvSpPr>
        <p:spPr>
          <a:xfrm>
            <a:off x="400393" y="9429750"/>
            <a:ext cx="4406215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https://www.ecosia.org/images?q=bouton+suivant#id=35A9D82AF4AF430DC8D6D81560BFF8DB501F0652</a:t>
            </a:r>
          </a:p>
        </p:txBody>
      </p:sp>
      <p:sp>
        <p:nvSpPr>
          <p:cNvPr id="206" name="La présence d’un adulte est requise."/>
          <p:cNvSpPr txBox="1"/>
          <p:nvPr/>
        </p:nvSpPr>
        <p:spPr>
          <a:xfrm>
            <a:off x="3172481" y="1693333"/>
            <a:ext cx="7650240" cy="711201"/>
          </a:xfrm>
          <a:prstGeom prst="rect">
            <a:avLst/>
          </a:prstGeom>
          <a:solidFill>
            <a:srgbClr val="FFFB0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pPr/>
            <a:r>
              <a:t>La présence d’un adulte est requise.</a:t>
            </a:r>
          </a:p>
        </p:txBody>
      </p:sp>
      <p:pic>
        <p:nvPicPr>
          <p:cNvPr id="207" name="th.jpeg" descr="th.jpeg"/>
          <p:cNvPicPr>
            <a:picLocks noChangeAspect="1"/>
          </p:cNvPicPr>
          <p:nvPr/>
        </p:nvPicPr>
        <p:blipFill>
          <a:blip r:embed="rId3">
            <a:extLst/>
          </a:blip>
          <a:srcRect l="0" t="128" r="6" b="9"/>
          <a:stretch>
            <a:fillRect/>
          </a:stretch>
        </p:blipFill>
        <p:spPr>
          <a:xfrm>
            <a:off x="745132" y="1058531"/>
            <a:ext cx="2265364" cy="198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37" y="0"/>
                </a:moveTo>
                <a:lnTo>
                  <a:pt x="10270" y="199"/>
                </a:lnTo>
                <a:cubicBezTo>
                  <a:pt x="10166" y="323"/>
                  <a:pt x="9815" y="953"/>
                  <a:pt x="9491" y="1601"/>
                </a:cubicBezTo>
                <a:cubicBezTo>
                  <a:pt x="9166" y="2249"/>
                  <a:pt x="8859" y="2866"/>
                  <a:pt x="8806" y="2969"/>
                </a:cubicBezTo>
                <a:cubicBezTo>
                  <a:pt x="8441" y="3674"/>
                  <a:pt x="8072" y="4422"/>
                  <a:pt x="8072" y="4453"/>
                </a:cubicBezTo>
                <a:cubicBezTo>
                  <a:pt x="8072" y="4474"/>
                  <a:pt x="7995" y="4618"/>
                  <a:pt x="7901" y="4778"/>
                </a:cubicBezTo>
                <a:cubicBezTo>
                  <a:pt x="7807" y="4937"/>
                  <a:pt x="7681" y="5177"/>
                  <a:pt x="7621" y="5310"/>
                </a:cubicBezTo>
                <a:cubicBezTo>
                  <a:pt x="7432" y="5735"/>
                  <a:pt x="7313" y="5962"/>
                  <a:pt x="7175" y="6184"/>
                </a:cubicBezTo>
                <a:cubicBezTo>
                  <a:pt x="7101" y="6303"/>
                  <a:pt x="7012" y="6474"/>
                  <a:pt x="6978" y="6565"/>
                </a:cubicBezTo>
                <a:cubicBezTo>
                  <a:pt x="6920" y="6720"/>
                  <a:pt x="6736" y="7101"/>
                  <a:pt x="6365" y="7812"/>
                </a:cubicBezTo>
                <a:cubicBezTo>
                  <a:pt x="5724" y="9039"/>
                  <a:pt x="5269" y="9942"/>
                  <a:pt x="5181" y="10162"/>
                </a:cubicBezTo>
                <a:cubicBezTo>
                  <a:pt x="5158" y="10219"/>
                  <a:pt x="5082" y="10361"/>
                  <a:pt x="5014" y="10473"/>
                </a:cubicBezTo>
                <a:cubicBezTo>
                  <a:pt x="4946" y="10586"/>
                  <a:pt x="4845" y="10772"/>
                  <a:pt x="4791" y="10889"/>
                </a:cubicBezTo>
                <a:cubicBezTo>
                  <a:pt x="4566" y="11373"/>
                  <a:pt x="4381" y="11742"/>
                  <a:pt x="4227" y="12018"/>
                </a:cubicBezTo>
                <a:cubicBezTo>
                  <a:pt x="4137" y="12180"/>
                  <a:pt x="4064" y="12328"/>
                  <a:pt x="4064" y="12352"/>
                </a:cubicBezTo>
                <a:cubicBezTo>
                  <a:pt x="4064" y="12375"/>
                  <a:pt x="4014" y="12480"/>
                  <a:pt x="3951" y="12581"/>
                </a:cubicBezTo>
                <a:cubicBezTo>
                  <a:pt x="3888" y="12682"/>
                  <a:pt x="3755" y="12934"/>
                  <a:pt x="3656" y="13143"/>
                </a:cubicBezTo>
                <a:cubicBezTo>
                  <a:pt x="3257" y="13983"/>
                  <a:pt x="3137" y="14225"/>
                  <a:pt x="3058" y="14329"/>
                </a:cubicBezTo>
                <a:cubicBezTo>
                  <a:pt x="3012" y="14390"/>
                  <a:pt x="2974" y="14454"/>
                  <a:pt x="2974" y="14476"/>
                </a:cubicBezTo>
                <a:cubicBezTo>
                  <a:pt x="2974" y="14499"/>
                  <a:pt x="2808" y="14838"/>
                  <a:pt x="2607" y="15225"/>
                </a:cubicBezTo>
                <a:cubicBezTo>
                  <a:pt x="2407" y="15613"/>
                  <a:pt x="2244" y="15940"/>
                  <a:pt x="2244" y="15957"/>
                </a:cubicBezTo>
                <a:cubicBezTo>
                  <a:pt x="2244" y="15973"/>
                  <a:pt x="2182" y="16104"/>
                  <a:pt x="2104" y="16247"/>
                </a:cubicBezTo>
                <a:cubicBezTo>
                  <a:pt x="2026" y="16389"/>
                  <a:pt x="1890" y="16654"/>
                  <a:pt x="1801" y="16835"/>
                </a:cubicBezTo>
                <a:cubicBezTo>
                  <a:pt x="1402" y="17651"/>
                  <a:pt x="1299" y="17851"/>
                  <a:pt x="1063" y="18307"/>
                </a:cubicBezTo>
                <a:cubicBezTo>
                  <a:pt x="925" y="18573"/>
                  <a:pt x="794" y="18850"/>
                  <a:pt x="772" y="18917"/>
                </a:cubicBezTo>
                <a:cubicBezTo>
                  <a:pt x="750" y="18983"/>
                  <a:pt x="704" y="19038"/>
                  <a:pt x="670" y="19038"/>
                </a:cubicBezTo>
                <a:cubicBezTo>
                  <a:pt x="635" y="19038"/>
                  <a:pt x="605" y="19092"/>
                  <a:pt x="605" y="19159"/>
                </a:cubicBezTo>
                <a:cubicBezTo>
                  <a:pt x="605" y="19227"/>
                  <a:pt x="538" y="19395"/>
                  <a:pt x="454" y="19536"/>
                </a:cubicBezTo>
                <a:cubicBezTo>
                  <a:pt x="371" y="19676"/>
                  <a:pt x="303" y="19816"/>
                  <a:pt x="303" y="19843"/>
                </a:cubicBezTo>
                <a:cubicBezTo>
                  <a:pt x="303" y="19870"/>
                  <a:pt x="235" y="19995"/>
                  <a:pt x="151" y="20120"/>
                </a:cubicBezTo>
                <a:cubicBezTo>
                  <a:pt x="15" y="20324"/>
                  <a:pt x="0" y="20409"/>
                  <a:pt x="0" y="20972"/>
                </a:cubicBez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20886"/>
                </a:lnTo>
                <a:cubicBezTo>
                  <a:pt x="21600" y="20257"/>
                  <a:pt x="21585" y="20152"/>
                  <a:pt x="21479" y="20042"/>
                </a:cubicBezTo>
                <a:cubicBezTo>
                  <a:pt x="21412" y="19973"/>
                  <a:pt x="21358" y="19895"/>
                  <a:pt x="21358" y="19869"/>
                </a:cubicBezTo>
                <a:cubicBezTo>
                  <a:pt x="21358" y="19842"/>
                  <a:pt x="21215" y="19542"/>
                  <a:pt x="21036" y="19202"/>
                </a:cubicBezTo>
                <a:cubicBezTo>
                  <a:pt x="20858" y="18863"/>
                  <a:pt x="20640" y="18448"/>
                  <a:pt x="20556" y="18276"/>
                </a:cubicBezTo>
                <a:cubicBezTo>
                  <a:pt x="20471" y="18105"/>
                  <a:pt x="20239" y="17646"/>
                  <a:pt x="20037" y="17259"/>
                </a:cubicBezTo>
                <a:cubicBezTo>
                  <a:pt x="19835" y="16873"/>
                  <a:pt x="19597" y="16406"/>
                  <a:pt x="19511" y="16221"/>
                </a:cubicBezTo>
                <a:cubicBezTo>
                  <a:pt x="19425" y="16035"/>
                  <a:pt x="19328" y="15836"/>
                  <a:pt x="19295" y="15779"/>
                </a:cubicBezTo>
                <a:cubicBezTo>
                  <a:pt x="19003" y="15262"/>
                  <a:pt x="18569" y="14367"/>
                  <a:pt x="18569" y="14286"/>
                </a:cubicBezTo>
                <a:cubicBezTo>
                  <a:pt x="18569" y="14230"/>
                  <a:pt x="18539" y="14186"/>
                  <a:pt x="18505" y="14186"/>
                </a:cubicBezTo>
                <a:cubicBezTo>
                  <a:pt x="18470" y="14186"/>
                  <a:pt x="18424" y="14128"/>
                  <a:pt x="18402" y="14061"/>
                </a:cubicBezTo>
                <a:cubicBezTo>
                  <a:pt x="18381" y="13994"/>
                  <a:pt x="18244" y="13713"/>
                  <a:pt x="18100" y="13433"/>
                </a:cubicBezTo>
                <a:cubicBezTo>
                  <a:pt x="17956" y="13154"/>
                  <a:pt x="17839" y="12911"/>
                  <a:pt x="17839" y="12897"/>
                </a:cubicBezTo>
                <a:cubicBezTo>
                  <a:pt x="17839" y="12882"/>
                  <a:pt x="17621" y="12453"/>
                  <a:pt x="17354" y="11940"/>
                </a:cubicBezTo>
                <a:cubicBezTo>
                  <a:pt x="17087" y="11428"/>
                  <a:pt x="16870" y="10990"/>
                  <a:pt x="16870" y="10971"/>
                </a:cubicBezTo>
                <a:cubicBezTo>
                  <a:pt x="16870" y="10952"/>
                  <a:pt x="16676" y="10580"/>
                  <a:pt x="16442" y="10140"/>
                </a:cubicBezTo>
                <a:cubicBezTo>
                  <a:pt x="16209" y="9700"/>
                  <a:pt x="16018" y="9323"/>
                  <a:pt x="16018" y="9305"/>
                </a:cubicBezTo>
                <a:cubicBezTo>
                  <a:pt x="16018" y="9287"/>
                  <a:pt x="15896" y="9037"/>
                  <a:pt x="15746" y="8746"/>
                </a:cubicBezTo>
                <a:cubicBezTo>
                  <a:pt x="15596" y="8456"/>
                  <a:pt x="15473" y="8202"/>
                  <a:pt x="15473" y="8180"/>
                </a:cubicBezTo>
                <a:cubicBezTo>
                  <a:pt x="15473" y="8157"/>
                  <a:pt x="15354" y="7930"/>
                  <a:pt x="15209" y="7677"/>
                </a:cubicBezTo>
                <a:cubicBezTo>
                  <a:pt x="15063" y="7425"/>
                  <a:pt x="14870" y="7048"/>
                  <a:pt x="14781" y="6838"/>
                </a:cubicBezTo>
                <a:cubicBezTo>
                  <a:pt x="14607" y="6428"/>
                  <a:pt x="14542" y="6291"/>
                  <a:pt x="14346" y="5968"/>
                </a:cubicBezTo>
                <a:cubicBezTo>
                  <a:pt x="14276" y="5854"/>
                  <a:pt x="14202" y="5714"/>
                  <a:pt x="14179" y="5656"/>
                </a:cubicBezTo>
                <a:cubicBezTo>
                  <a:pt x="14156" y="5599"/>
                  <a:pt x="14086" y="5459"/>
                  <a:pt x="14024" y="5345"/>
                </a:cubicBezTo>
                <a:cubicBezTo>
                  <a:pt x="13903" y="5121"/>
                  <a:pt x="13793" y="4907"/>
                  <a:pt x="13441" y="4202"/>
                </a:cubicBezTo>
                <a:cubicBezTo>
                  <a:pt x="13318" y="3954"/>
                  <a:pt x="13195" y="3721"/>
                  <a:pt x="13169" y="3683"/>
                </a:cubicBezTo>
                <a:cubicBezTo>
                  <a:pt x="13143" y="3645"/>
                  <a:pt x="13019" y="3396"/>
                  <a:pt x="12893" y="3129"/>
                </a:cubicBezTo>
                <a:cubicBezTo>
                  <a:pt x="12766" y="2862"/>
                  <a:pt x="12528" y="2398"/>
                  <a:pt x="12367" y="2103"/>
                </a:cubicBezTo>
                <a:cubicBezTo>
                  <a:pt x="12205" y="1808"/>
                  <a:pt x="12075" y="1558"/>
                  <a:pt x="12075" y="1545"/>
                </a:cubicBezTo>
                <a:cubicBezTo>
                  <a:pt x="12075" y="1494"/>
                  <a:pt x="11461" y="355"/>
                  <a:pt x="11375" y="247"/>
                </a:cubicBezTo>
                <a:cubicBezTo>
                  <a:pt x="11326" y="184"/>
                  <a:pt x="11288" y="97"/>
                  <a:pt x="11288" y="52"/>
                </a:cubicBezTo>
                <a:cubicBezTo>
                  <a:pt x="11288" y="27"/>
                  <a:pt x="10977" y="13"/>
                  <a:pt x="1043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8" name="https://www.ecosia.org/images?q=attention#id=6621571897C438B424D7AE2B5630F8C608E0EB94"/>
          <p:cNvSpPr txBox="1"/>
          <p:nvPr/>
        </p:nvSpPr>
        <p:spPr>
          <a:xfrm>
            <a:off x="376112" y="9160933"/>
            <a:ext cx="409070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https://www.ecosia.org/images?q=attention#id=6621571897C438B424D7AE2B5630F8C608E0EB94</a:t>
            </a:r>
          </a:p>
        </p:txBody>
      </p:sp>
      <p:pic>
        <p:nvPicPr>
          <p:cNvPr id="209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011333" y="751840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5761445" y="7371059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666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Matériel à prévoir :"/>
          <p:cNvSpPr txBox="1"/>
          <p:nvPr/>
        </p:nvSpPr>
        <p:spPr>
          <a:xfrm>
            <a:off x="609600" y="1022548"/>
            <a:ext cx="440562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Matériel à prévoir :</a:t>
            </a:r>
          </a:p>
        </p:txBody>
      </p:sp>
      <p:sp>
        <p:nvSpPr>
          <p:cNvPr id="213" name="Une casserole…"/>
          <p:cNvSpPr txBox="1"/>
          <p:nvPr/>
        </p:nvSpPr>
        <p:spPr>
          <a:xfrm>
            <a:off x="649414" y="2057400"/>
            <a:ext cx="12290172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Une casserole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Un saladier résistant à la chaleur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Une Maryse ou spatule souple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Deux petits récipients 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Des oeufs en chocolat de minimum 7cm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Des vermicelles en chocolat 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ou paillettes alimentaires </a:t>
            </a:r>
          </a:p>
        </p:txBody>
      </p:sp>
      <p:pic>
        <p:nvPicPr>
          <p:cNvPr id="214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rcRect l="6751" t="28878" r="6756" b="28935"/>
          <a:stretch>
            <a:fillRect/>
          </a:stretch>
        </p:blipFill>
        <p:spPr>
          <a:xfrm>
            <a:off x="4227900" y="1705615"/>
            <a:ext cx="2438004" cy="1189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9" fill="norm" stroke="1" extrusionOk="0">
                <a:moveTo>
                  <a:pt x="21020" y="0"/>
                </a:moveTo>
                <a:cubicBezTo>
                  <a:pt x="20506" y="3"/>
                  <a:pt x="20345" y="73"/>
                  <a:pt x="19571" y="655"/>
                </a:cubicBezTo>
                <a:cubicBezTo>
                  <a:pt x="19194" y="939"/>
                  <a:pt x="18638" y="1300"/>
                  <a:pt x="18333" y="1455"/>
                </a:cubicBezTo>
                <a:cubicBezTo>
                  <a:pt x="17539" y="1859"/>
                  <a:pt x="17344" y="1980"/>
                  <a:pt x="16491" y="2601"/>
                </a:cubicBezTo>
                <a:cubicBezTo>
                  <a:pt x="16071" y="2907"/>
                  <a:pt x="15595" y="3247"/>
                  <a:pt x="15436" y="3357"/>
                </a:cubicBezTo>
                <a:cubicBezTo>
                  <a:pt x="15277" y="3468"/>
                  <a:pt x="14793" y="3829"/>
                  <a:pt x="14360" y="4157"/>
                </a:cubicBezTo>
                <a:cubicBezTo>
                  <a:pt x="13928" y="4485"/>
                  <a:pt x="13554" y="4728"/>
                  <a:pt x="13530" y="4698"/>
                </a:cubicBezTo>
                <a:cubicBezTo>
                  <a:pt x="13506" y="4668"/>
                  <a:pt x="13488" y="4483"/>
                  <a:pt x="13488" y="4287"/>
                </a:cubicBezTo>
                <a:cubicBezTo>
                  <a:pt x="13488" y="3549"/>
                  <a:pt x="13148" y="3060"/>
                  <a:pt x="12240" y="2507"/>
                </a:cubicBezTo>
                <a:cubicBezTo>
                  <a:pt x="11017" y="1763"/>
                  <a:pt x="9292" y="1388"/>
                  <a:pt x="7113" y="1390"/>
                </a:cubicBezTo>
                <a:cubicBezTo>
                  <a:pt x="5444" y="1392"/>
                  <a:pt x="4461" y="1514"/>
                  <a:pt x="3291" y="1859"/>
                </a:cubicBezTo>
                <a:cubicBezTo>
                  <a:pt x="1262" y="2457"/>
                  <a:pt x="0" y="3470"/>
                  <a:pt x="0" y="4503"/>
                </a:cubicBezTo>
                <a:cubicBezTo>
                  <a:pt x="0" y="4827"/>
                  <a:pt x="109" y="5287"/>
                  <a:pt x="250" y="5548"/>
                </a:cubicBezTo>
                <a:cubicBezTo>
                  <a:pt x="343" y="5721"/>
                  <a:pt x="360" y="5943"/>
                  <a:pt x="394" y="7760"/>
                </a:cubicBezTo>
                <a:cubicBezTo>
                  <a:pt x="477" y="12257"/>
                  <a:pt x="576" y="15959"/>
                  <a:pt x="622" y="16270"/>
                </a:cubicBezTo>
                <a:cubicBezTo>
                  <a:pt x="739" y="17047"/>
                  <a:pt x="885" y="17475"/>
                  <a:pt x="1547" y="18972"/>
                </a:cubicBezTo>
                <a:cubicBezTo>
                  <a:pt x="2091" y="20201"/>
                  <a:pt x="3249" y="21102"/>
                  <a:pt x="4715" y="21443"/>
                </a:cubicBezTo>
                <a:cubicBezTo>
                  <a:pt x="5077" y="21528"/>
                  <a:pt x="5750" y="21578"/>
                  <a:pt x="6435" y="21587"/>
                </a:cubicBezTo>
                <a:cubicBezTo>
                  <a:pt x="7119" y="21597"/>
                  <a:pt x="7814" y="21567"/>
                  <a:pt x="8217" y="21494"/>
                </a:cubicBezTo>
                <a:cubicBezTo>
                  <a:pt x="10278" y="21118"/>
                  <a:pt x="11829" y="19929"/>
                  <a:pt x="12208" y="18431"/>
                </a:cubicBezTo>
                <a:cubicBezTo>
                  <a:pt x="12252" y="18259"/>
                  <a:pt x="12396" y="17820"/>
                  <a:pt x="12532" y="17459"/>
                </a:cubicBezTo>
                <a:cubicBezTo>
                  <a:pt x="12985" y="16249"/>
                  <a:pt x="12969" y="16440"/>
                  <a:pt x="13045" y="11846"/>
                </a:cubicBezTo>
                <a:cubicBezTo>
                  <a:pt x="13096" y="8760"/>
                  <a:pt x="13130" y="7716"/>
                  <a:pt x="13182" y="7616"/>
                </a:cubicBezTo>
                <a:cubicBezTo>
                  <a:pt x="13220" y="7543"/>
                  <a:pt x="14281" y="6698"/>
                  <a:pt x="15542" y="5735"/>
                </a:cubicBezTo>
                <a:cubicBezTo>
                  <a:pt x="16802" y="4773"/>
                  <a:pt x="17905" y="3926"/>
                  <a:pt x="17992" y="3847"/>
                </a:cubicBezTo>
                <a:cubicBezTo>
                  <a:pt x="18079" y="3769"/>
                  <a:pt x="18293" y="3584"/>
                  <a:pt x="18467" y="3437"/>
                </a:cubicBezTo>
                <a:cubicBezTo>
                  <a:pt x="18641" y="3290"/>
                  <a:pt x="19116" y="2869"/>
                  <a:pt x="19522" y="2500"/>
                </a:cubicBezTo>
                <a:cubicBezTo>
                  <a:pt x="19928" y="2131"/>
                  <a:pt x="20559" y="1581"/>
                  <a:pt x="20928" y="1275"/>
                </a:cubicBezTo>
                <a:cubicBezTo>
                  <a:pt x="21507" y="797"/>
                  <a:pt x="21600" y="682"/>
                  <a:pt x="21600" y="475"/>
                </a:cubicBezTo>
                <a:cubicBezTo>
                  <a:pt x="21600" y="131"/>
                  <a:pt x="21437" y="-3"/>
                  <a:pt x="2102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5" name="https://www.ecosia.org/images?q=casserole+inox"/>
          <p:cNvSpPr txBox="1"/>
          <p:nvPr/>
        </p:nvSpPr>
        <p:spPr>
          <a:xfrm>
            <a:off x="33041" y="9518451"/>
            <a:ext cx="209748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https://www.ecosia.org/images?q=casserole+inox</a:t>
            </a:r>
          </a:p>
        </p:txBody>
      </p:sp>
      <p:pic>
        <p:nvPicPr>
          <p:cNvPr id="216" name="th.jpeg" descr="th.jpeg"/>
          <p:cNvPicPr>
            <a:picLocks noChangeAspect="1"/>
          </p:cNvPicPr>
          <p:nvPr/>
        </p:nvPicPr>
        <p:blipFill>
          <a:blip r:embed="rId3">
            <a:extLst/>
          </a:blip>
          <a:srcRect l="2350" t="18601" r="2325" b="18454"/>
          <a:stretch>
            <a:fillRect/>
          </a:stretch>
        </p:blipFill>
        <p:spPr>
          <a:xfrm>
            <a:off x="7826263" y="2571681"/>
            <a:ext cx="1950220" cy="1287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1" h="21564" fill="norm" stroke="1" extrusionOk="0">
                <a:moveTo>
                  <a:pt x="9930" y="13"/>
                </a:moveTo>
                <a:cubicBezTo>
                  <a:pt x="8912" y="35"/>
                  <a:pt x="7975" y="70"/>
                  <a:pt x="7845" y="92"/>
                </a:cubicBezTo>
                <a:cubicBezTo>
                  <a:pt x="4549" y="652"/>
                  <a:pt x="3062" y="1183"/>
                  <a:pt x="1608" y="2305"/>
                </a:cubicBezTo>
                <a:cubicBezTo>
                  <a:pt x="327" y="3295"/>
                  <a:pt x="-153" y="4293"/>
                  <a:pt x="43" y="5569"/>
                </a:cubicBezTo>
                <a:cubicBezTo>
                  <a:pt x="69" y="5738"/>
                  <a:pt x="143" y="6461"/>
                  <a:pt x="208" y="7177"/>
                </a:cubicBezTo>
                <a:cubicBezTo>
                  <a:pt x="365" y="8893"/>
                  <a:pt x="523" y="9831"/>
                  <a:pt x="963" y="11616"/>
                </a:cubicBezTo>
                <a:cubicBezTo>
                  <a:pt x="1480" y="13715"/>
                  <a:pt x="2808" y="16410"/>
                  <a:pt x="4064" y="17910"/>
                </a:cubicBezTo>
                <a:cubicBezTo>
                  <a:pt x="5886" y="20086"/>
                  <a:pt x="7835" y="21294"/>
                  <a:pt x="9930" y="21552"/>
                </a:cubicBezTo>
                <a:cubicBezTo>
                  <a:pt x="10060" y="21568"/>
                  <a:pt x="10520" y="21568"/>
                  <a:pt x="10950" y="21552"/>
                </a:cubicBezTo>
                <a:cubicBezTo>
                  <a:pt x="12393" y="21499"/>
                  <a:pt x="13541" y="21148"/>
                  <a:pt x="14723" y="20389"/>
                </a:cubicBezTo>
                <a:cubicBezTo>
                  <a:pt x="15096" y="20149"/>
                  <a:pt x="16024" y="19429"/>
                  <a:pt x="16240" y="19213"/>
                </a:cubicBezTo>
                <a:cubicBezTo>
                  <a:pt x="16319" y="19134"/>
                  <a:pt x="16415" y="19048"/>
                  <a:pt x="16454" y="19020"/>
                </a:cubicBezTo>
                <a:cubicBezTo>
                  <a:pt x="16493" y="18992"/>
                  <a:pt x="16590" y="18902"/>
                  <a:pt x="16668" y="18820"/>
                </a:cubicBezTo>
                <a:cubicBezTo>
                  <a:pt x="18778" y="16615"/>
                  <a:pt x="20255" y="13487"/>
                  <a:pt x="20907" y="9855"/>
                </a:cubicBezTo>
                <a:cubicBezTo>
                  <a:pt x="20991" y="9387"/>
                  <a:pt x="21137" y="8180"/>
                  <a:pt x="21217" y="7297"/>
                </a:cubicBezTo>
                <a:cubicBezTo>
                  <a:pt x="21257" y="6844"/>
                  <a:pt x="21322" y="6244"/>
                  <a:pt x="21361" y="5961"/>
                </a:cubicBezTo>
                <a:cubicBezTo>
                  <a:pt x="21399" y="5681"/>
                  <a:pt x="21425" y="5442"/>
                  <a:pt x="21430" y="5230"/>
                </a:cubicBezTo>
                <a:cubicBezTo>
                  <a:pt x="21447" y="4594"/>
                  <a:pt x="21302" y="4195"/>
                  <a:pt x="20916" y="3601"/>
                </a:cubicBezTo>
                <a:cubicBezTo>
                  <a:pt x="20514" y="2985"/>
                  <a:pt x="20114" y="2595"/>
                  <a:pt x="19385" y="2113"/>
                </a:cubicBezTo>
                <a:cubicBezTo>
                  <a:pt x="18493" y="1522"/>
                  <a:pt x="17532" y="1096"/>
                  <a:pt x="16380" y="784"/>
                </a:cubicBezTo>
                <a:cubicBezTo>
                  <a:pt x="16067" y="699"/>
                  <a:pt x="15704" y="601"/>
                  <a:pt x="15573" y="564"/>
                </a:cubicBezTo>
                <a:cubicBezTo>
                  <a:pt x="15443" y="528"/>
                  <a:pt x="15254" y="482"/>
                  <a:pt x="15150" y="465"/>
                </a:cubicBezTo>
                <a:cubicBezTo>
                  <a:pt x="15046" y="447"/>
                  <a:pt x="14617" y="368"/>
                  <a:pt x="14199" y="285"/>
                </a:cubicBezTo>
                <a:cubicBezTo>
                  <a:pt x="12931" y="34"/>
                  <a:pt x="11926" y="-32"/>
                  <a:pt x="9930" y="1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https://www.ecosia.org/images?q=saladier+ikéa+inox"/>
          <p:cNvSpPr txBox="1"/>
          <p:nvPr/>
        </p:nvSpPr>
        <p:spPr>
          <a:xfrm>
            <a:off x="80727" y="9340850"/>
            <a:ext cx="225154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https://www.ecosia.org/images?q=saladier+ikéa+inox</a:t>
            </a:r>
          </a:p>
        </p:txBody>
      </p:sp>
      <p:pic>
        <p:nvPicPr>
          <p:cNvPr id="218" name="th.jpeg" descr="th.jpeg"/>
          <p:cNvPicPr>
            <a:picLocks noChangeAspect="1"/>
          </p:cNvPicPr>
          <p:nvPr/>
        </p:nvPicPr>
        <p:blipFill>
          <a:blip r:embed="rId4">
            <a:extLst/>
          </a:blip>
          <a:srcRect l="7826" t="667" r="9739" b="876"/>
          <a:stretch>
            <a:fillRect/>
          </a:stretch>
        </p:blipFill>
        <p:spPr>
          <a:xfrm rot="18282488">
            <a:off x="8254501" y="3368309"/>
            <a:ext cx="2451888" cy="2928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98" fill="norm" stroke="1" extrusionOk="0">
                <a:moveTo>
                  <a:pt x="3560" y="3"/>
                </a:moveTo>
                <a:cubicBezTo>
                  <a:pt x="3367" y="13"/>
                  <a:pt x="3144" y="81"/>
                  <a:pt x="2447" y="316"/>
                </a:cubicBezTo>
                <a:cubicBezTo>
                  <a:pt x="842" y="857"/>
                  <a:pt x="534" y="1025"/>
                  <a:pt x="215" y="1528"/>
                </a:cubicBezTo>
                <a:cubicBezTo>
                  <a:pt x="58" y="1775"/>
                  <a:pt x="26" y="1879"/>
                  <a:pt x="6" y="2201"/>
                </a:cubicBezTo>
                <a:cubicBezTo>
                  <a:pt x="-23" y="2664"/>
                  <a:pt x="52" y="2939"/>
                  <a:pt x="306" y="3290"/>
                </a:cubicBezTo>
                <a:cubicBezTo>
                  <a:pt x="528" y="3596"/>
                  <a:pt x="2080" y="5314"/>
                  <a:pt x="3295" y="6597"/>
                </a:cubicBezTo>
                <a:cubicBezTo>
                  <a:pt x="3985" y="7326"/>
                  <a:pt x="4169" y="7493"/>
                  <a:pt x="4352" y="7555"/>
                </a:cubicBezTo>
                <a:cubicBezTo>
                  <a:pt x="4657" y="7657"/>
                  <a:pt x="4882" y="7647"/>
                  <a:pt x="5217" y="7516"/>
                </a:cubicBezTo>
                <a:cubicBezTo>
                  <a:pt x="5374" y="7455"/>
                  <a:pt x="5550" y="7416"/>
                  <a:pt x="5607" y="7429"/>
                </a:cubicBezTo>
                <a:cubicBezTo>
                  <a:pt x="5665" y="7441"/>
                  <a:pt x="5864" y="7400"/>
                  <a:pt x="6047" y="7338"/>
                </a:cubicBezTo>
                <a:lnTo>
                  <a:pt x="6378" y="7224"/>
                </a:lnTo>
                <a:lnTo>
                  <a:pt x="6675" y="7367"/>
                </a:lnTo>
                <a:cubicBezTo>
                  <a:pt x="7114" y="7579"/>
                  <a:pt x="7659" y="8068"/>
                  <a:pt x="8412" y="8924"/>
                </a:cubicBezTo>
                <a:cubicBezTo>
                  <a:pt x="8781" y="9344"/>
                  <a:pt x="9477" y="10128"/>
                  <a:pt x="9957" y="10663"/>
                </a:cubicBezTo>
                <a:cubicBezTo>
                  <a:pt x="10437" y="11199"/>
                  <a:pt x="10968" y="11790"/>
                  <a:pt x="11136" y="11980"/>
                </a:cubicBezTo>
                <a:cubicBezTo>
                  <a:pt x="11303" y="12170"/>
                  <a:pt x="11940" y="12878"/>
                  <a:pt x="12548" y="13552"/>
                </a:cubicBezTo>
                <a:cubicBezTo>
                  <a:pt x="13157" y="14227"/>
                  <a:pt x="14169" y="15352"/>
                  <a:pt x="14798" y="16052"/>
                </a:cubicBezTo>
                <a:cubicBezTo>
                  <a:pt x="15427" y="16752"/>
                  <a:pt x="16197" y="17576"/>
                  <a:pt x="16510" y="17881"/>
                </a:cubicBezTo>
                <a:cubicBezTo>
                  <a:pt x="16824" y="18187"/>
                  <a:pt x="17397" y="18750"/>
                  <a:pt x="17787" y="19134"/>
                </a:cubicBezTo>
                <a:cubicBezTo>
                  <a:pt x="18637" y="19973"/>
                  <a:pt x="19683" y="20945"/>
                  <a:pt x="20050" y="21245"/>
                </a:cubicBezTo>
                <a:cubicBezTo>
                  <a:pt x="20198" y="21365"/>
                  <a:pt x="20414" y="21494"/>
                  <a:pt x="20535" y="21531"/>
                </a:cubicBezTo>
                <a:cubicBezTo>
                  <a:pt x="20681" y="21576"/>
                  <a:pt x="20778" y="21599"/>
                  <a:pt x="20867" y="21599"/>
                </a:cubicBezTo>
                <a:cubicBezTo>
                  <a:pt x="20956" y="21599"/>
                  <a:pt x="21039" y="21577"/>
                  <a:pt x="21153" y="21531"/>
                </a:cubicBezTo>
                <a:cubicBezTo>
                  <a:pt x="21419" y="21425"/>
                  <a:pt x="21577" y="21150"/>
                  <a:pt x="21543" y="20855"/>
                </a:cubicBezTo>
                <a:cubicBezTo>
                  <a:pt x="21521" y="20660"/>
                  <a:pt x="21426" y="20515"/>
                  <a:pt x="20821" y="19761"/>
                </a:cubicBezTo>
                <a:cubicBezTo>
                  <a:pt x="20230" y="19023"/>
                  <a:pt x="19045" y="17662"/>
                  <a:pt x="17857" y="16353"/>
                </a:cubicBezTo>
                <a:cubicBezTo>
                  <a:pt x="17695" y="16175"/>
                  <a:pt x="16716" y="15186"/>
                  <a:pt x="15684" y="14155"/>
                </a:cubicBezTo>
                <a:cubicBezTo>
                  <a:pt x="14652" y="13124"/>
                  <a:pt x="13683" y="12155"/>
                  <a:pt x="13532" y="12001"/>
                </a:cubicBezTo>
                <a:cubicBezTo>
                  <a:pt x="13116" y="11576"/>
                  <a:pt x="12101" y="10578"/>
                  <a:pt x="11603" y="10107"/>
                </a:cubicBezTo>
                <a:cubicBezTo>
                  <a:pt x="11360" y="9877"/>
                  <a:pt x="10949" y="9480"/>
                  <a:pt x="10693" y="9226"/>
                </a:cubicBezTo>
                <a:cubicBezTo>
                  <a:pt x="10437" y="8971"/>
                  <a:pt x="10102" y="8646"/>
                  <a:pt x="9946" y="8503"/>
                </a:cubicBezTo>
                <a:cubicBezTo>
                  <a:pt x="9791" y="8359"/>
                  <a:pt x="9552" y="8119"/>
                  <a:pt x="9416" y="7970"/>
                </a:cubicBezTo>
                <a:cubicBezTo>
                  <a:pt x="9281" y="7821"/>
                  <a:pt x="9017" y="7532"/>
                  <a:pt x="8830" y="7326"/>
                </a:cubicBezTo>
                <a:cubicBezTo>
                  <a:pt x="8520" y="6986"/>
                  <a:pt x="8321" y="6658"/>
                  <a:pt x="8321" y="6486"/>
                </a:cubicBezTo>
                <a:cubicBezTo>
                  <a:pt x="8321" y="6361"/>
                  <a:pt x="8654" y="6074"/>
                  <a:pt x="8980" y="5915"/>
                </a:cubicBezTo>
                <a:cubicBezTo>
                  <a:pt x="9503" y="5661"/>
                  <a:pt x="9613" y="5344"/>
                  <a:pt x="9304" y="4987"/>
                </a:cubicBezTo>
                <a:cubicBezTo>
                  <a:pt x="9209" y="4877"/>
                  <a:pt x="8399" y="4079"/>
                  <a:pt x="7501" y="3214"/>
                </a:cubicBezTo>
                <a:cubicBezTo>
                  <a:pt x="5980" y="1747"/>
                  <a:pt x="5690" y="1466"/>
                  <a:pt x="4746" y="547"/>
                </a:cubicBezTo>
                <a:cubicBezTo>
                  <a:pt x="4300" y="113"/>
                  <a:pt x="4157" y="36"/>
                  <a:pt x="3759" y="6"/>
                </a:cubicBezTo>
                <a:cubicBezTo>
                  <a:pt x="3685" y="0"/>
                  <a:pt x="3624" y="-1"/>
                  <a:pt x="3560" y="3"/>
                </a:cubicBezTo>
                <a:close/>
                <a:moveTo>
                  <a:pt x="18177" y="17858"/>
                </a:moveTo>
                <a:cubicBezTo>
                  <a:pt x="18339" y="17875"/>
                  <a:pt x="18523" y="18036"/>
                  <a:pt x="18868" y="18399"/>
                </a:cubicBezTo>
                <a:cubicBezTo>
                  <a:pt x="19042" y="18582"/>
                  <a:pt x="19209" y="18744"/>
                  <a:pt x="19238" y="18760"/>
                </a:cubicBezTo>
                <a:cubicBezTo>
                  <a:pt x="19267" y="18775"/>
                  <a:pt x="19367" y="18882"/>
                  <a:pt x="19461" y="19000"/>
                </a:cubicBezTo>
                <a:cubicBezTo>
                  <a:pt x="19627" y="19206"/>
                  <a:pt x="19631" y="19216"/>
                  <a:pt x="19548" y="19362"/>
                </a:cubicBezTo>
                <a:cubicBezTo>
                  <a:pt x="19501" y="19446"/>
                  <a:pt x="19422" y="19526"/>
                  <a:pt x="19374" y="19541"/>
                </a:cubicBezTo>
                <a:cubicBezTo>
                  <a:pt x="19281" y="19571"/>
                  <a:pt x="19273" y="19570"/>
                  <a:pt x="19102" y="19535"/>
                </a:cubicBezTo>
                <a:cubicBezTo>
                  <a:pt x="18930" y="19500"/>
                  <a:pt x="18816" y="19400"/>
                  <a:pt x="18317" y="18836"/>
                </a:cubicBezTo>
                <a:cubicBezTo>
                  <a:pt x="17700" y="18138"/>
                  <a:pt x="17687" y="18106"/>
                  <a:pt x="17881" y="17966"/>
                </a:cubicBezTo>
                <a:cubicBezTo>
                  <a:pt x="17992" y="17886"/>
                  <a:pt x="18080" y="17848"/>
                  <a:pt x="18177" y="1785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9" name="https://www.ecosia.org/images?q=maryse+spatule"/>
          <p:cNvSpPr txBox="1"/>
          <p:nvPr/>
        </p:nvSpPr>
        <p:spPr>
          <a:xfrm>
            <a:off x="138912" y="9175750"/>
            <a:ext cx="213517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https://www.ecosia.org/images?q=maryse+spatule</a:t>
            </a:r>
          </a:p>
        </p:txBody>
      </p:sp>
      <p:pic>
        <p:nvPicPr>
          <p:cNvPr id="220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15466" t="27953" r="14271" b="16716"/>
          <a:stretch>
            <a:fillRect/>
          </a:stretch>
        </p:blipFill>
        <p:spPr>
          <a:xfrm>
            <a:off x="6225494" y="5519542"/>
            <a:ext cx="1138011" cy="896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365" fill="norm" stroke="1" extrusionOk="0">
                <a:moveTo>
                  <a:pt x="10471" y="0"/>
                </a:moveTo>
                <a:cubicBezTo>
                  <a:pt x="7607" y="0"/>
                  <a:pt x="5628" y="383"/>
                  <a:pt x="3532" y="1334"/>
                </a:cubicBezTo>
                <a:cubicBezTo>
                  <a:pt x="2141" y="1965"/>
                  <a:pt x="1220" y="2673"/>
                  <a:pt x="566" y="3605"/>
                </a:cubicBezTo>
                <a:cubicBezTo>
                  <a:pt x="-40" y="4467"/>
                  <a:pt x="-160" y="5379"/>
                  <a:pt x="208" y="6387"/>
                </a:cubicBezTo>
                <a:cubicBezTo>
                  <a:pt x="362" y="6808"/>
                  <a:pt x="365" y="7021"/>
                  <a:pt x="215" y="6907"/>
                </a:cubicBezTo>
                <a:cubicBezTo>
                  <a:pt x="171" y="6874"/>
                  <a:pt x="180" y="6913"/>
                  <a:pt x="230" y="6992"/>
                </a:cubicBezTo>
                <a:cubicBezTo>
                  <a:pt x="305" y="7109"/>
                  <a:pt x="303" y="7130"/>
                  <a:pt x="215" y="7172"/>
                </a:cubicBezTo>
                <a:cubicBezTo>
                  <a:pt x="140" y="7209"/>
                  <a:pt x="127" y="7267"/>
                  <a:pt x="171" y="7371"/>
                </a:cubicBezTo>
                <a:cubicBezTo>
                  <a:pt x="203" y="7449"/>
                  <a:pt x="212" y="7581"/>
                  <a:pt x="193" y="7674"/>
                </a:cubicBezTo>
                <a:cubicBezTo>
                  <a:pt x="174" y="7766"/>
                  <a:pt x="206" y="7968"/>
                  <a:pt x="260" y="8118"/>
                </a:cubicBezTo>
                <a:cubicBezTo>
                  <a:pt x="361" y="8399"/>
                  <a:pt x="371" y="8582"/>
                  <a:pt x="677" y="13284"/>
                </a:cubicBezTo>
                <a:cubicBezTo>
                  <a:pt x="823" y="15523"/>
                  <a:pt x="888" y="16121"/>
                  <a:pt x="990" y="16416"/>
                </a:cubicBezTo>
                <a:cubicBezTo>
                  <a:pt x="1061" y="16617"/>
                  <a:pt x="1137" y="16858"/>
                  <a:pt x="1162" y="16946"/>
                </a:cubicBezTo>
                <a:cubicBezTo>
                  <a:pt x="1223" y="17164"/>
                  <a:pt x="1578" y="17784"/>
                  <a:pt x="1766" y="17996"/>
                </a:cubicBezTo>
                <a:cubicBezTo>
                  <a:pt x="2306" y="18609"/>
                  <a:pt x="2476" y="18775"/>
                  <a:pt x="2705" y="18924"/>
                </a:cubicBezTo>
                <a:cubicBezTo>
                  <a:pt x="2846" y="19016"/>
                  <a:pt x="3062" y="19188"/>
                  <a:pt x="3182" y="19302"/>
                </a:cubicBezTo>
                <a:cubicBezTo>
                  <a:pt x="3302" y="19416"/>
                  <a:pt x="3546" y="19567"/>
                  <a:pt x="3726" y="19643"/>
                </a:cubicBezTo>
                <a:cubicBezTo>
                  <a:pt x="3906" y="19718"/>
                  <a:pt x="4115" y="19828"/>
                  <a:pt x="4188" y="19889"/>
                </a:cubicBezTo>
                <a:cubicBezTo>
                  <a:pt x="4322" y="19999"/>
                  <a:pt x="4934" y="20253"/>
                  <a:pt x="5947" y="20617"/>
                </a:cubicBezTo>
                <a:cubicBezTo>
                  <a:pt x="6478" y="20808"/>
                  <a:pt x="8061" y="21141"/>
                  <a:pt x="9159" y="21289"/>
                </a:cubicBezTo>
                <a:cubicBezTo>
                  <a:pt x="11461" y="21600"/>
                  <a:pt x="15464" y="20920"/>
                  <a:pt x="16948" y="19974"/>
                </a:cubicBezTo>
                <a:cubicBezTo>
                  <a:pt x="17087" y="19885"/>
                  <a:pt x="17351" y="19749"/>
                  <a:pt x="17529" y="19671"/>
                </a:cubicBezTo>
                <a:cubicBezTo>
                  <a:pt x="18194" y="19381"/>
                  <a:pt x="19403" y="18252"/>
                  <a:pt x="19616" y="17722"/>
                </a:cubicBezTo>
                <a:cubicBezTo>
                  <a:pt x="19681" y="17561"/>
                  <a:pt x="19789" y="17362"/>
                  <a:pt x="19862" y="17277"/>
                </a:cubicBezTo>
                <a:cubicBezTo>
                  <a:pt x="19936" y="17193"/>
                  <a:pt x="20018" y="16995"/>
                  <a:pt x="20041" y="16833"/>
                </a:cubicBezTo>
                <a:cubicBezTo>
                  <a:pt x="20064" y="16671"/>
                  <a:pt x="20124" y="16481"/>
                  <a:pt x="20175" y="16407"/>
                </a:cubicBezTo>
                <a:cubicBezTo>
                  <a:pt x="20243" y="16309"/>
                  <a:pt x="20309" y="15606"/>
                  <a:pt x="20421" y="13833"/>
                </a:cubicBezTo>
                <a:cubicBezTo>
                  <a:pt x="20731" y="8963"/>
                  <a:pt x="20748" y="8793"/>
                  <a:pt x="20995" y="8109"/>
                </a:cubicBezTo>
                <a:cubicBezTo>
                  <a:pt x="21267" y="7357"/>
                  <a:pt x="21440" y="6019"/>
                  <a:pt x="21345" y="5384"/>
                </a:cubicBezTo>
                <a:cubicBezTo>
                  <a:pt x="21049" y="3397"/>
                  <a:pt x="19145" y="1759"/>
                  <a:pt x="16009" y="785"/>
                </a:cubicBezTo>
                <a:cubicBezTo>
                  <a:pt x="14043" y="175"/>
                  <a:pt x="12833" y="0"/>
                  <a:pt x="1047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1" name="https://www.ecosia.org/images?q=ramequin#id=0DCEE2E3BDE77DCD4EC16D5844720545EE18E8B7"/>
          <p:cNvSpPr txBox="1"/>
          <p:nvPr/>
        </p:nvSpPr>
        <p:spPr>
          <a:xfrm>
            <a:off x="2540342" y="9518451"/>
            <a:ext cx="420361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https://www.ecosia.org/images?q=ramequin#id=0DCEE2E3BDE77DCD4EC16D5844720545EE18E8B7</a:t>
            </a:r>
          </a:p>
        </p:txBody>
      </p:sp>
      <p:pic>
        <p:nvPicPr>
          <p:cNvPr id="222" name="Egg.jpg" descr="Egg.jpg"/>
          <p:cNvPicPr>
            <a:picLocks noChangeAspect="1"/>
          </p:cNvPicPr>
          <p:nvPr/>
        </p:nvPicPr>
        <p:blipFill>
          <a:blip r:embed="rId6">
            <a:extLst/>
          </a:blip>
          <a:srcRect l="10979" t="13853" r="12430" b="12744"/>
          <a:stretch>
            <a:fillRect/>
          </a:stretch>
        </p:blipFill>
        <p:spPr>
          <a:xfrm rot="10820096">
            <a:off x="9833929" y="6320197"/>
            <a:ext cx="1805298" cy="1151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82" fill="norm" stroke="1" extrusionOk="0">
                <a:moveTo>
                  <a:pt x="13501" y="0"/>
                </a:moveTo>
                <a:cubicBezTo>
                  <a:pt x="13264" y="2"/>
                  <a:pt x="13021" y="12"/>
                  <a:pt x="12772" y="30"/>
                </a:cubicBezTo>
                <a:cubicBezTo>
                  <a:pt x="11188" y="144"/>
                  <a:pt x="10553" y="310"/>
                  <a:pt x="9280" y="921"/>
                </a:cubicBezTo>
                <a:cubicBezTo>
                  <a:pt x="8424" y="1333"/>
                  <a:pt x="7616" y="1814"/>
                  <a:pt x="7487" y="1990"/>
                </a:cubicBezTo>
                <a:cubicBezTo>
                  <a:pt x="7359" y="2166"/>
                  <a:pt x="7155" y="2307"/>
                  <a:pt x="7037" y="2307"/>
                </a:cubicBezTo>
                <a:cubicBezTo>
                  <a:pt x="6919" y="2307"/>
                  <a:pt x="6692" y="2445"/>
                  <a:pt x="6531" y="2616"/>
                </a:cubicBezTo>
                <a:cubicBezTo>
                  <a:pt x="6370" y="2787"/>
                  <a:pt x="5860" y="3164"/>
                  <a:pt x="5398" y="3456"/>
                </a:cubicBezTo>
                <a:cubicBezTo>
                  <a:pt x="4935" y="3748"/>
                  <a:pt x="4443" y="4196"/>
                  <a:pt x="4302" y="4444"/>
                </a:cubicBezTo>
                <a:cubicBezTo>
                  <a:pt x="4160" y="4691"/>
                  <a:pt x="3981" y="4893"/>
                  <a:pt x="3907" y="4893"/>
                </a:cubicBezTo>
                <a:cubicBezTo>
                  <a:pt x="3833" y="4893"/>
                  <a:pt x="3547" y="5163"/>
                  <a:pt x="3271" y="5497"/>
                </a:cubicBezTo>
                <a:cubicBezTo>
                  <a:pt x="2973" y="5858"/>
                  <a:pt x="2688" y="6036"/>
                  <a:pt x="2574" y="5932"/>
                </a:cubicBezTo>
                <a:cubicBezTo>
                  <a:pt x="2469" y="5836"/>
                  <a:pt x="2433" y="5846"/>
                  <a:pt x="2495" y="5954"/>
                </a:cubicBezTo>
                <a:cubicBezTo>
                  <a:pt x="2644" y="6215"/>
                  <a:pt x="2014" y="7270"/>
                  <a:pt x="1822" y="7082"/>
                </a:cubicBezTo>
                <a:cubicBezTo>
                  <a:pt x="1740" y="7001"/>
                  <a:pt x="1716" y="7045"/>
                  <a:pt x="1771" y="7185"/>
                </a:cubicBezTo>
                <a:cubicBezTo>
                  <a:pt x="1881" y="7466"/>
                  <a:pt x="1614" y="7809"/>
                  <a:pt x="1279" y="7819"/>
                </a:cubicBezTo>
                <a:cubicBezTo>
                  <a:pt x="932" y="7829"/>
                  <a:pt x="238" y="9849"/>
                  <a:pt x="62" y="11363"/>
                </a:cubicBezTo>
                <a:cubicBezTo>
                  <a:pt x="-339" y="14815"/>
                  <a:pt x="1220" y="17924"/>
                  <a:pt x="4162" y="19535"/>
                </a:cubicBezTo>
                <a:cubicBezTo>
                  <a:pt x="4815" y="19893"/>
                  <a:pt x="5615" y="20407"/>
                  <a:pt x="5941" y="20685"/>
                </a:cubicBezTo>
                <a:cubicBezTo>
                  <a:pt x="6434" y="21104"/>
                  <a:pt x="6874" y="21210"/>
                  <a:pt x="8537" y="21319"/>
                </a:cubicBezTo>
                <a:cubicBezTo>
                  <a:pt x="12329" y="21566"/>
                  <a:pt x="16263" y="21053"/>
                  <a:pt x="16450" y="20280"/>
                </a:cubicBezTo>
                <a:cubicBezTo>
                  <a:pt x="16494" y="20098"/>
                  <a:pt x="16853" y="19688"/>
                  <a:pt x="17244" y="19373"/>
                </a:cubicBezTo>
                <a:cubicBezTo>
                  <a:pt x="19926" y="17213"/>
                  <a:pt x="21261" y="13708"/>
                  <a:pt x="21112" y="9226"/>
                </a:cubicBezTo>
                <a:cubicBezTo>
                  <a:pt x="21056" y="7510"/>
                  <a:pt x="20969" y="7014"/>
                  <a:pt x="20467" y="5446"/>
                </a:cubicBezTo>
                <a:cubicBezTo>
                  <a:pt x="19268" y="1704"/>
                  <a:pt x="17056" y="-34"/>
                  <a:pt x="1350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3" name="https://www.ecosia.org/images?q=oeufs+en+chocolat#id=381C103B37C28EFE27689F8E89FCA5E55C3DA9BB"/>
          <p:cNvSpPr txBox="1"/>
          <p:nvPr/>
        </p:nvSpPr>
        <p:spPr>
          <a:xfrm>
            <a:off x="2528982" y="9340850"/>
            <a:ext cx="4568635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https://www.ecosia.org/images?q=oeufs+en+chocolat#id=381C103B37C28EFE27689F8E89FCA5E55C3DA9BB</a:t>
            </a:r>
          </a:p>
        </p:txBody>
      </p:sp>
      <p:pic>
        <p:nvPicPr>
          <p:cNvPr id="224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7">
            <a:extLst/>
          </a:blip>
          <a:srcRect l="9462" t="20188" r="16533" b="16141"/>
          <a:stretch>
            <a:fillRect/>
          </a:stretch>
        </p:blipFill>
        <p:spPr>
          <a:xfrm>
            <a:off x="7121210" y="7588784"/>
            <a:ext cx="1837176" cy="1580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6" h="21428" fill="norm" stroke="1" extrusionOk="0">
                <a:moveTo>
                  <a:pt x="18310" y="2"/>
                </a:moveTo>
                <a:cubicBezTo>
                  <a:pt x="18266" y="-16"/>
                  <a:pt x="18281" y="70"/>
                  <a:pt x="18347" y="271"/>
                </a:cubicBezTo>
                <a:cubicBezTo>
                  <a:pt x="18420" y="494"/>
                  <a:pt x="18528" y="620"/>
                  <a:pt x="18587" y="551"/>
                </a:cubicBezTo>
                <a:cubicBezTo>
                  <a:pt x="18647" y="481"/>
                  <a:pt x="18591" y="301"/>
                  <a:pt x="18458" y="147"/>
                </a:cubicBezTo>
                <a:cubicBezTo>
                  <a:pt x="18386" y="64"/>
                  <a:pt x="18336" y="13"/>
                  <a:pt x="18310" y="2"/>
                </a:cubicBezTo>
                <a:close/>
                <a:moveTo>
                  <a:pt x="14257" y="363"/>
                </a:moveTo>
                <a:cubicBezTo>
                  <a:pt x="14246" y="366"/>
                  <a:pt x="14237" y="368"/>
                  <a:pt x="14225" y="373"/>
                </a:cubicBezTo>
                <a:lnTo>
                  <a:pt x="13887" y="954"/>
                </a:lnTo>
                <a:cubicBezTo>
                  <a:pt x="13684" y="1304"/>
                  <a:pt x="13401" y="1535"/>
                  <a:pt x="13258" y="1471"/>
                </a:cubicBezTo>
                <a:cubicBezTo>
                  <a:pt x="13233" y="1460"/>
                  <a:pt x="13203" y="1487"/>
                  <a:pt x="13175" y="1487"/>
                </a:cubicBezTo>
                <a:cubicBezTo>
                  <a:pt x="13215" y="1484"/>
                  <a:pt x="13255" y="1481"/>
                  <a:pt x="13304" y="1525"/>
                </a:cubicBezTo>
                <a:lnTo>
                  <a:pt x="13383" y="1600"/>
                </a:lnTo>
                <a:lnTo>
                  <a:pt x="13313" y="1950"/>
                </a:lnTo>
                <a:cubicBezTo>
                  <a:pt x="13273" y="2143"/>
                  <a:pt x="13239" y="2339"/>
                  <a:pt x="13239" y="2386"/>
                </a:cubicBezTo>
                <a:cubicBezTo>
                  <a:pt x="13239" y="2493"/>
                  <a:pt x="13097" y="2671"/>
                  <a:pt x="13013" y="2671"/>
                </a:cubicBezTo>
                <a:cubicBezTo>
                  <a:pt x="12930" y="2671"/>
                  <a:pt x="12646" y="2312"/>
                  <a:pt x="12578" y="2122"/>
                </a:cubicBezTo>
                <a:cubicBezTo>
                  <a:pt x="12566" y="2089"/>
                  <a:pt x="12555" y="2058"/>
                  <a:pt x="12545" y="2025"/>
                </a:cubicBezTo>
                <a:cubicBezTo>
                  <a:pt x="12336" y="2138"/>
                  <a:pt x="12070" y="2155"/>
                  <a:pt x="11870" y="2057"/>
                </a:cubicBezTo>
                <a:cubicBezTo>
                  <a:pt x="11841" y="2173"/>
                  <a:pt x="11769" y="2282"/>
                  <a:pt x="11727" y="2251"/>
                </a:cubicBezTo>
                <a:cubicBezTo>
                  <a:pt x="11702" y="2233"/>
                  <a:pt x="11703" y="2090"/>
                  <a:pt x="11713" y="1934"/>
                </a:cubicBezTo>
                <a:cubicBezTo>
                  <a:pt x="11698" y="1917"/>
                  <a:pt x="11678" y="1905"/>
                  <a:pt x="11666" y="1885"/>
                </a:cubicBezTo>
                <a:cubicBezTo>
                  <a:pt x="11617" y="1805"/>
                  <a:pt x="11475" y="1730"/>
                  <a:pt x="11324" y="1681"/>
                </a:cubicBezTo>
                <a:cubicBezTo>
                  <a:pt x="11284" y="1806"/>
                  <a:pt x="11237" y="1796"/>
                  <a:pt x="11171" y="1643"/>
                </a:cubicBezTo>
                <a:cubicBezTo>
                  <a:pt x="11003" y="1609"/>
                  <a:pt x="10857" y="1614"/>
                  <a:pt x="10857" y="1692"/>
                </a:cubicBezTo>
                <a:cubicBezTo>
                  <a:pt x="10857" y="1735"/>
                  <a:pt x="11041" y="1972"/>
                  <a:pt x="11269" y="2219"/>
                </a:cubicBezTo>
                <a:cubicBezTo>
                  <a:pt x="11496" y="2465"/>
                  <a:pt x="11638" y="2805"/>
                  <a:pt x="11583" y="2972"/>
                </a:cubicBezTo>
                <a:cubicBezTo>
                  <a:pt x="11567" y="3020"/>
                  <a:pt x="11534" y="3061"/>
                  <a:pt x="11491" y="3096"/>
                </a:cubicBezTo>
                <a:cubicBezTo>
                  <a:pt x="11484" y="3121"/>
                  <a:pt x="11466" y="3125"/>
                  <a:pt x="11440" y="3123"/>
                </a:cubicBezTo>
                <a:cubicBezTo>
                  <a:pt x="11121" y="3316"/>
                  <a:pt x="10403" y="3261"/>
                  <a:pt x="10315" y="2956"/>
                </a:cubicBezTo>
                <a:cubicBezTo>
                  <a:pt x="10210" y="2589"/>
                  <a:pt x="9754" y="2628"/>
                  <a:pt x="9626" y="3015"/>
                </a:cubicBezTo>
                <a:cubicBezTo>
                  <a:pt x="9628" y="3018"/>
                  <a:pt x="9629" y="3022"/>
                  <a:pt x="9631" y="3026"/>
                </a:cubicBezTo>
                <a:cubicBezTo>
                  <a:pt x="9725" y="3229"/>
                  <a:pt x="9736" y="3292"/>
                  <a:pt x="9700" y="3343"/>
                </a:cubicBezTo>
                <a:cubicBezTo>
                  <a:pt x="9643" y="3424"/>
                  <a:pt x="9529" y="3389"/>
                  <a:pt x="9399" y="3257"/>
                </a:cubicBezTo>
                <a:cubicBezTo>
                  <a:pt x="9181" y="3328"/>
                  <a:pt x="8868" y="3166"/>
                  <a:pt x="8613" y="2795"/>
                </a:cubicBezTo>
                <a:cubicBezTo>
                  <a:pt x="8319" y="2367"/>
                  <a:pt x="8314" y="2364"/>
                  <a:pt x="8428" y="2848"/>
                </a:cubicBezTo>
                <a:cubicBezTo>
                  <a:pt x="8487" y="3100"/>
                  <a:pt x="8469" y="3266"/>
                  <a:pt x="8326" y="3424"/>
                </a:cubicBezTo>
                <a:cubicBezTo>
                  <a:pt x="8320" y="3432"/>
                  <a:pt x="8314" y="3439"/>
                  <a:pt x="8303" y="3446"/>
                </a:cubicBezTo>
                <a:cubicBezTo>
                  <a:pt x="8224" y="3526"/>
                  <a:pt x="8115" y="3608"/>
                  <a:pt x="7965" y="3698"/>
                </a:cubicBezTo>
                <a:cubicBezTo>
                  <a:pt x="7643" y="3892"/>
                  <a:pt x="7336" y="3952"/>
                  <a:pt x="7276" y="3838"/>
                </a:cubicBezTo>
                <a:cubicBezTo>
                  <a:pt x="7102" y="3511"/>
                  <a:pt x="6161" y="3732"/>
                  <a:pt x="5962" y="4145"/>
                </a:cubicBezTo>
                <a:cubicBezTo>
                  <a:pt x="5849" y="4379"/>
                  <a:pt x="5643" y="4469"/>
                  <a:pt x="5421" y="4387"/>
                </a:cubicBezTo>
                <a:cubicBezTo>
                  <a:pt x="4682" y="4114"/>
                  <a:pt x="4882" y="4677"/>
                  <a:pt x="5647" y="5027"/>
                </a:cubicBezTo>
                <a:cubicBezTo>
                  <a:pt x="6303" y="5327"/>
                  <a:pt x="6404" y="5447"/>
                  <a:pt x="6217" y="5711"/>
                </a:cubicBezTo>
                <a:cubicBezTo>
                  <a:pt x="6091" y="5887"/>
                  <a:pt x="5826" y="5986"/>
                  <a:pt x="5629" y="5926"/>
                </a:cubicBezTo>
                <a:cubicBezTo>
                  <a:pt x="5334" y="5836"/>
                  <a:pt x="5291" y="5918"/>
                  <a:pt x="5370" y="6399"/>
                </a:cubicBezTo>
                <a:cubicBezTo>
                  <a:pt x="5424" y="6728"/>
                  <a:pt x="5330" y="7222"/>
                  <a:pt x="5157" y="7529"/>
                </a:cubicBezTo>
                <a:cubicBezTo>
                  <a:pt x="4919" y="7951"/>
                  <a:pt x="4906" y="8095"/>
                  <a:pt x="5097" y="8180"/>
                </a:cubicBezTo>
                <a:cubicBezTo>
                  <a:pt x="5245" y="8246"/>
                  <a:pt x="5335" y="8656"/>
                  <a:pt x="5324" y="9202"/>
                </a:cubicBezTo>
                <a:cubicBezTo>
                  <a:pt x="5319" y="9408"/>
                  <a:pt x="5285" y="9614"/>
                  <a:pt x="5231" y="9816"/>
                </a:cubicBezTo>
                <a:cubicBezTo>
                  <a:pt x="5233" y="9838"/>
                  <a:pt x="5237" y="9862"/>
                  <a:pt x="5236" y="9891"/>
                </a:cubicBezTo>
                <a:cubicBezTo>
                  <a:pt x="5233" y="10001"/>
                  <a:pt x="5213" y="10050"/>
                  <a:pt x="5180" y="10042"/>
                </a:cubicBezTo>
                <a:cubicBezTo>
                  <a:pt x="5174" y="10040"/>
                  <a:pt x="5165" y="10050"/>
                  <a:pt x="5157" y="10052"/>
                </a:cubicBezTo>
                <a:cubicBezTo>
                  <a:pt x="5116" y="10167"/>
                  <a:pt x="5070" y="10277"/>
                  <a:pt x="5018" y="10381"/>
                </a:cubicBezTo>
                <a:cubicBezTo>
                  <a:pt x="5041" y="10407"/>
                  <a:pt x="5076" y="10429"/>
                  <a:pt x="5120" y="10451"/>
                </a:cubicBezTo>
                <a:cubicBezTo>
                  <a:pt x="5272" y="10524"/>
                  <a:pt x="5277" y="10549"/>
                  <a:pt x="5180" y="10693"/>
                </a:cubicBezTo>
                <a:cubicBezTo>
                  <a:pt x="5127" y="10771"/>
                  <a:pt x="5073" y="10801"/>
                  <a:pt x="4963" y="10800"/>
                </a:cubicBezTo>
                <a:cubicBezTo>
                  <a:pt x="4853" y="10799"/>
                  <a:pt x="4819" y="10787"/>
                  <a:pt x="4829" y="10703"/>
                </a:cubicBezTo>
                <a:cubicBezTo>
                  <a:pt x="4553" y="11099"/>
                  <a:pt x="4224" y="11300"/>
                  <a:pt x="3996" y="11080"/>
                </a:cubicBezTo>
                <a:cubicBezTo>
                  <a:pt x="3690" y="10785"/>
                  <a:pt x="3478" y="10962"/>
                  <a:pt x="3478" y="11510"/>
                </a:cubicBezTo>
                <a:cubicBezTo>
                  <a:pt x="3478" y="11723"/>
                  <a:pt x="3345" y="12024"/>
                  <a:pt x="3186" y="12178"/>
                </a:cubicBezTo>
                <a:cubicBezTo>
                  <a:pt x="2936" y="12420"/>
                  <a:pt x="2965" y="12517"/>
                  <a:pt x="3394" y="12909"/>
                </a:cubicBezTo>
                <a:cubicBezTo>
                  <a:pt x="3668" y="13160"/>
                  <a:pt x="3845" y="13505"/>
                  <a:pt x="3788" y="13679"/>
                </a:cubicBezTo>
                <a:cubicBezTo>
                  <a:pt x="3704" y="13932"/>
                  <a:pt x="3798" y="13922"/>
                  <a:pt x="4273" y="13636"/>
                </a:cubicBezTo>
                <a:cubicBezTo>
                  <a:pt x="4926" y="13243"/>
                  <a:pt x="5421" y="13483"/>
                  <a:pt x="5421" y="14190"/>
                </a:cubicBezTo>
                <a:cubicBezTo>
                  <a:pt x="5421" y="14395"/>
                  <a:pt x="5552" y="14779"/>
                  <a:pt x="5712" y="15045"/>
                </a:cubicBezTo>
                <a:cubicBezTo>
                  <a:pt x="5876" y="15317"/>
                  <a:pt x="5946" y="15712"/>
                  <a:pt x="5874" y="15944"/>
                </a:cubicBezTo>
                <a:cubicBezTo>
                  <a:pt x="5804" y="16171"/>
                  <a:pt x="5811" y="16287"/>
                  <a:pt x="5893" y="16202"/>
                </a:cubicBezTo>
                <a:cubicBezTo>
                  <a:pt x="5974" y="16117"/>
                  <a:pt x="6246" y="16136"/>
                  <a:pt x="6494" y="16245"/>
                </a:cubicBezTo>
                <a:cubicBezTo>
                  <a:pt x="6863" y="16408"/>
                  <a:pt x="6999" y="16343"/>
                  <a:pt x="7257" y="15885"/>
                </a:cubicBezTo>
                <a:cubicBezTo>
                  <a:pt x="7606" y="15265"/>
                  <a:pt x="8033" y="15377"/>
                  <a:pt x="7882" y="16046"/>
                </a:cubicBezTo>
                <a:cubicBezTo>
                  <a:pt x="7829" y="16281"/>
                  <a:pt x="7857" y="16419"/>
                  <a:pt x="7942" y="16358"/>
                </a:cubicBezTo>
                <a:cubicBezTo>
                  <a:pt x="8141" y="16215"/>
                  <a:pt x="8439" y="16661"/>
                  <a:pt x="8627" y="17375"/>
                </a:cubicBezTo>
                <a:cubicBezTo>
                  <a:pt x="8709" y="17686"/>
                  <a:pt x="8937" y="18073"/>
                  <a:pt x="9136" y="18236"/>
                </a:cubicBezTo>
                <a:cubicBezTo>
                  <a:pt x="9334" y="18398"/>
                  <a:pt x="9497" y="18675"/>
                  <a:pt x="9497" y="18855"/>
                </a:cubicBezTo>
                <a:cubicBezTo>
                  <a:pt x="9497" y="19290"/>
                  <a:pt x="9695" y="19268"/>
                  <a:pt x="9992" y="18795"/>
                </a:cubicBezTo>
                <a:cubicBezTo>
                  <a:pt x="10191" y="18478"/>
                  <a:pt x="10287" y="18460"/>
                  <a:pt x="10528" y="18693"/>
                </a:cubicBezTo>
                <a:cubicBezTo>
                  <a:pt x="10691" y="18850"/>
                  <a:pt x="10872" y="18889"/>
                  <a:pt x="10931" y="18779"/>
                </a:cubicBezTo>
                <a:cubicBezTo>
                  <a:pt x="10947" y="18748"/>
                  <a:pt x="10968" y="18721"/>
                  <a:pt x="10996" y="18699"/>
                </a:cubicBezTo>
                <a:cubicBezTo>
                  <a:pt x="11001" y="18668"/>
                  <a:pt x="11019" y="18645"/>
                  <a:pt x="11051" y="18607"/>
                </a:cubicBezTo>
                <a:cubicBezTo>
                  <a:pt x="11126" y="18520"/>
                  <a:pt x="11126" y="18519"/>
                  <a:pt x="11148" y="18602"/>
                </a:cubicBezTo>
                <a:cubicBezTo>
                  <a:pt x="11150" y="18606"/>
                  <a:pt x="11156" y="18623"/>
                  <a:pt x="11157" y="18629"/>
                </a:cubicBezTo>
                <a:cubicBezTo>
                  <a:pt x="11445" y="18562"/>
                  <a:pt x="11885" y="18701"/>
                  <a:pt x="12027" y="18968"/>
                </a:cubicBezTo>
                <a:cubicBezTo>
                  <a:pt x="12136" y="19173"/>
                  <a:pt x="12085" y="19424"/>
                  <a:pt x="11884" y="19683"/>
                </a:cubicBezTo>
                <a:cubicBezTo>
                  <a:pt x="11799" y="19792"/>
                  <a:pt x="11744" y="19867"/>
                  <a:pt x="11713" y="19925"/>
                </a:cubicBezTo>
                <a:cubicBezTo>
                  <a:pt x="11637" y="20064"/>
                  <a:pt x="11722" y="20081"/>
                  <a:pt x="11999" y="20081"/>
                </a:cubicBezTo>
                <a:cubicBezTo>
                  <a:pt x="12275" y="20081"/>
                  <a:pt x="12487" y="20286"/>
                  <a:pt x="12610" y="20662"/>
                </a:cubicBezTo>
                <a:cubicBezTo>
                  <a:pt x="12714" y="20980"/>
                  <a:pt x="12881" y="21180"/>
                  <a:pt x="12980" y="21109"/>
                </a:cubicBezTo>
                <a:cubicBezTo>
                  <a:pt x="13080" y="21037"/>
                  <a:pt x="13214" y="21085"/>
                  <a:pt x="13281" y="21211"/>
                </a:cubicBezTo>
                <a:cubicBezTo>
                  <a:pt x="13479" y="21584"/>
                  <a:pt x="13527" y="21476"/>
                  <a:pt x="13429" y="20878"/>
                </a:cubicBezTo>
                <a:cubicBezTo>
                  <a:pt x="13378" y="20568"/>
                  <a:pt x="13267" y="20366"/>
                  <a:pt x="13184" y="20426"/>
                </a:cubicBezTo>
                <a:cubicBezTo>
                  <a:pt x="13171" y="20435"/>
                  <a:pt x="13153" y="20436"/>
                  <a:pt x="13133" y="20436"/>
                </a:cubicBezTo>
                <a:cubicBezTo>
                  <a:pt x="13129" y="20547"/>
                  <a:pt x="13124" y="20639"/>
                  <a:pt x="13110" y="20641"/>
                </a:cubicBezTo>
                <a:cubicBezTo>
                  <a:pt x="13090" y="20643"/>
                  <a:pt x="13051" y="20547"/>
                  <a:pt x="13022" y="20431"/>
                </a:cubicBezTo>
                <a:cubicBezTo>
                  <a:pt x="13019" y="20420"/>
                  <a:pt x="13015" y="20414"/>
                  <a:pt x="13013" y="20404"/>
                </a:cubicBezTo>
                <a:cubicBezTo>
                  <a:pt x="12897" y="20359"/>
                  <a:pt x="12751" y="20267"/>
                  <a:pt x="12610" y="20135"/>
                </a:cubicBezTo>
                <a:cubicBezTo>
                  <a:pt x="12201" y="19750"/>
                  <a:pt x="12198" y="19723"/>
                  <a:pt x="12541" y="19376"/>
                </a:cubicBezTo>
                <a:cubicBezTo>
                  <a:pt x="12736" y="19179"/>
                  <a:pt x="13129" y="18950"/>
                  <a:pt x="13415" y="18871"/>
                </a:cubicBezTo>
                <a:cubicBezTo>
                  <a:pt x="13844" y="18752"/>
                  <a:pt x="14013" y="18846"/>
                  <a:pt x="14354" y="19403"/>
                </a:cubicBezTo>
                <a:cubicBezTo>
                  <a:pt x="14553" y="19728"/>
                  <a:pt x="14675" y="20081"/>
                  <a:pt x="14660" y="20248"/>
                </a:cubicBezTo>
                <a:cubicBezTo>
                  <a:pt x="14679" y="20259"/>
                  <a:pt x="14708" y="20268"/>
                  <a:pt x="14738" y="20270"/>
                </a:cubicBezTo>
                <a:cubicBezTo>
                  <a:pt x="14795" y="20272"/>
                  <a:pt x="14966" y="20338"/>
                  <a:pt x="15118" y="20420"/>
                </a:cubicBezTo>
                <a:lnTo>
                  <a:pt x="15136" y="20431"/>
                </a:lnTo>
                <a:cubicBezTo>
                  <a:pt x="15184" y="20417"/>
                  <a:pt x="15215" y="20411"/>
                  <a:pt x="15270" y="20393"/>
                </a:cubicBezTo>
                <a:cubicBezTo>
                  <a:pt x="15613" y="20286"/>
                  <a:pt x="15665" y="20176"/>
                  <a:pt x="15520" y="19861"/>
                </a:cubicBezTo>
                <a:cubicBezTo>
                  <a:pt x="15283" y="19344"/>
                  <a:pt x="15957" y="18542"/>
                  <a:pt x="16339" y="18887"/>
                </a:cubicBezTo>
                <a:cubicBezTo>
                  <a:pt x="16887" y="19381"/>
                  <a:pt x="17171" y="19354"/>
                  <a:pt x="17199" y="18806"/>
                </a:cubicBezTo>
                <a:cubicBezTo>
                  <a:pt x="17238" y="18061"/>
                  <a:pt x="17637" y="17530"/>
                  <a:pt x="17940" y="17822"/>
                </a:cubicBezTo>
                <a:cubicBezTo>
                  <a:pt x="18367" y="18234"/>
                  <a:pt x="18402" y="17856"/>
                  <a:pt x="18088" y="17353"/>
                </a:cubicBezTo>
                <a:cubicBezTo>
                  <a:pt x="18086" y="17355"/>
                  <a:pt x="18085" y="17364"/>
                  <a:pt x="18083" y="17364"/>
                </a:cubicBezTo>
                <a:cubicBezTo>
                  <a:pt x="18070" y="17367"/>
                  <a:pt x="18051" y="17324"/>
                  <a:pt x="18032" y="17267"/>
                </a:cubicBezTo>
                <a:cubicBezTo>
                  <a:pt x="17992" y="17209"/>
                  <a:pt x="17952" y="17150"/>
                  <a:pt x="17903" y="17090"/>
                </a:cubicBezTo>
                <a:cubicBezTo>
                  <a:pt x="17379" y="16453"/>
                  <a:pt x="17373" y="16430"/>
                  <a:pt x="17741" y="16116"/>
                </a:cubicBezTo>
                <a:cubicBezTo>
                  <a:pt x="18168" y="15751"/>
                  <a:pt x="18744" y="15692"/>
                  <a:pt x="18907" y="15998"/>
                </a:cubicBezTo>
                <a:cubicBezTo>
                  <a:pt x="18969" y="16115"/>
                  <a:pt x="19220" y="16089"/>
                  <a:pt x="19499" y="15938"/>
                </a:cubicBezTo>
                <a:cubicBezTo>
                  <a:pt x="20027" y="15653"/>
                  <a:pt x="20140" y="15341"/>
                  <a:pt x="19716" y="15341"/>
                </a:cubicBezTo>
                <a:cubicBezTo>
                  <a:pt x="19569" y="15341"/>
                  <a:pt x="19352" y="15200"/>
                  <a:pt x="19230" y="15029"/>
                </a:cubicBezTo>
                <a:cubicBezTo>
                  <a:pt x="18896" y="14560"/>
                  <a:pt x="19911" y="13823"/>
                  <a:pt x="20401" y="14179"/>
                </a:cubicBezTo>
                <a:cubicBezTo>
                  <a:pt x="20684" y="14385"/>
                  <a:pt x="20790" y="14348"/>
                  <a:pt x="20951" y="13996"/>
                </a:cubicBezTo>
                <a:cubicBezTo>
                  <a:pt x="20984" y="13925"/>
                  <a:pt x="21015" y="13865"/>
                  <a:pt x="21039" y="13808"/>
                </a:cubicBezTo>
                <a:cubicBezTo>
                  <a:pt x="21059" y="13645"/>
                  <a:pt x="21068" y="13467"/>
                  <a:pt x="21067" y="13275"/>
                </a:cubicBezTo>
                <a:cubicBezTo>
                  <a:pt x="20990" y="13119"/>
                  <a:pt x="20828" y="12941"/>
                  <a:pt x="20535" y="12630"/>
                </a:cubicBezTo>
                <a:lnTo>
                  <a:pt x="19915" y="11973"/>
                </a:lnTo>
                <a:lnTo>
                  <a:pt x="20406" y="11758"/>
                </a:lnTo>
                <a:cubicBezTo>
                  <a:pt x="20950" y="11517"/>
                  <a:pt x="21052" y="10845"/>
                  <a:pt x="20604" y="10461"/>
                </a:cubicBezTo>
                <a:cubicBezTo>
                  <a:pt x="20593" y="10451"/>
                  <a:pt x="20587" y="10444"/>
                  <a:pt x="20577" y="10434"/>
                </a:cubicBezTo>
                <a:cubicBezTo>
                  <a:pt x="20547" y="10447"/>
                  <a:pt x="20523" y="10455"/>
                  <a:pt x="20489" y="10472"/>
                </a:cubicBezTo>
                <a:cubicBezTo>
                  <a:pt x="20319" y="10557"/>
                  <a:pt x="20181" y="10560"/>
                  <a:pt x="20225" y="10477"/>
                </a:cubicBezTo>
                <a:cubicBezTo>
                  <a:pt x="20232" y="10464"/>
                  <a:pt x="20340" y="10401"/>
                  <a:pt x="20475" y="10327"/>
                </a:cubicBezTo>
                <a:cubicBezTo>
                  <a:pt x="20394" y="10217"/>
                  <a:pt x="20419" y="10139"/>
                  <a:pt x="20554" y="10042"/>
                </a:cubicBezTo>
                <a:cubicBezTo>
                  <a:pt x="20623" y="9992"/>
                  <a:pt x="20653" y="9929"/>
                  <a:pt x="20642" y="9843"/>
                </a:cubicBezTo>
                <a:cubicBezTo>
                  <a:pt x="20449" y="9923"/>
                  <a:pt x="20360" y="9919"/>
                  <a:pt x="20415" y="9816"/>
                </a:cubicBezTo>
                <a:cubicBezTo>
                  <a:pt x="20429" y="9790"/>
                  <a:pt x="20508" y="9736"/>
                  <a:pt x="20591" y="9692"/>
                </a:cubicBezTo>
                <a:cubicBezTo>
                  <a:pt x="20535" y="9577"/>
                  <a:pt x="20435" y="9433"/>
                  <a:pt x="20285" y="9251"/>
                </a:cubicBezTo>
                <a:cubicBezTo>
                  <a:pt x="20049" y="8964"/>
                  <a:pt x="19934" y="8792"/>
                  <a:pt x="19915" y="8659"/>
                </a:cubicBezTo>
                <a:cubicBezTo>
                  <a:pt x="19822" y="8555"/>
                  <a:pt x="19768" y="8461"/>
                  <a:pt x="19804" y="8428"/>
                </a:cubicBezTo>
                <a:cubicBezTo>
                  <a:pt x="19886" y="8353"/>
                  <a:pt x="19953" y="8340"/>
                  <a:pt x="20040" y="8385"/>
                </a:cubicBezTo>
                <a:cubicBezTo>
                  <a:pt x="20044" y="8380"/>
                  <a:pt x="20045" y="8373"/>
                  <a:pt x="20049" y="8368"/>
                </a:cubicBezTo>
                <a:cubicBezTo>
                  <a:pt x="20164" y="8257"/>
                  <a:pt x="20251" y="8215"/>
                  <a:pt x="20336" y="8239"/>
                </a:cubicBezTo>
                <a:cubicBezTo>
                  <a:pt x="20345" y="8199"/>
                  <a:pt x="20358" y="8154"/>
                  <a:pt x="20382" y="8099"/>
                </a:cubicBezTo>
                <a:cubicBezTo>
                  <a:pt x="20425" y="8003"/>
                  <a:pt x="20461" y="7971"/>
                  <a:pt x="20521" y="7981"/>
                </a:cubicBezTo>
                <a:cubicBezTo>
                  <a:pt x="20632" y="8000"/>
                  <a:pt x="20612" y="8143"/>
                  <a:pt x="20480" y="8347"/>
                </a:cubicBezTo>
                <a:cubicBezTo>
                  <a:pt x="20507" y="8377"/>
                  <a:pt x="20537" y="8406"/>
                  <a:pt x="20567" y="8449"/>
                </a:cubicBezTo>
                <a:cubicBezTo>
                  <a:pt x="20617" y="8519"/>
                  <a:pt x="20671" y="8578"/>
                  <a:pt x="20725" y="8632"/>
                </a:cubicBezTo>
                <a:cubicBezTo>
                  <a:pt x="20770" y="8594"/>
                  <a:pt x="20789" y="8621"/>
                  <a:pt x="20813" y="8718"/>
                </a:cubicBezTo>
                <a:cubicBezTo>
                  <a:pt x="20867" y="8762"/>
                  <a:pt x="20920" y="8788"/>
                  <a:pt x="20951" y="8788"/>
                </a:cubicBezTo>
                <a:cubicBezTo>
                  <a:pt x="21162" y="8788"/>
                  <a:pt x="21531" y="7730"/>
                  <a:pt x="21382" y="7556"/>
                </a:cubicBezTo>
                <a:cubicBezTo>
                  <a:pt x="21343" y="7511"/>
                  <a:pt x="21309" y="7419"/>
                  <a:pt x="21285" y="7314"/>
                </a:cubicBezTo>
                <a:cubicBezTo>
                  <a:pt x="21238" y="7250"/>
                  <a:pt x="21206" y="7188"/>
                  <a:pt x="21234" y="7158"/>
                </a:cubicBezTo>
                <a:cubicBezTo>
                  <a:pt x="21240" y="7150"/>
                  <a:pt x="21249" y="7148"/>
                  <a:pt x="21257" y="7142"/>
                </a:cubicBezTo>
                <a:cubicBezTo>
                  <a:pt x="21253" y="7103"/>
                  <a:pt x="21252" y="7061"/>
                  <a:pt x="21252" y="7023"/>
                </a:cubicBezTo>
                <a:cubicBezTo>
                  <a:pt x="21251" y="6769"/>
                  <a:pt x="21112" y="6668"/>
                  <a:pt x="20840" y="6711"/>
                </a:cubicBezTo>
                <a:cubicBezTo>
                  <a:pt x="20617" y="6747"/>
                  <a:pt x="20200" y="6667"/>
                  <a:pt x="19911" y="6539"/>
                </a:cubicBezTo>
                <a:cubicBezTo>
                  <a:pt x="19737" y="6462"/>
                  <a:pt x="19627" y="6397"/>
                  <a:pt x="19564" y="6324"/>
                </a:cubicBezTo>
                <a:cubicBezTo>
                  <a:pt x="19563" y="6323"/>
                  <a:pt x="19560" y="6325"/>
                  <a:pt x="19559" y="6324"/>
                </a:cubicBezTo>
                <a:cubicBezTo>
                  <a:pt x="19559" y="6324"/>
                  <a:pt x="19559" y="6319"/>
                  <a:pt x="19559" y="6319"/>
                </a:cubicBezTo>
                <a:cubicBezTo>
                  <a:pt x="19472" y="6215"/>
                  <a:pt x="19481" y="6102"/>
                  <a:pt x="19568" y="5920"/>
                </a:cubicBezTo>
                <a:cubicBezTo>
                  <a:pt x="19835" y="5365"/>
                  <a:pt x="19118" y="4203"/>
                  <a:pt x="18620" y="4387"/>
                </a:cubicBezTo>
                <a:cubicBezTo>
                  <a:pt x="18392" y="4471"/>
                  <a:pt x="18100" y="4337"/>
                  <a:pt x="17829" y="4021"/>
                </a:cubicBezTo>
                <a:lnTo>
                  <a:pt x="17398" y="3521"/>
                </a:lnTo>
                <a:lnTo>
                  <a:pt x="17963" y="2988"/>
                </a:lnTo>
                <a:cubicBezTo>
                  <a:pt x="18274" y="2694"/>
                  <a:pt x="18375" y="2517"/>
                  <a:pt x="18190" y="2595"/>
                </a:cubicBezTo>
                <a:cubicBezTo>
                  <a:pt x="17945" y="2699"/>
                  <a:pt x="17801" y="2575"/>
                  <a:pt x="17662" y="2149"/>
                </a:cubicBezTo>
                <a:cubicBezTo>
                  <a:pt x="17399" y="1345"/>
                  <a:pt x="17189" y="1411"/>
                  <a:pt x="17334" y="2251"/>
                </a:cubicBezTo>
                <a:cubicBezTo>
                  <a:pt x="17424" y="2778"/>
                  <a:pt x="17375" y="2966"/>
                  <a:pt x="17116" y="3074"/>
                </a:cubicBezTo>
                <a:cubicBezTo>
                  <a:pt x="16931" y="3152"/>
                  <a:pt x="16539" y="3408"/>
                  <a:pt x="16246" y="3645"/>
                </a:cubicBezTo>
                <a:cubicBezTo>
                  <a:pt x="15545" y="4209"/>
                  <a:pt x="15292" y="3982"/>
                  <a:pt x="15400" y="2891"/>
                </a:cubicBezTo>
                <a:cubicBezTo>
                  <a:pt x="15484" y="2040"/>
                  <a:pt x="15465" y="2003"/>
                  <a:pt x="14970" y="2063"/>
                </a:cubicBezTo>
                <a:cubicBezTo>
                  <a:pt x="14499" y="2119"/>
                  <a:pt x="14443" y="2044"/>
                  <a:pt x="14354" y="1223"/>
                </a:cubicBezTo>
                <a:lnTo>
                  <a:pt x="14257" y="363"/>
                </a:lnTo>
                <a:close/>
                <a:moveTo>
                  <a:pt x="13175" y="1487"/>
                </a:moveTo>
                <a:cubicBezTo>
                  <a:pt x="13155" y="1488"/>
                  <a:pt x="13133" y="1479"/>
                  <a:pt x="13114" y="1492"/>
                </a:cubicBezTo>
                <a:cubicBezTo>
                  <a:pt x="13135" y="1487"/>
                  <a:pt x="13155" y="1487"/>
                  <a:pt x="13175" y="1487"/>
                </a:cubicBezTo>
                <a:close/>
                <a:moveTo>
                  <a:pt x="13114" y="1492"/>
                </a:moveTo>
                <a:cubicBezTo>
                  <a:pt x="13000" y="1524"/>
                  <a:pt x="12885" y="1606"/>
                  <a:pt x="12814" y="1761"/>
                </a:cubicBezTo>
                <a:cubicBezTo>
                  <a:pt x="12789" y="1815"/>
                  <a:pt x="12757" y="1859"/>
                  <a:pt x="12717" y="1901"/>
                </a:cubicBezTo>
                <a:cubicBezTo>
                  <a:pt x="12724" y="1906"/>
                  <a:pt x="12722" y="1913"/>
                  <a:pt x="12730" y="1918"/>
                </a:cubicBezTo>
                <a:cubicBezTo>
                  <a:pt x="12852" y="1982"/>
                  <a:pt x="12854" y="1982"/>
                  <a:pt x="12976" y="1697"/>
                </a:cubicBezTo>
                <a:cubicBezTo>
                  <a:pt x="13023" y="1586"/>
                  <a:pt x="13068" y="1526"/>
                  <a:pt x="13114" y="1492"/>
                </a:cubicBezTo>
                <a:close/>
                <a:moveTo>
                  <a:pt x="9575" y="1110"/>
                </a:moveTo>
                <a:cubicBezTo>
                  <a:pt x="9533" y="1110"/>
                  <a:pt x="9497" y="1263"/>
                  <a:pt x="9497" y="1449"/>
                </a:cubicBezTo>
                <a:cubicBezTo>
                  <a:pt x="9497" y="1636"/>
                  <a:pt x="9583" y="1788"/>
                  <a:pt x="9686" y="1788"/>
                </a:cubicBezTo>
                <a:cubicBezTo>
                  <a:pt x="9790" y="1788"/>
                  <a:pt x="9822" y="1636"/>
                  <a:pt x="9760" y="1449"/>
                </a:cubicBezTo>
                <a:cubicBezTo>
                  <a:pt x="9699" y="1263"/>
                  <a:pt x="9617" y="1110"/>
                  <a:pt x="9575" y="1110"/>
                </a:cubicBezTo>
                <a:close/>
                <a:moveTo>
                  <a:pt x="6485" y="2004"/>
                </a:moveTo>
                <a:cubicBezTo>
                  <a:pt x="6232" y="2010"/>
                  <a:pt x="5984" y="2103"/>
                  <a:pt x="5833" y="2316"/>
                </a:cubicBezTo>
                <a:cubicBezTo>
                  <a:pt x="5574" y="2678"/>
                  <a:pt x="5706" y="2861"/>
                  <a:pt x="6152" y="2811"/>
                </a:cubicBezTo>
                <a:cubicBezTo>
                  <a:pt x="6106" y="2730"/>
                  <a:pt x="6179" y="2706"/>
                  <a:pt x="6341" y="2757"/>
                </a:cubicBezTo>
                <a:cubicBezTo>
                  <a:pt x="6361" y="2763"/>
                  <a:pt x="6382" y="2769"/>
                  <a:pt x="6402" y="2773"/>
                </a:cubicBezTo>
                <a:cubicBezTo>
                  <a:pt x="6715" y="2703"/>
                  <a:pt x="6987" y="2758"/>
                  <a:pt x="7072" y="2918"/>
                </a:cubicBezTo>
                <a:cubicBezTo>
                  <a:pt x="7183" y="3127"/>
                  <a:pt x="7251" y="3120"/>
                  <a:pt x="7373" y="2891"/>
                </a:cubicBezTo>
                <a:cubicBezTo>
                  <a:pt x="7636" y="2398"/>
                  <a:pt x="7042" y="1990"/>
                  <a:pt x="6485" y="2004"/>
                </a:cubicBezTo>
                <a:close/>
                <a:moveTo>
                  <a:pt x="3251" y="2310"/>
                </a:moveTo>
                <a:cubicBezTo>
                  <a:pt x="3205" y="2291"/>
                  <a:pt x="3105" y="2388"/>
                  <a:pt x="2987" y="2569"/>
                </a:cubicBezTo>
                <a:cubicBezTo>
                  <a:pt x="2830" y="2810"/>
                  <a:pt x="2702" y="3110"/>
                  <a:pt x="2705" y="3241"/>
                </a:cubicBezTo>
                <a:cubicBezTo>
                  <a:pt x="2709" y="3373"/>
                  <a:pt x="2840" y="3283"/>
                  <a:pt x="2997" y="3042"/>
                </a:cubicBezTo>
                <a:cubicBezTo>
                  <a:pt x="3153" y="2801"/>
                  <a:pt x="3282" y="2496"/>
                  <a:pt x="3279" y="2364"/>
                </a:cubicBezTo>
                <a:cubicBezTo>
                  <a:pt x="3278" y="2331"/>
                  <a:pt x="3266" y="2317"/>
                  <a:pt x="3251" y="2310"/>
                </a:cubicBezTo>
                <a:close/>
                <a:moveTo>
                  <a:pt x="4352" y="2918"/>
                </a:moveTo>
                <a:cubicBezTo>
                  <a:pt x="4179" y="2918"/>
                  <a:pt x="4092" y="3020"/>
                  <a:pt x="4158" y="3144"/>
                </a:cubicBezTo>
                <a:cubicBezTo>
                  <a:pt x="4224" y="3268"/>
                  <a:pt x="4311" y="3370"/>
                  <a:pt x="4352" y="3370"/>
                </a:cubicBezTo>
                <a:cubicBezTo>
                  <a:pt x="4393" y="3370"/>
                  <a:pt x="4480" y="3268"/>
                  <a:pt x="4546" y="3144"/>
                </a:cubicBezTo>
                <a:cubicBezTo>
                  <a:pt x="4612" y="3020"/>
                  <a:pt x="4525" y="2918"/>
                  <a:pt x="4352" y="2918"/>
                </a:cubicBezTo>
                <a:close/>
                <a:moveTo>
                  <a:pt x="2441" y="4080"/>
                </a:moveTo>
                <a:cubicBezTo>
                  <a:pt x="2249" y="4091"/>
                  <a:pt x="2281" y="4450"/>
                  <a:pt x="2539" y="4635"/>
                </a:cubicBezTo>
                <a:cubicBezTo>
                  <a:pt x="2690" y="4743"/>
                  <a:pt x="2575" y="4971"/>
                  <a:pt x="2196" y="5323"/>
                </a:cubicBezTo>
                <a:cubicBezTo>
                  <a:pt x="1885" y="5613"/>
                  <a:pt x="1743" y="5850"/>
                  <a:pt x="1877" y="5850"/>
                </a:cubicBezTo>
                <a:cubicBezTo>
                  <a:pt x="1986" y="5851"/>
                  <a:pt x="2087" y="5810"/>
                  <a:pt x="2187" y="5743"/>
                </a:cubicBezTo>
                <a:cubicBezTo>
                  <a:pt x="2183" y="5738"/>
                  <a:pt x="2183" y="5738"/>
                  <a:pt x="2178" y="5732"/>
                </a:cubicBezTo>
                <a:cubicBezTo>
                  <a:pt x="2127" y="5674"/>
                  <a:pt x="2127" y="5661"/>
                  <a:pt x="2187" y="5603"/>
                </a:cubicBezTo>
                <a:cubicBezTo>
                  <a:pt x="2230" y="5562"/>
                  <a:pt x="2361" y="5490"/>
                  <a:pt x="2502" y="5420"/>
                </a:cubicBezTo>
                <a:cubicBezTo>
                  <a:pt x="2673" y="5162"/>
                  <a:pt x="2783" y="4833"/>
                  <a:pt x="2784" y="4565"/>
                </a:cubicBezTo>
                <a:cubicBezTo>
                  <a:pt x="2734" y="4529"/>
                  <a:pt x="2675" y="4494"/>
                  <a:pt x="2622" y="4468"/>
                </a:cubicBezTo>
                <a:cubicBezTo>
                  <a:pt x="2514" y="4414"/>
                  <a:pt x="2408" y="4343"/>
                  <a:pt x="2386" y="4312"/>
                </a:cubicBezTo>
                <a:cubicBezTo>
                  <a:pt x="2317" y="4215"/>
                  <a:pt x="2407" y="4197"/>
                  <a:pt x="2562" y="4274"/>
                </a:cubicBezTo>
                <a:cubicBezTo>
                  <a:pt x="2608" y="4297"/>
                  <a:pt x="2689" y="4328"/>
                  <a:pt x="2761" y="4360"/>
                </a:cubicBezTo>
                <a:cubicBezTo>
                  <a:pt x="2726" y="4237"/>
                  <a:pt x="2655" y="4142"/>
                  <a:pt x="2539" y="4097"/>
                </a:cubicBezTo>
                <a:cubicBezTo>
                  <a:pt x="2502" y="4082"/>
                  <a:pt x="2469" y="4079"/>
                  <a:pt x="2441" y="4080"/>
                </a:cubicBezTo>
                <a:close/>
                <a:moveTo>
                  <a:pt x="3866" y="5178"/>
                </a:moveTo>
                <a:cubicBezTo>
                  <a:pt x="3760" y="5178"/>
                  <a:pt x="3672" y="5280"/>
                  <a:pt x="3672" y="5404"/>
                </a:cubicBezTo>
                <a:cubicBezTo>
                  <a:pt x="3672" y="5528"/>
                  <a:pt x="3760" y="5630"/>
                  <a:pt x="3866" y="5630"/>
                </a:cubicBezTo>
                <a:cubicBezTo>
                  <a:pt x="3973" y="5630"/>
                  <a:pt x="4061" y="5528"/>
                  <a:pt x="4061" y="5404"/>
                </a:cubicBezTo>
                <a:cubicBezTo>
                  <a:pt x="4061" y="5280"/>
                  <a:pt x="3973" y="5178"/>
                  <a:pt x="3866" y="5178"/>
                </a:cubicBezTo>
                <a:close/>
                <a:moveTo>
                  <a:pt x="3524" y="7448"/>
                </a:moveTo>
                <a:cubicBezTo>
                  <a:pt x="3254" y="7460"/>
                  <a:pt x="3274" y="7507"/>
                  <a:pt x="3607" y="7664"/>
                </a:cubicBezTo>
                <a:cubicBezTo>
                  <a:pt x="3838" y="7772"/>
                  <a:pt x="4083" y="8069"/>
                  <a:pt x="4153" y="8325"/>
                </a:cubicBezTo>
                <a:cubicBezTo>
                  <a:pt x="4285" y="8810"/>
                  <a:pt x="4678" y="8988"/>
                  <a:pt x="4593" y="8524"/>
                </a:cubicBezTo>
                <a:cubicBezTo>
                  <a:pt x="4509" y="8068"/>
                  <a:pt x="3878" y="7434"/>
                  <a:pt x="3524" y="7448"/>
                </a:cubicBezTo>
                <a:close/>
                <a:moveTo>
                  <a:pt x="355" y="8885"/>
                </a:moveTo>
                <a:cubicBezTo>
                  <a:pt x="-69" y="8885"/>
                  <a:pt x="-56" y="8864"/>
                  <a:pt x="100" y="9337"/>
                </a:cubicBezTo>
                <a:cubicBezTo>
                  <a:pt x="165" y="9533"/>
                  <a:pt x="342" y="9692"/>
                  <a:pt x="494" y="9692"/>
                </a:cubicBezTo>
                <a:cubicBezTo>
                  <a:pt x="646" y="9692"/>
                  <a:pt x="821" y="9845"/>
                  <a:pt x="882" y="10031"/>
                </a:cubicBezTo>
                <a:cubicBezTo>
                  <a:pt x="944" y="10217"/>
                  <a:pt x="1071" y="10370"/>
                  <a:pt x="1165" y="10370"/>
                </a:cubicBezTo>
                <a:cubicBezTo>
                  <a:pt x="1258" y="10370"/>
                  <a:pt x="1198" y="10036"/>
                  <a:pt x="1030" y="9627"/>
                </a:cubicBezTo>
                <a:cubicBezTo>
                  <a:pt x="931" y="9384"/>
                  <a:pt x="808" y="9197"/>
                  <a:pt x="683" y="9068"/>
                </a:cubicBezTo>
                <a:cubicBezTo>
                  <a:pt x="774" y="9326"/>
                  <a:pt x="852" y="9566"/>
                  <a:pt x="855" y="9606"/>
                </a:cubicBezTo>
                <a:cubicBezTo>
                  <a:pt x="869" y="9801"/>
                  <a:pt x="766" y="9651"/>
                  <a:pt x="554" y="9175"/>
                </a:cubicBezTo>
                <a:cubicBezTo>
                  <a:pt x="501" y="9058"/>
                  <a:pt x="461" y="8972"/>
                  <a:pt x="424" y="8896"/>
                </a:cubicBezTo>
                <a:cubicBezTo>
                  <a:pt x="401" y="8890"/>
                  <a:pt x="378" y="8885"/>
                  <a:pt x="355" y="8885"/>
                </a:cubicBezTo>
                <a:close/>
                <a:moveTo>
                  <a:pt x="3307" y="9251"/>
                </a:moveTo>
                <a:cubicBezTo>
                  <a:pt x="3041" y="9257"/>
                  <a:pt x="3055" y="9311"/>
                  <a:pt x="3371" y="9590"/>
                </a:cubicBezTo>
                <a:cubicBezTo>
                  <a:pt x="3862" y="10021"/>
                  <a:pt x="4176" y="10013"/>
                  <a:pt x="3866" y="9579"/>
                </a:cubicBezTo>
                <a:cubicBezTo>
                  <a:pt x="3843" y="9547"/>
                  <a:pt x="3812" y="9522"/>
                  <a:pt x="3783" y="9493"/>
                </a:cubicBezTo>
                <a:cubicBezTo>
                  <a:pt x="3766" y="9490"/>
                  <a:pt x="3735" y="9486"/>
                  <a:pt x="3732" y="9482"/>
                </a:cubicBezTo>
                <a:cubicBezTo>
                  <a:pt x="3728" y="9477"/>
                  <a:pt x="3731" y="9456"/>
                  <a:pt x="3732" y="9439"/>
                </a:cubicBezTo>
                <a:cubicBezTo>
                  <a:pt x="3599" y="9325"/>
                  <a:pt x="3433" y="9248"/>
                  <a:pt x="3307" y="9251"/>
                </a:cubicBezTo>
                <a:close/>
                <a:moveTo>
                  <a:pt x="1808" y="10671"/>
                </a:moveTo>
                <a:cubicBezTo>
                  <a:pt x="1798" y="10673"/>
                  <a:pt x="1792" y="10679"/>
                  <a:pt x="1784" y="10687"/>
                </a:cubicBezTo>
                <a:cubicBezTo>
                  <a:pt x="1724" y="10757"/>
                  <a:pt x="1784" y="10966"/>
                  <a:pt x="1919" y="11155"/>
                </a:cubicBezTo>
                <a:cubicBezTo>
                  <a:pt x="2268" y="11645"/>
                  <a:pt x="2363" y="11584"/>
                  <a:pt x="2108" y="11032"/>
                </a:cubicBezTo>
                <a:cubicBezTo>
                  <a:pt x="2004" y="10805"/>
                  <a:pt x="1877" y="10658"/>
                  <a:pt x="1808" y="10671"/>
                </a:cubicBezTo>
                <a:close/>
                <a:moveTo>
                  <a:pt x="369" y="11274"/>
                </a:moveTo>
                <a:cubicBezTo>
                  <a:pt x="262" y="11274"/>
                  <a:pt x="175" y="11376"/>
                  <a:pt x="175" y="11500"/>
                </a:cubicBezTo>
                <a:cubicBezTo>
                  <a:pt x="175" y="11624"/>
                  <a:pt x="262" y="11726"/>
                  <a:pt x="369" y="11726"/>
                </a:cubicBezTo>
                <a:cubicBezTo>
                  <a:pt x="476" y="11726"/>
                  <a:pt x="563" y="11624"/>
                  <a:pt x="563" y="11500"/>
                </a:cubicBezTo>
                <a:cubicBezTo>
                  <a:pt x="563" y="11376"/>
                  <a:pt x="476" y="11274"/>
                  <a:pt x="369" y="11274"/>
                </a:cubicBezTo>
                <a:close/>
                <a:moveTo>
                  <a:pt x="7840" y="17477"/>
                </a:moveTo>
                <a:cubicBezTo>
                  <a:pt x="7805" y="17462"/>
                  <a:pt x="7780" y="17594"/>
                  <a:pt x="7780" y="17827"/>
                </a:cubicBezTo>
                <a:cubicBezTo>
                  <a:pt x="7780" y="18137"/>
                  <a:pt x="7824" y="18262"/>
                  <a:pt x="7877" y="18107"/>
                </a:cubicBezTo>
                <a:cubicBezTo>
                  <a:pt x="7931" y="17951"/>
                  <a:pt x="7931" y="17697"/>
                  <a:pt x="7877" y="17542"/>
                </a:cubicBezTo>
                <a:cubicBezTo>
                  <a:pt x="7864" y="17503"/>
                  <a:pt x="7852" y="17482"/>
                  <a:pt x="7840" y="17477"/>
                </a:cubicBezTo>
                <a:close/>
                <a:moveTo>
                  <a:pt x="5120" y="18155"/>
                </a:moveTo>
                <a:cubicBezTo>
                  <a:pt x="5085" y="18140"/>
                  <a:pt x="5060" y="18272"/>
                  <a:pt x="5060" y="18505"/>
                </a:cubicBezTo>
                <a:cubicBezTo>
                  <a:pt x="5060" y="18815"/>
                  <a:pt x="5103" y="18940"/>
                  <a:pt x="5157" y="18785"/>
                </a:cubicBezTo>
                <a:cubicBezTo>
                  <a:pt x="5211" y="18629"/>
                  <a:pt x="5211" y="18375"/>
                  <a:pt x="5157" y="18220"/>
                </a:cubicBezTo>
                <a:cubicBezTo>
                  <a:pt x="5144" y="18181"/>
                  <a:pt x="5132" y="18160"/>
                  <a:pt x="5120" y="18155"/>
                </a:cubicBezTo>
                <a:close/>
                <a:moveTo>
                  <a:pt x="7910" y="18763"/>
                </a:moveTo>
                <a:cubicBezTo>
                  <a:pt x="7826" y="18780"/>
                  <a:pt x="7748" y="18880"/>
                  <a:pt x="7632" y="19064"/>
                </a:cubicBezTo>
                <a:cubicBezTo>
                  <a:pt x="7484" y="19301"/>
                  <a:pt x="7364" y="19679"/>
                  <a:pt x="7364" y="19904"/>
                </a:cubicBezTo>
                <a:cubicBezTo>
                  <a:pt x="7364" y="20456"/>
                  <a:pt x="7595" y="20416"/>
                  <a:pt x="8109" y="19780"/>
                </a:cubicBezTo>
                <a:cubicBezTo>
                  <a:pt x="8502" y="19293"/>
                  <a:pt x="8512" y="19223"/>
                  <a:pt x="8220" y="18941"/>
                </a:cubicBezTo>
                <a:cubicBezTo>
                  <a:pt x="8083" y="18808"/>
                  <a:pt x="7994" y="18746"/>
                  <a:pt x="7910" y="18763"/>
                </a:cubicBezTo>
                <a:close/>
                <a:moveTo>
                  <a:pt x="14641" y="20318"/>
                </a:moveTo>
                <a:cubicBezTo>
                  <a:pt x="14552" y="20493"/>
                  <a:pt x="14603" y="20550"/>
                  <a:pt x="14859" y="20501"/>
                </a:cubicBezTo>
                <a:cubicBezTo>
                  <a:pt x="14828" y="20476"/>
                  <a:pt x="14774" y="20435"/>
                  <a:pt x="14757" y="20420"/>
                </a:cubicBezTo>
                <a:lnTo>
                  <a:pt x="14641" y="2031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5" name="https://www.ecosia.org/images?q=vermicelles+colorés#id=FE423D410287542EC47481863DB0A61E9284E6E1"/>
          <p:cNvSpPr txBox="1"/>
          <p:nvPr/>
        </p:nvSpPr>
        <p:spPr>
          <a:xfrm>
            <a:off x="7864906" y="9518451"/>
            <a:ext cx="453938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https://www.ecosia.org/images?q=vermicelles+colorés#id=FE423D410287542EC47481863DB0A61E9284E6E1</a:t>
            </a:r>
          </a:p>
        </p:txBody>
      </p:sp>
      <p:pic>
        <p:nvPicPr>
          <p:cNvPr id="226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085661" y="7875389"/>
            <a:ext cx="1559670" cy="155967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Pour faire un bain-marie"/>
          <p:cNvSpPr txBox="1"/>
          <p:nvPr/>
        </p:nvSpPr>
        <p:spPr>
          <a:xfrm>
            <a:off x="9772438" y="3429317"/>
            <a:ext cx="294484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Pour faire un bain-marie</a:t>
            </a:r>
          </a:p>
        </p:txBody>
      </p:sp>
      <p:pic>
        <p:nvPicPr>
          <p:cNvPr id="228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15466" t="27953" r="14271" b="16716"/>
          <a:stretch>
            <a:fillRect/>
          </a:stretch>
        </p:blipFill>
        <p:spPr>
          <a:xfrm>
            <a:off x="7860254" y="5519542"/>
            <a:ext cx="1138011" cy="896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365" fill="norm" stroke="1" extrusionOk="0">
                <a:moveTo>
                  <a:pt x="10471" y="0"/>
                </a:moveTo>
                <a:cubicBezTo>
                  <a:pt x="7607" y="0"/>
                  <a:pt x="5628" y="383"/>
                  <a:pt x="3532" y="1334"/>
                </a:cubicBezTo>
                <a:cubicBezTo>
                  <a:pt x="2141" y="1965"/>
                  <a:pt x="1220" y="2673"/>
                  <a:pt x="566" y="3605"/>
                </a:cubicBezTo>
                <a:cubicBezTo>
                  <a:pt x="-40" y="4467"/>
                  <a:pt x="-160" y="5379"/>
                  <a:pt x="208" y="6387"/>
                </a:cubicBezTo>
                <a:cubicBezTo>
                  <a:pt x="362" y="6808"/>
                  <a:pt x="365" y="7021"/>
                  <a:pt x="215" y="6907"/>
                </a:cubicBezTo>
                <a:cubicBezTo>
                  <a:pt x="171" y="6874"/>
                  <a:pt x="180" y="6913"/>
                  <a:pt x="230" y="6992"/>
                </a:cubicBezTo>
                <a:cubicBezTo>
                  <a:pt x="305" y="7109"/>
                  <a:pt x="303" y="7130"/>
                  <a:pt x="215" y="7172"/>
                </a:cubicBezTo>
                <a:cubicBezTo>
                  <a:pt x="140" y="7209"/>
                  <a:pt x="127" y="7267"/>
                  <a:pt x="171" y="7371"/>
                </a:cubicBezTo>
                <a:cubicBezTo>
                  <a:pt x="203" y="7449"/>
                  <a:pt x="212" y="7581"/>
                  <a:pt x="193" y="7674"/>
                </a:cubicBezTo>
                <a:cubicBezTo>
                  <a:pt x="174" y="7766"/>
                  <a:pt x="206" y="7968"/>
                  <a:pt x="260" y="8118"/>
                </a:cubicBezTo>
                <a:cubicBezTo>
                  <a:pt x="361" y="8399"/>
                  <a:pt x="371" y="8582"/>
                  <a:pt x="677" y="13284"/>
                </a:cubicBezTo>
                <a:cubicBezTo>
                  <a:pt x="823" y="15523"/>
                  <a:pt x="888" y="16121"/>
                  <a:pt x="990" y="16416"/>
                </a:cubicBezTo>
                <a:cubicBezTo>
                  <a:pt x="1061" y="16617"/>
                  <a:pt x="1137" y="16858"/>
                  <a:pt x="1162" y="16946"/>
                </a:cubicBezTo>
                <a:cubicBezTo>
                  <a:pt x="1223" y="17164"/>
                  <a:pt x="1578" y="17784"/>
                  <a:pt x="1766" y="17996"/>
                </a:cubicBezTo>
                <a:cubicBezTo>
                  <a:pt x="2306" y="18609"/>
                  <a:pt x="2476" y="18775"/>
                  <a:pt x="2705" y="18924"/>
                </a:cubicBezTo>
                <a:cubicBezTo>
                  <a:pt x="2846" y="19016"/>
                  <a:pt x="3062" y="19188"/>
                  <a:pt x="3182" y="19302"/>
                </a:cubicBezTo>
                <a:cubicBezTo>
                  <a:pt x="3302" y="19416"/>
                  <a:pt x="3546" y="19567"/>
                  <a:pt x="3726" y="19643"/>
                </a:cubicBezTo>
                <a:cubicBezTo>
                  <a:pt x="3906" y="19718"/>
                  <a:pt x="4115" y="19828"/>
                  <a:pt x="4188" y="19889"/>
                </a:cubicBezTo>
                <a:cubicBezTo>
                  <a:pt x="4322" y="19999"/>
                  <a:pt x="4934" y="20253"/>
                  <a:pt x="5947" y="20617"/>
                </a:cubicBezTo>
                <a:cubicBezTo>
                  <a:pt x="6478" y="20808"/>
                  <a:pt x="8061" y="21141"/>
                  <a:pt x="9159" y="21289"/>
                </a:cubicBezTo>
                <a:cubicBezTo>
                  <a:pt x="11461" y="21600"/>
                  <a:pt x="15464" y="20920"/>
                  <a:pt x="16948" y="19974"/>
                </a:cubicBezTo>
                <a:cubicBezTo>
                  <a:pt x="17087" y="19885"/>
                  <a:pt x="17351" y="19749"/>
                  <a:pt x="17529" y="19671"/>
                </a:cubicBezTo>
                <a:cubicBezTo>
                  <a:pt x="18194" y="19381"/>
                  <a:pt x="19403" y="18252"/>
                  <a:pt x="19616" y="17722"/>
                </a:cubicBezTo>
                <a:cubicBezTo>
                  <a:pt x="19681" y="17561"/>
                  <a:pt x="19789" y="17362"/>
                  <a:pt x="19862" y="17277"/>
                </a:cubicBezTo>
                <a:cubicBezTo>
                  <a:pt x="19936" y="17193"/>
                  <a:pt x="20018" y="16995"/>
                  <a:pt x="20041" y="16833"/>
                </a:cubicBezTo>
                <a:cubicBezTo>
                  <a:pt x="20064" y="16671"/>
                  <a:pt x="20124" y="16481"/>
                  <a:pt x="20175" y="16407"/>
                </a:cubicBezTo>
                <a:cubicBezTo>
                  <a:pt x="20243" y="16309"/>
                  <a:pt x="20309" y="15606"/>
                  <a:pt x="20421" y="13833"/>
                </a:cubicBezTo>
                <a:cubicBezTo>
                  <a:pt x="20731" y="8963"/>
                  <a:pt x="20748" y="8793"/>
                  <a:pt x="20995" y="8109"/>
                </a:cubicBezTo>
                <a:cubicBezTo>
                  <a:pt x="21267" y="7357"/>
                  <a:pt x="21440" y="6019"/>
                  <a:pt x="21345" y="5384"/>
                </a:cubicBezTo>
                <a:cubicBezTo>
                  <a:pt x="21049" y="3397"/>
                  <a:pt x="19145" y="1759"/>
                  <a:pt x="16009" y="785"/>
                </a:cubicBezTo>
                <a:cubicBezTo>
                  <a:pt x="14043" y="175"/>
                  <a:pt x="12833" y="0"/>
                  <a:pt x="1047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0682294E-E975-4749-AC57-1B846A829A6F.m4a" descr="0682294E-E975-4749-AC57-1B846A829A6F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421466" y="7332133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Chocolat à cuire…"/>
          <p:cNvSpPr txBox="1"/>
          <p:nvPr/>
        </p:nvSpPr>
        <p:spPr>
          <a:xfrm>
            <a:off x="777456" y="890737"/>
            <a:ext cx="8629843" cy="535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Chocolat à cuire 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Boite à oeufs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Film alimentaire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Eau</a:t>
            </a:r>
          </a:p>
          <a:p>
            <a:pPr algn="l">
              <a:defRPr>
                <a:solidFill>
                  <a:srgbClr val="000000"/>
                </a:solidFill>
              </a:defRPr>
            </a:pPr>
          </a:p>
          <a:p>
            <a:pPr algn="l">
              <a:defRPr>
                <a:solidFill>
                  <a:srgbClr val="000000"/>
                </a:solidFill>
              </a:defRPr>
            </a:pPr>
            <a:r>
              <a:t>Plaque chauffante</a:t>
            </a:r>
          </a:p>
        </p:txBody>
      </p:sp>
      <p:pic>
        <p:nvPicPr>
          <p:cNvPr id="232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6959" t="9178" r="4612" b="8637"/>
          <a:stretch>
            <a:fillRect/>
          </a:stretch>
        </p:blipFill>
        <p:spPr>
          <a:xfrm>
            <a:off x="4769717" y="1548638"/>
            <a:ext cx="1931642" cy="1559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75" fill="norm" stroke="1" extrusionOk="0">
                <a:moveTo>
                  <a:pt x="15145" y="4"/>
                </a:moveTo>
                <a:cubicBezTo>
                  <a:pt x="14845" y="14"/>
                  <a:pt x="14476" y="40"/>
                  <a:pt x="14018" y="81"/>
                </a:cubicBezTo>
                <a:cubicBezTo>
                  <a:pt x="11381" y="314"/>
                  <a:pt x="10648" y="421"/>
                  <a:pt x="10358" y="613"/>
                </a:cubicBezTo>
                <a:cubicBezTo>
                  <a:pt x="10200" y="718"/>
                  <a:pt x="9870" y="800"/>
                  <a:pt x="9622" y="800"/>
                </a:cubicBezTo>
                <a:cubicBezTo>
                  <a:pt x="9374" y="800"/>
                  <a:pt x="8837" y="921"/>
                  <a:pt x="8429" y="1069"/>
                </a:cubicBezTo>
                <a:cubicBezTo>
                  <a:pt x="8020" y="1217"/>
                  <a:pt x="6505" y="1689"/>
                  <a:pt x="5062" y="2118"/>
                </a:cubicBezTo>
                <a:cubicBezTo>
                  <a:pt x="2065" y="3008"/>
                  <a:pt x="628" y="3648"/>
                  <a:pt x="249" y="4253"/>
                </a:cubicBezTo>
                <a:cubicBezTo>
                  <a:pt x="79" y="4525"/>
                  <a:pt x="-4" y="4810"/>
                  <a:pt x="0" y="5379"/>
                </a:cubicBezTo>
                <a:cubicBezTo>
                  <a:pt x="5" y="5948"/>
                  <a:pt x="97" y="6803"/>
                  <a:pt x="280" y="8212"/>
                </a:cubicBezTo>
                <a:cubicBezTo>
                  <a:pt x="446" y="9487"/>
                  <a:pt x="580" y="10700"/>
                  <a:pt x="577" y="10908"/>
                </a:cubicBezTo>
                <a:cubicBezTo>
                  <a:pt x="569" y="11570"/>
                  <a:pt x="843" y="12860"/>
                  <a:pt x="1092" y="13329"/>
                </a:cubicBezTo>
                <a:cubicBezTo>
                  <a:pt x="1345" y="13806"/>
                  <a:pt x="2011" y="14069"/>
                  <a:pt x="2533" y="13900"/>
                </a:cubicBezTo>
                <a:cubicBezTo>
                  <a:pt x="3071" y="13726"/>
                  <a:pt x="3051" y="14147"/>
                  <a:pt x="2498" y="14613"/>
                </a:cubicBezTo>
                <a:cubicBezTo>
                  <a:pt x="1958" y="15068"/>
                  <a:pt x="1832" y="15410"/>
                  <a:pt x="2125" y="15635"/>
                </a:cubicBezTo>
                <a:cubicBezTo>
                  <a:pt x="2215" y="15703"/>
                  <a:pt x="2255" y="15870"/>
                  <a:pt x="2214" y="16002"/>
                </a:cubicBezTo>
                <a:cubicBezTo>
                  <a:pt x="2173" y="16135"/>
                  <a:pt x="2206" y="16322"/>
                  <a:pt x="2285" y="16420"/>
                </a:cubicBezTo>
                <a:cubicBezTo>
                  <a:pt x="2364" y="16518"/>
                  <a:pt x="2460" y="16799"/>
                  <a:pt x="2498" y="17040"/>
                </a:cubicBezTo>
                <a:cubicBezTo>
                  <a:pt x="2683" y="18231"/>
                  <a:pt x="2934" y="18784"/>
                  <a:pt x="3491" y="19220"/>
                </a:cubicBezTo>
                <a:cubicBezTo>
                  <a:pt x="3813" y="19471"/>
                  <a:pt x="4204" y="19899"/>
                  <a:pt x="4356" y="20175"/>
                </a:cubicBezTo>
                <a:cubicBezTo>
                  <a:pt x="4509" y="20451"/>
                  <a:pt x="4784" y="20878"/>
                  <a:pt x="4969" y="21125"/>
                </a:cubicBezTo>
                <a:cubicBezTo>
                  <a:pt x="5249" y="21499"/>
                  <a:pt x="5457" y="21575"/>
                  <a:pt x="6202" y="21575"/>
                </a:cubicBezTo>
                <a:cubicBezTo>
                  <a:pt x="6780" y="21575"/>
                  <a:pt x="7314" y="21444"/>
                  <a:pt x="7719" y="21202"/>
                </a:cubicBezTo>
                <a:cubicBezTo>
                  <a:pt x="8063" y="20996"/>
                  <a:pt x="8679" y="20735"/>
                  <a:pt x="9085" y="20620"/>
                </a:cubicBezTo>
                <a:cubicBezTo>
                  <a:pt x="9491" y="20504"/>
                  <a:pt x="10680" y="20082"/>
                  <a:pt x="11729" y="19681"/>
                </a:cubicBezTo>
                <a:cubicBezTo>
                  <a:pt x="12778" y="19280"/>
                  <a:pt x="13913" y="18850"/>
                  <a:pt x="14248" y="18726"/>
                </a:cubicBezTo>
                <a:cubicBezTo>
                  <a:pt x="14584" y="18601"/>
                  <a:pt x="14998" y="18381"/>
                  <a:pt x="15171" y="18242"/>
                </a:cubicBezTo>
                <a:cubicBezTo>
                  <a:pt x="15344" y="18103"/>
                  <a:pt x="15854" y="17903"/>
                  <a:pt x="16302" y="17798"/>
                </a:cubicBezTo>
                <a:cubicBezTo>
                  <a:pt x="16751" y="17692"/>
                  <a:pt x="17295" y="17498"/>
                  <a:pt x="17513" y="17364"/>
                </a:cubicBezTo>
                <a:cubicBezTo>
                  <a:pt x="17731" y="17230"/>
                  <a:pt x="18390" y="16930"/>
                  <a:pt x="18977" y="16694"/>
                </a:cubicBezTo>
                <a:lnTo>
                  <a:pt x="20046" y="16266"/>
                </a:lnTo>
                <a:lnTo>
                  <a:pt x="20534" y="15003"/>
                </a:lnTo>
                <a:cubicBezTo>
                  <a:pt x="20802" y="14309"/>
                  <a:pt x="21170" y="13463"/>
                  <a:pt x="21350" y="13126"/>
                </a:cubicBezTo>
                <a:cubicBezTo>
                  <a:pt x="21507" y="12833"/>
                  <a:pt x="21584" y="12677"/>
                  <a:pt x="21590" y="12582"/>
                </a:cubicBezTo>
                <a:cubicBezTo>
                  <a:pt x="21596" y="12487"/>
                  <a:pt x="21529" y="12450"/>
                  <a:pt x="21395" y="12395"/>
                </a:cubicBezTo>
                <a:cubicBezTo>
                  <a:pt x="21240" y="12332"/>
                  <a:pt x="20872" y="12146"/>
                  <a:pt x="20578" y="11984"/>
                </a:cubicBezTo>
                <a:cubicBezTo>
                  <a:pt x="20285" y="11821"/>
                  <a:pt x="19841" y="11635"/>
                  <a:pt x="19589" y="11566"/>
                </a:cubicBezTo>
                <a:cubicBezTo>
                  <a:pt x="19338" y="11498"/>
                  <a:pt x="19148" y="11347"/>
                  <a:pt x="19168" y="11231"/>
                </a:cubicBezTo>
                <a:cubicBezTo>
                  <a:pt x="19187" y="11116"/>
                  <a:pt x="18961" y="10774"/>
                  <a:pt x="18667" y="10474"/>
                </a:cubicBezTo>
                <a:cubicBezTo>
                  <a:pt x="18235" y="10034"/>
                  <a:pt x="17963" y="9921"/>
                  <a:pt x="17265" y="9886"/>
                </a:cubicBezTo>
                <a:cubicBezTo>
                  <a:pt x="16789" y="9863"/>
                  <a:pt x="16342" y="9795"/>
                  <a:pt x="16267" y="9738"/>
                </a:cubicBezTo>
                <a:cubicBezTo>
                  <a:pt x="16192" y="9681"/>
                  <a:pt x="16360" y="9401"/>
                  <a:pt x="16639" y="9112"/>
                </a:cubicBezTo>
                <a:cubicBezTo>
                  <a:pt x="17133" y="8602"/>
                  <a:pt x="17145" y="8546"/>
                  <a:pt x="17136" y="7196"/>
                </a:cubicBezTo>
                <a:cubicBezTo>
                  <a:pt x="17120" y="4583"/>
                  <a:pt x="16786" y="1171"/>
                  <a:pt x="16471" y="443"/>
                </a:cubicBezTo>
                <a:cubicBezTo>
                  <a:pt x="16320" y="94"/>
                  <a:pt x="16044" y="-25"/>
                  <a:pt x="15145" y="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3" name="https://www.ecosia.org/images?q=boite+à+oeufs#id=D4BF01957CB78F78B2401C6D760F1522920CD125"/>
          <p:cNvSpPr txBox="1"/>
          <p:nvPr/>
        </p:nvSpPr>
        <p:spPr>
          <a:xfrm>
            <a:off x="148463" y="9455150"/>
            <a:ext cx="4351275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https://www.ecosia.org/images?q=boite+à+oeufs#id=D4BF01957CB78F78B2401C6D760F1522920CD125</a:t>
            </a:r>
          </a:p>
        </p:txBody>
      </p:sp>
      <p:pic>
        <p:nvPicPr>
          <p:cNvPr id="234" name="film-etirable-transparent-300-1-640.jpg" descr="film-etirable-transparent-300-1-640.jpg"/>
          <p:cNvPicPr>
            <a:picLocks noChangeAspect="1"/>
          </p:cNvPicPr>
          <p:nvPr/>
        </p:nvPicPr>
        <p:blipFill>
          <a:blip r:embed="rId6">
            <a:extLst/>
          </a:blip>
          <a:srcRect l="2395" t="15000" r="1696" b="11068"/>
          <a:stretch>
            <a:fillRect/>
          </a:stretch>
        </p:blipFill>
        <p:spPr>
          <a:xfrm rot="19134655">
            <a:off x="7188449" y="2526275"/>
            <a:ext cx="2037086" cy="1177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1587" fill="norm" stroke="1" extrusionOk="0">
                <a:moveTo>
                  <a:pt x="2630" y="2"/>
                </a:moveTo>
                <a:cubicBezTo>
                  <a:pt x="2600" y="-6"/>
                  <a:pt x="2579" y="15"/>
                  <a:pt x="2579" y="60"/>
                </a:cubicBezTo>
                <a:cubicBezTo>
                  <a:pt x="2579" y="91"/>
                  <a:pt x="2594" y="134"/>
                  <a:pt x="2613" y="155"/>
                </a:cubicBezTo>
                <a:cubicBezTo>
                  <a:pt x="2634" y="177"/>
                  <a:pt x="2612" y="312"/>
                  <a:pt x="2558" y="496"/>
                </a:cubicBezTo>
                <a:cubicBezTo>
                  <a:pt x="2509" y="666"/>
                  <a:pt x="2461" y="866"/>
                  <a:pt x="2454" y="933"/>
                </a:cubicBezTo>
                <a:cubicBezTo>
                  <a:pt x="2431" y="1135"/>
                  <a:pt x="2329" y="1289"/>
                  <a:pt x="2274" y="1209"/>
                </a:cubicBezTo>
                <a:cubicBezTo>
                  <a:pt x="2238" y="1158"/>
                  <a:pt x="2229" y="1161"/>
                  <a:pt x="2228" y="1224"/>
                </a:cubicBezTo>
                <a:cubicBezTo>
                  <a:pt x="2226" y="1334"/>
                  <a:pt x="1964" y="1835"/>
                  <a:pt x="1935" y="1784"/>
                </a:cubicBezTo>
                <a:cubicBezTo>
                  <a:pt x="1922" y="1762"/>
                  <a:pt x="1923" y="1655"/>
                  <a:pt x="1935" y="1544"/>
                </a:cubicBezTo>
                <a:cubicBezTo>
                  <a:pt x="1954" y="1363"/>
                  <a:pt x="1945" y="1331"/>
                  <a:pt x="1855" y="1275"/>
                </a:cubicBezTo>
                <a:cubicBezTo>
                  <a:pt x="1800" y="1241"/>
                  <a:pt x="1709" y="1168"/>
                  <a:pt x="1654" y="1115"/>
                </a:cubicBezTo>
                <a:cubicBezTo>
                  <a:pt x="1592" y="1054"/>
                  <a:pt x="1480" y="1024"/>
                  <a:pt x="1349" y="1027"/>
                </a:cubicBezTo>
                <a:cubicBezTo>
                  <a:pt x="1195" y="1031"/>
                  <a:pt x="1133" y="1006"/>
                  <a:pt x="1118" y="940"/>
                </a:cubicBezTo>
                <a:cubicBezTo>
                  <a:pt x="1089" y="805"/>
                  <a:pt x="1042" y="834"/>
                  <a:pt x="1018" y="998"/>
                </a:cubicBezTo>
                <a:cubicBezTo>
                  <a:pt x="991" y="1183"/>
                  <a:pt x="844" y="1435"/>
                  <a:pt x="813" y="1348"/>
                </a:cubicBezTo>
                <a:cubicBezTo>
                  <a:pt x="801" y="1313"/>
                  <a:pt x="823" y="1172"/>
                  <a:pt x="863" y="1035"/>
                </a:cubicBezTo>
                <a:cubicBezTo>
                  <a:pt x="903" y="897"/>
                  <a:pt x="932" y="759"/>
                  <a:pt x="926" y="729"/>
                </a:cubicBezTo>
                <a:cubicBezTo>
                  <a:pt x="920" y="700"/>
                  <a:pt x="855" y="911"/>
                  <a:pt x="779" y="1202"/>
                </a:cubicBezTo>
                <a:cubicBezTo>
                  <a:pt x="704" y="1494"/>
                  <a:pt x="588" y="1928"/>
                  <a:pt x="524" y="2170"/>
                </a:cubicBezTo>
                <a:cubicBezTo>
                  <a:pt x="460" y="2411"/>
                  <a:pt x="407" y="2626"/>
                  <a:pt x="407" y="2642"/>
                </a:cubicBezTo>
                <a:cubicBezTo>
                  <a:pt x="407" y="2659"/>
                  <a:pt x="369" y="2831"/>
                  <a:pt x="319" y="3021"/>
                </a:cubicBezTo>
                <a:cubicBezTo>
                  <a:pt x="194" y="3494"/>
                  <a:pt x="-19" y="4514"/>
                  <a:pt x="1" y="4548"/>
                </a:cubicBezTo>
                <a:cubicBezTo>
                  <a:pt x="10" y="4564"/>
                  <a:pt x="37" y="4468"/>
                  <a:pt x="59" y="4337"/>
                </a:cubicBezTo>
                <a:cubicBezTo>
                  <a:pt x="82" y="4207"/>
                  <a:pt x="127" y="4035"/>
                  <a:pt x="160" y="3959"/>
                </a:cubicBezTo>
                <a:cubicBezTo>
                  <a:pt x="209" y="3847"/>
                  <a:pt x="225" y="3835"/>
                  <a:pt x="256" y="3901"/>
                </a:cubicBezTo>
                <a:cubicBezTo>
                  <a:pt x="285" y="3962"/>
                  <a:pt x="280" y="4047"/>
                  <a:pt x="231" y="4228"/>
                </a:cubicBezTo>
                <a:cubicBezTo>
                  <a:pt x="195" y="4362"/>
                  <a:pt x="165" y="4508"/>
                  <a:pt x="164" y="4556"/>
                </a:cubicBezTo>
                <a:cubicBezTo>
                  <a:pt x="163" y="4603"/>
                  <a:pt x="140" y="4694"/>
                  <a:pt x="110" y="4752"/>
                </a:cubicBezTo>
                <a:cubicBezTo>
                  <a:pt x="79" y="4810"/>
                  <a:pt x="49" y="4952"/>
                  <a:pt x="43" y="5072"/>
                </a:cubicBezTo>
                <a:cubicBezTo>
                  <a:pt x="31" y="5290"/>
                  <a:pt x="31" y="5289"/>
                  <a:pt x="298" y="5509"/>
                </a:cubicBezTo>
                <a:cubicBezTo>
                  <a:pt x="445" y="5630"/>
                  <a:pt x="619" y="5774"/>
                  <a:pt x="683" y="5821"/>
                </a:cubicBezTo>
                <a:cubicBezTo>
                  <a:pt x="796" y="5905"/>
                  <a:pt x="799" y="5918"/>
                  <a:pt x="775" y="6163"/>
                </a:cubicBezTo>
                <a:cubicBezTo>
                  <a:pt x="762" y="6303"/>
                  <a:pt x="726" y="6477"/>
                  <a:pt x="696" y="6556"/>
                </a:cubicBezTo>
                <a:cubicBezTo>
                  <a:pt x="651" y="6674"/>
                  <a:pt x="648" y="6727"/>
                  <a:pt x="683" y="6825"/>
                </a:cubicBezTo>
                <a:cubicBezTo>
                  <a:pt x="718" y="6922"/>
                  <a:pt x="719" y="6960"/>
                  <a:pt x="683" y="7036"/>
                </a:cubicBezTo>
                <a:cubicBezTo>
                  <a:pt x="645" y="7116"/>
                  <a:pt x="647" y="7149"/>
                  <a:pt x="712" y="7225"/>
                </a:cubicBezTo>
                <a:cubicBezTo>
                  <a:pt x="755" y="7275"/>
                  <a:pt x="796" y="7372"/>
                  <a:pt x="796" y="7444"/>
                </a:cubicBezTo>
                <a:cubicBezTo>
                  <a:pt x="797" y="7545"/>
                  <a:pt x="847" y="7611"/>
                  <a:pt x="1031" y="7749"/>
                </a:cubicBezTo>
                <a:cubicBezTo>
                  <a:pt x="1224" y="7895"/>
                  <a:pt x="1792" y="8345"/>
                  <a:pt x="2349" y="8789"/>
                </a:cubicBezTo>
                <a:cubicBezTo>
                  <a:pt x="2407" y="8835"/>
                  <a:pt x="2512" y="8914"/>
                  <a:pt x="2579" y="8964"/>
                </a:cubicBezTo>
                <a:cubicBezTo>
                  <a:pt x="2647" y="9014"/>
                  <a:pt x="2820" y="9146"/>
                  <a:pt x="2964" y="9262"/>
                </a:cubicBezTo>
                <a:cubicBezTo>
                  <a:pt x="3109" y="9378"/>
                  <a:pt x="3343" y="9561"/>
                  <a:pt x="3488" y="9670"/>
                </a:cubicBezTo>
                <a:cubicBezTo>
                  <a:pt x="3632" y="9778"/>
                  <a:pt x="3896" y="9989"/>
                  <a:pt x="4074" y="10135"/>
                </a:cubicBezTo>
                <a:cubicBezTo>
                  <a:pt x="4252" y="10282"/>
                  <a:pt x="4404" y="10404"/>
                  <a:pt x="4413" y="10404"/>
                </a:cubicBezTo>
                <a:cubicBezTo>
                  <a:pt x="4422" y="10404"/>
                  <a:pt x="4567" y="10511"/>
                  <a:pt x="4731" y="10644"/>
                </a:cubicBezTo>
                <a:cubicBezTo>
                  <a:pt x="4895" y="10778"/>
                  <a:pt x="5033" y="10892"/>
                  <a:pt x="5041" y="10892"/>
                </a:cubicBezTo>
                <a:cubicBezTo>
                  <a:pt x="5048" y="10892"/>
                  <a:pt x="5197" y="11003"/>
                  <a:pt x="5367" y="11139"/>
                </a:cubicBezTo>
                <a:cubicBezTo>
                  <a:pt x="5538" y="11276"/>
                  <a:pt x="5738" y="11435"/>
                  <a:pt x="5815" y="11496"/>
                </a:cubicBezTo>
                <a:cubicBezTo>
                  <a:pt x="5892" y="11556"/>
                  <a:pt x="6091" y="11712"/>
                  <a:pt x="6255" y="11845"/>
                </a:cubicBezTo>
                <a:cubicBezTo>
                  <a:pt x="6572" y="12102"/>
                  <a:pt x="6599" y="12127"/>
                  <a:pt x="7163" y="12565"/>
                </a:cubicBezTo>
                <a:cubicBezTo>
                  <a:pt x="7365" y="12722"/>
                  <a:pt x="7571" y="12879"/>
                  <a:pt x="7619" y="12921"/>
                </a:cubicBezTo>
                <a:cubicBezTo>
                  <a:pt x="7823" y="13103"/>
                  <a:pt x="8096" y="13321"/>
                  <a:pt x="8122" y="13321"/>
                </a:cubicBezTo>
                <a:cubicBezTo>
                  <a:pt x="8137" y="13321"/>
                  <a:pt x="8278" y="13426"/>
                  <a:pt x="8436" y="13554"/>
                </a:cubicBezTo>
                <a:cubicBezTo>
                  <a:pt x="9070" y="14069"/>
                  <a:pt x="9751" y="14602"/>
                  <a:pt x="9779" y="14602"/>
                </a:cubicBezTo>
                <a:cubicBezTo>
                  <a:pt x="9796" y="14602"/>
                  <a:pt x="9825" y="14630"/>
                  <a:pt x="9846" y="14667"/>
                </a:cubicBezTo>
                <a:cubicBezTo>
                  <a:pt x="9867" y="14704"/>
                  <a:pt x="10009" y="14821"/>
                  <a:pt x="10160" y="14929"/>
                </a:cubicBezTo>
                <a:cubicBezTo>
                  <a:pt x="10311" y="15037"/>
                  <a:pt x="10603" y="15255"/>
                  <a:pt x="10805" y="15417"/>
                </a:cubicBezTo>
                <a:cubicBezTo>
                  <a:pt x="11400" y="15893"/>
                  <a:pt x="11456" y="15940"/>
                  <a:pt x="11479" y="15940"/>
                </a:cubicBezTo>
                <a:cubicBezTo>
                  <a:pt x="11491" y="15940"/>
                  <a:pt x="11715" y="16116"/>
                  <a:pt x="11977" y="16333"/>
                </a:cubicBezTo>
                <a:cubicBezTo>
                  <a:pt x="12238" y="16551"/>
                  <a:pt x="12458" y="16726"/>
                  <a:pt x="12467" y="16726"/>
                </a:cubicBezTo>
                <a:cubicBezTo>
                  <a:pt x="12476" y="16726"/>
                  <a:pt x="12682" y="16896"/>
                  <a:pt x="12923" y="17097"/>
                </a:cubicBezTo>
                <a:cubicBezTo>
                  <a:pt x="13164" y="17298"/>
                  <a:pt x="13372" y="17461"/>
                  <a:pt x="13388" y="17461"/>
                </a:cubicBezTo>
                <a:cubicBezTo>
                  <a:pt x="13403" y="17461"/>
                  <a:pt x="13523" y="17549"/>
                  <a:pt x="13655" y="17664"/>
                </a:cubicBezTo>
                <a:cubicBezTo>
                  <a:pt x="13788" y="17780"/>
                  <a:pt x="13983" y="17940"/>
                  <a:pt x="14091" y="18014"/>
                </a:cubicBezTo>
                <a:cubicBezTo>
                  <a:pt x="14198" y="18088"/>
                  <a:pt x="14302" y="18171"/>
                  <a:pt x="14321" y="18195"/>
                </a:cubicBezTo>
                <a:cubicBezTo>
                  <a:pt x="14370" y="18258"/>
                  <a:pt x="15235" y="18920"/>
                  <a:pt x="15271" y="18923"/>
                </a:cubicBezTo>
                <a:cubicBezTo>
                  <a:pt x="15288" y="18924"/>
                  <a:pt x="15366" y="18975"/>
                  <a:pt x="15443" y="19039"/>
                </a:cubicBezTo>
                <a:cubicBezTo>
                  <a:pt x="15520" y="19104"/>
                  <a:pt x="15595" y="19162"/>
                  <a:pt x="15610" y="19163"/>
                </a:cubicBezTo>
                <a:cubicBezTo>
                  <a:pt x="15626" y="19164"/>
                  <a:pt x="15839" y="19329"/>
                  <a:pt x="16083" y="19534"/>
                </a:cubicBezTo>
                <a:cubicBezTo>
                  <a:pt x="16878" y="20199"/>
                  <a:pt x="17358" y="20584"/>
                  <a:pt x="17716" y="20843"/>
                </a:cubicBezTo>
                <a:cubicBezTo>
                  <a:pt x="17831" y="20927"/>
                  <a:pt x="18052" y="21098"/>
                  <a:pt x="18206" y="21222"/>
                </a:cubicBezTo>
                <a:cubicBezTo>
                  <a:pt x="18360" y="21346"/>
                  <a:pt x="18526" y="21482"/>
                  <a:pt x="18574" y="21520"/>
                </a:cubicBezTo>
                <a:cubicBezTo>
                  <a:pt x="18642" y="21573"/>
                  <a:pt x="18723" y="21594"/>
                  <a:pt x="18804" y="21585"/>
                </a:cubicBezTo>
                <a:cubicBezTo>
                  <a:pt x="18886" y="21577"/>
                  <a:pt x="18970" y="21537"/>
                  <a:pt x="19051" y="21469"/>
                </a:cubicBezTo>
                <a:cubicBezTo>
                  <a:pt x="19180" y="21360"/>
                  <a:pt x="19289" y="21160"/>
                  <a:pt x="19461" y="20720"/>
                </a:cubicBezTo>
                <a:cubicBezTo>
                  <a:pt x="19504" y="20611"/>
                  <a:pt x="19522" y="20617"/>
                  <a:pt x="19821" y="20836"/>
                </a:cubicBezTo>
                <a:cubicBezTo>
                  <a:pt x="19993" y="20962"/>
                  <a:pt x="20146" y="21092"/>
                  <a:pt x="20165" y="21120"/>
                </a:cubicBezTo>
                <a:cubicBezTo>
                  <a:pt x="20183" y="21148"/>
                  <a:pt x="20254" y="21171"/>
                  <a:pt x="20324" y="21171"/>
                </a:cubicBezTo>
                <a:cubicBezTo>
                  <a:pt x="20511" y="21171"/>
                  <a:pt x="20689" y="20803"/>
                  <a:pt x="20964" y="19854"/>
                </a:cubicBezTo>
                <a:cubicBezTo>
                  <a:pt x="21304" y="18683"/>
                  <a:pt x="21581" y="16732"/>
                  <a:pt x="21454" y="16384"/>
                </a:cubicBezTo>
                <a:cubicBezTo>
                  <a:pt x="21439" y="16343"/>
                  <a:pt x="21248" y="16155"/>
                  <a:pt x="21031" y="15969"/>
                </a:cubicBezTo>
                <a:lnTo>
                  <a:pt x="20633" y="15635"/>
                </a:lnTo>
                <a:lnTo>
                  <a:pt x="20659" y="15242"/>
                </a:lnTo>
                <a:cubicBezTo>
                  <a:pt x="20692" y="14707"/>
                  <a:pt x="20657" y="14403"/>
                  <a:pt x="20520" y="14093"/>
                </a:cubicBezTo>
                <a:cubicBezTo>
                  <a:pt x="20436" y="13901"/>
                  <a:pt x="20359" y="13808"/>
                  <a:pt x="20248" y="13751"/>
                </a:cubicBezTo>
                <a:cubicBezTo>
                  <a:pt x="20110" y="13679"/>
                  <a:pt x="19681" y="13360"/>
                  <a:pt x="19223" y="12987"/>
                </a:cubicBezTo>
                <a:cubicBezTo>
                  <a:pt x="19035" y="12834"/>
                  <a:pt x="18573" y="12472"/>
                  <a:pt x="17787" y="11867"/>
                </a:cubicBezTo>
                <a:cubicBezTo>
                  <a:pt x="16905" y="11187"/>
                  <a:pt x="16801" y="11107"/>
                  <a:pt x="16406" y="10797"/>
                </a:cubicBezTo>
                <a:cubicBezTo>
                  <a:pt x="16223" y="10654"/>
                  <a:pt x="15836" y="10353"/>
                  <a:pt x="15548" y="10128"/>
                </a:cubicBezTo>
                <a:cubicBezTo>
                  <a:pt x="15259" y="9903"/>
                  <a:pt x="14919" y="9637"/>
                  <a:pt x="14794" y="9539"/>
                </a:cubicBezTo>
                <a:cubicBezTo>
                  <a:pt x="14669" y="9441"/>
                  <a:pt x="14561" y="9367"/>
                  <a:pt x="14555" y="9371"/>
                </a:cubicBezTo>
                <a:cubicBezTo>
                  <a:pt x="14550" y="9376"/>
                  <a:pt x="14510" y="9338"/>
                  <a:pt x="14468" y="9291"/>
                </a:cubicBezTo>
                <a:cubicBezTo>
                  <a:pt x="14425" y="9245"/>
                  <a:pt x="14313" y="9156"/>
                  <a:pt x="14216" y="9095"/>
                </a:cubicBezTo>
                <a:cubicBezTo>
                  <a:pt x="14120" y="9034"/>
                  <a:pt x="13867" y="8833"/>
                  <a:pt x="13655" y="8644"/>
                </a:cubicBezTo>
                <a:cubicBezTo>
                  <a:pt x="13267" y="8297"/>
                  <a:pt x="12971" y="8058"/>
                  <a:pt x="12555" y="7756"/>
                </a:cubicBezTo>
                <a:cubicBezTo>
                  <a:pt x="12429" y="7666"/>
                  <a:pt x="12308" y="7568"/>
                  <a:pt x="12287" y="7538"/>
                </a:cubicBezTo>
                <a:cubicBezTo>
                  <a:pt x="12266" y="7509"/>
                  <a:pt x="12186" y="7441"/>
                  <a:pt x="12107" y="7393"/>
                </a:cubicBezTo>
                <a:cubicBezTo>
                  <a:pt x="12028" y="7344"/>
                  <a:pt x="11842" y="7209"/>
                  <a:pt x="11692" y="7087"/>
                </a:cubicBezTo>
                <a:cubicBezTo>
                  <a:pt x="11542" y="6965"/>
                  <a:pt x="11383" y="6840"/>
                  <a:pt x="11345" y="6811"/>
                </a:cubicBezTo>
                <a:cubicBezTo>
                  <a:pt x="11246" y="6737"/>
                  <a:pt x="10813" y="6398"/>
                  <a:pt x="10646" y="6265"/>
                </a:cubicBezTo>
                <a:cubicBezTo>
                  <a:pt x="10569" y="6204"/>
                  <a:pt x="10428" y="6091"/>
                  <a:pt x="10332" y="6018"/>
                </a:cubicBezTo>
                <a:cubicBezTo>
                  <a:pt x="10236" y="5945"/>
                  <a:pt x="10026" y="5784"/>
                  <a:pt x="9867" y="5654"/>
                </a:cubicBezTo>
                <a:cubicBezTo>
                  <a:pt x="9708" y="5524"/>
                  <a:pt x="9557" y="5414"/>
                  <a:pt x="9532" y="5414"/>
                </a:cubicBezTo>
                <a:cubicBezTo>
                  <a:pt x="9508" y="5414"/>
                  <a:pt x="9471" y="5392"/>
                  <a:pt x="9453" y="5363"/>
                </a:cubicBezTo>
                <a:cubicBezTo>
                  <a:pt x="9434" y="5334"/>
                  <a:pt x="9286" y="5205"/>
                  <a:pt x="9122" y="5079"/>
                </a:cubicBezTo>
                <a:cubicBezTo>
                  <a:pt x="8958" y="4954"/>
                  <a:pt x="8757" y="4797"/>
                  <a:pt x="8670" y="4730"/>
                </a:cubicBezTo>
                <a:cubicBezTo>
                  <a:pt x="8583" y="4664"/>
                  <a:pt x="8276" y="4426"/>
                  <a:pt x="7988" y="4199"/>
                </a:cubicBezTo>
                <a:cubicBezTo>
                  <a:pt x="7699" y="3972"/>
                  <a:pt x="7345" y="3696"/>
                  <a:pt x="7201" y="3588"/>
                </a:cubicBezTo>
                <a:cubicBezTo>
                  <a:pt x="7056" y="3480"/>
                  <a:pt x="6832" y="3310"/>
                  <a:pt x="6707" y="3210"/>
                </a:cubicBezTo>
                <a:cubicBezTo>
                  <a:pt x="6279" y="2867"/>
                  <a:pt x="5467" y="2238"/>
                  <a:pt x="5292" y="2119"/>
                </a:cubicBezTo>
                <a:cubicBezTo>
                  <a:pt x="5196" y="2053"/>
                  <a:pt x="4983" y="1894"/>
                  <a:pt x="4823" y="1762"/>
                </a:cubicBezTo>
                <a:cubicBezTo>
                  <a:pt x="4663" y="1631"/>
                  <a:pt x="4519" y="1522"/>
                  <a:pt x="4501" y="1522"/>
                </a:cubicBezTo>
                <a:cubicBezTo>
                  <a:pt x="4482" y="1522"/>
                  <a:pt x="4442" y="1496"/>
                  <a:pt x="4409" y="1464"/>
                </a:cubicBezTo>
                <a:cubicBezTo>
                  <a:pt x="4375" y="1432"/>
                  <a:pt x="4212" y="1303"/>
                  <a:pt x="4049" y="1180"/>
                </a:cubicBezTo>
                <a:cubicBezTo>
                  <a:pt x="2980" y="378"/>
                  <a:pt x="2778" y="215"/>
                  <a:pt x="2722" y="96"/>
                </a:cubicBezTo>
                <a:cubicBezTo>
                  <a:pt x="2697" y="44"/>
                  <a:pt x="2659" y="10"/>
                  <a:pt x="2630" y="2"/>
                </a:cubicBezTo>
                <a:close/>
                <a:moveTo>
                  <a:pt x="2228" y="475"/>
                </a:moveTo>
                <a:cubicBezTo>
                  <a:pt x="2228" y="386"/>
                  <a:pt x="2058" y="846"/>
                  <a:pt x="2056" y="940"/>
                </a:cubicBezTo>
                <a:cubicBezTo>
                  <a:pt x="2056" y="973"/>
                  <a:pt x="2092" y="903"/>
                  <a:pt x="2140" y="780"/>
                </a:cubicBezTo>
                <a:cubicBezTo>
                  <a:pt x="2188" y="657"/>
                  <a:pt x="2228" y="518"/>
                  <a:pt x="2228" y="47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5" name="https://www.ecosia.org/images?q=film+alimentaire#id=9EDB0F256E83C8488C728B5A250A4EE632FC47F5"/>
          <p:cNvSpPr txBox="1"/>
          <p:nvPr/>
        </p:nvSpPr>
        <p:spPr>
          <a:xfrm>
            <a:off x="8404815" y="9455150"/>
            <a:ext cx="439937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https://www.ecosia.org/images?q=film+alimentaire#id=9EDB0F256E83C8488C728B5A250A4EE632FC47F5</a:t>
            </a:r>
          </a:p>
        </p:txBody>
      </p:sp>
      <p:pic>
        <p:nvPicPr>
          <p:cNvPr id="236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0" t="2459" r="5" b="0"/>
          <a:stretch>
            <a:fillRect/>
          </a:stretch>
        </p:blipFill>
        <p:spPr>
          <a:xfrm>
            <a:off x="6177770" y="3627495"/>
            <a:ext cx="2673351" cy="1479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1" y="0"/>
                </a:moveTo>
                <a:cubicBezTo>
                  <a:pt x="1037" y="0"/>
                  <a:pt x="990" y="80"/>
                  <a:pt x="956" y="180"/>
                </a:cubicBezTo>
                <a:cubicBezTo>
                  <a:pt x="921" y="279"/>
                  <a:pt x="939" y="365"/>
                  <a:pt x="997" y="365"/>
                </a:cubicBezTo>
                <a:cubicBezTo>
                  <a:pt x="1056" y="365"/>
                  <a:pt x="1106" y="279"/>
                  <a:pt x="1106" y="180"/>
                </a:cubicBezTo>
                <a:cubicBezTo>
                  <a:pt x="1106" y="80"/>
                  <a:pt x="1086" y="0"/>
                  <a:pt x="1061" y="0"/>
                </a:cubicBezTo>
                <a:close/>
                <a:moveTo>
                  <a:pt x="12557" y="944"/>
                </a:moveTo>
                <a:cubicBezTo>
                  <a:pt x="12449" y="914"/>
                  <a:pt x="12348" y="1198"/>
                  <a:pt x="12416" y="1518"/>
                </a:cubicBezTo>
                <a:cubicBezTo>
                  <a:pt x="12483" y="1833"/>
                  <a:pt x="12673" y="1840"/>
                  <a:pt x="12727" y="1529"/>
                </a:cubicBezTo>
                <a:cubicBezTo>
                  <a:pt x="12744" y="1436"/>
                  <a:pt x="12715" y="1238"/>
                  <a:pt x="12663" y="1089"/>
                </a:cubicBezTo>
                <a:cubicBezTo>
                  <a:pt x="12631" y="998"/>
                  <a:pt x="12593" y="954"/>
                  <a:pt x="12557" y="944"/>
                </a:cubicBezTo>
                <a:close/>
                <a:moveTo>
                  <a:pt x="12262" y="2543"/>
                </a:moveTo>
                <a:cubicBezTo>
                  <a:pt x="12053" y="2543"/>
                  <a:pt x="11920" y="2782"/>
                  <a:pt x="12025" y="2972"/>
                </a:cubicBezTo>
                <a:cubicBezTo>
                  <a:pt x="12149" y="3196"/>
                  <a:pt x="12458" y="3084"/>
                  <a:pt x="12458" y="2815"/>
                </a:cubicBezTo>
                <a:cubicBezTo>
                  <a:pt x="12458" y="2665"/>
                  <a:pt x="12369" y="2543"/>
                  <a:pt x="12262" y="2543"/>
                </a:cubicBezTo>
                <a:close/>
                <a:moveTo>
                  <a:pt x="7241" y="3447"/>
                </a:moveTo>
                <a:cubicBezTo>
                  <a:pt x="7182" y="3447"/>
                  <a:pt x="7135" y="3532"/>
                  <a:pt x="7135" y="3632"/>
                </a:cubicBezTo>
                <a:cubicBezTo>
                  <a:pt x="7135" y="3732"/>
                  <a:pt x="7152" y="3811"/>
                  <a:pt x="7176" y="3811"/>
                </a:cubicBezTo>
                <a:cubicBezTo>
                  <a:pt x="7201" y="3811"/>
                  <a:pt x="7251" y="3732"/>
                  <a:pt x="7286" y="3632"/>
                </a:cubicBezTo>
                <a:cubicBezTo>
                  <a:pt x="7320" y="3532"/>
                  <a:pt x="7299" y="3447"/>
                  <a:pt x="7241" y="3447"/>
                </a:cubicBezTo>
                <a:close/>
                <a:moveTo>
                  <a:pt x="12185" y="4217"/>
                </a:moveTo>
                <a:cubicBezTo>
                  <a:pt x="12172" y="4209"/>
                  <a:pt x="12166" y="4265"/>
                  <a:pt x="12163" y="4391"/>
                </a:cubicBezTo>
                <a:cubicBezTo>
                  <a:pt x="12159" y="4560"/>
                  <a:pt x="12081" y="4779"/>
                  <a:pt x="11990" y="4871"/>
                </a:cubicBezTo>
                <a:cubicBezTo>
                  <a:pt x="11885" y="4977"/>
                  <a:pt x="11849" y="5152"/>
                  <a:pt x="11890" y="5346"/>
                </a:cubicBezTo>
                <a:cubicBezTo>
                  <a:pt x="11926" y="5517"/>
                  <a:pt x="12009" y="5628"/>
                  <a:pt x="12073" y="5590"/>
                </a:cubicBezTo>
                <a:cubicBezTo>
                  <a:pt x="12245" y="5486"/>
                  <a:pt x="12340" y="4863"/>
                  <a:pt x="12249" y="4449"/>
                </a:cubicBezTo>
                <a:cubicBezTo>
                  <a:pt x="12217" y="4301"/>
                  <a:pt x="12198" y="4225"/>
                  <a:pt x="12185" y="4217"/>
                </a:cubicBezTo>
                <a:close/>
                <a:moveTo>
                  <a:pt x="4579" y="4443"/>
                </a:moveTo>
                <a:cubicBezTo>
                  <a:pt x="4560" y="4419"/>
                  <a:pt x="4526" y="4459"/>
                  <a:pt x="4467" y="4547"/>
                </a:cubicBezTo>
                <a:cubicBezTo>
                  <a:pt x="4388" y="4666"/>
                  <a:pt x="4347" y="4835"/>
                  <a:pt x="4377" y="4924"/>
                </a:cubicBezTo>
                <a:cubicBezTo>
                  <a:pt x="4473" y="5203"/>
                  <a:pt x="4579" y="5094"/>
                  <a:pt x="4595" y="4703"/>
                </a:cubicBezTo>
                <a:cubicBezTo>
                  <a:pt x="4602" y="4550"/>
                  <a:pt x="4598" y="4467"/>
                  <a:pt x="4579" y="4443"/>
                </a:cubicBezTo>
                <a:close/>
                <a:moveTo>
                  <a:pt x="2536" y="4958"/>
                </a:moveTo>
                <a:cubicBezTo>
                  <a:pt x="2470" y="4928"/>
                  <a:pt x="2387" y="4987"/>
                  <a:pt x="2350" y="5161"/>
                </a:cubicBezTo>
                <a:cubicBezTo>
                  <a:pt x="2317" y="5320"/>
                  <a:pt x="2343" y="5569"/>
                  <a:pt x="2411" y="5717"/>
                </a:cubicBezTo>
                <a:cubicBezTo>
                  <a:pt x="2562" y="6045"/>
                  <a:pt x="2576" y="6052"/>
                  <a:pt x="2581" y="5763"/>
                </a:cubicBezTo>
                <a:cubicBezTo>
                  <a:pt x="2584" y="5639"/>
                  <a:pt x="2602" y="5426"/>
                  <a:pt x="2623" y="5288"/>
                </a:cubicBezTo>
                <a:cubicBezTo>
                  <a:pt x="2650" y="5110"/>
                  <a:pt x="2603" y="4989"/>
                  <a:pt x="2536" y="4958"/>
                </a:cubicBezTo>
                <a:close/>
                <a:moveTo>
                  <a:pt x="1908" y="5624"/>
                </a:moveTo>
                <a:cubicBezTo>
                  <a:pt x="1853" y="5624"/>
                  <a:pt x="1809" y="5710"/>
                  <a:pt x="1809" y="5810"/>
                </a:cubicBezTo>
                <a:cubicBezTo>
                  <a:pt x="1809" y="5910"/>
                  <a:pt x="1853" y="5989"/>
                  <a:pt x="1908" y="5989"/>
                </a:cubicBezTo>
                <a:cubicBezTo>
                  <a:pt x="1963" y="5989"/>
                  <a:pt x="2011" y="5910"/>
                  <a:pt x="2011" y="5810"/>
                </a:cubicBezTo>
                <a:cubicBezTo>
                  <a:pt x="2011" y="5710"/>
                  <a:pt x="1963" y="5624"/>
                  <a:pt x="1908" y="5624"/>
                </a:cubicBezTo>
                <a:close/>
                <a:moveTo>
                  <a:pt x="8786" y="5989"/>
                </a:moveTo>
                <a:cubicBezTo>
                  <a:pt x="8707" y="5989"/>
                  <a:pt x="8642" y="6069"/>
                  <a:pt x="8642" y="6169"/>
                </a:cubicBezTo>
                <a:cubicBezTo>
                  <a:pt x="8642" y="6269"/>
                  <a:pt x="8733" y="6354"/>
                  <a:pt x="8847" y="6354"/>
                </a:cubicBezTo>
                <a:cubicBezTo>
                  <a:pt x="8961" y="6354"/>
                  <a:pt x="9026" y="6269"/>
                  <a:pt x="8991" y="6169"/>
                </a:cubicBezTo>
                <a:cubicBezTo>
                  <a:pt x="8957" y="6069"/>
                  <a:pt x="8866" y="5989"/>
                  <a:pt x="8786" y="5989"/>
                </a:cubicBezTo>
                <a:close/>
                <a:moveTo>
                  <a:pt x="4332" y="6928"/>
                </a:moveTo>
                <a:cubicBezTo>
                  <a:pt x="4283" y="6950"/>
                  <a:pt x="4238" y="7030"/>
                  <a:pt x="4178" y="7177"/>
                </a:cubicBezTo>
                <a:cubicBezTo>
                  <a:pt x="4051" y="7490"/>
                  <a:pt x="4024" y="7494"/>
                  <a:pt x="3970" y="7241"/>
                </a:cubicBezTo>
                <a:cubicBezTo>
                  <a:pt x="3924" y="7026"/>
                  <a:pt x="3766" y="6952"/>
                  <a:pt x="3361" y="6945"/>
                </a:cubicBezTo>
                <a:cubicBezTo>
                  <a:pt x="3059" y="6940"/>
                  <a:pt x="2789" y="7006"/>
                  <a:pt x="2758" y="7096"/>
                </a:cubicBezTo>
                <a:cubicBezTo>
                  <a:pt x="2727" y="7186"/>
                  <a:pt x="2766" y="7258"/>
                  <a:pt x="2844" y="7258"/>
                </a:cubicBezTo>
                <a:cubicBezTo>
                  <a:pt x="3298" y="7258"/>
                  <a:pt x="4712" y="9033"/>
                  <a:pt x="4576" y="9430"/>
                </a:cubicBezTo>
                <a:cubicBezTo>
                  <a:pt x="4548" y="9511"/>
                  <a:pt x="4706" y="9795"/>
                  <a:pt x="4929" y="10061"/>
                </a:cubicBezTo>
                <a:cubicBezTo>
                  <a:pt x="5253" y="10449"/>
                  <a:pt x="5321" y="10623"/>
                  <a:pt x="5269" y="10925"/>
                </a:cubicBezTo>
                <a:cubicBezTo>
                  <a:pt x="5225" y="11171"/>
                  <a:pt x="5239" y="11259"/>
                  <a:pt x="5310" y="11179"/>
                </a:cubicBezTo>
                <a:cubicBezTo>
                  <a:pt x="5424" y="11053"/>
                  <a:pt x="5691" y="12001"/>
                  <a:pt x="5826" y="13016"/>
                </a:cubicBezTo>
                <a:cubicBezTo>
                  <a:pt x="5880" y="13416"/>
                  <a:pt x="5860" y="13708"/>
                  <a:pt x="5762" y="13960"/>
                </a:cubicBezTo>
                <a:cubicBezTo>
                  <a:pt x="5629" y="14305"/>
                  <a:pt x="5510" y="14320"/>
                  <a:pt x="3588" y="14319"/>
                </a:cubicBezTo>
                <a:cubicBezTo>
                  <a:pt x="2471" y="14318"/>
                  <a:pt x="1207" y="14325"/>
                  <a:pt x="779" y="14330"/>
                </a:cubicBezTo>
                <a:lnTo>
                  <a:pt x="0" y="14342"/>
                </a:lnTo>
                <a:lnTo>
                  <a:pt x="0" y="17968"/>
                </a:lnTo>
                <a:lnTo>
                  <a:pt x="0" y="21600"/>
                </a:lnTo>
                <a:lnTo>
                  <a:pt x="10803" y="21600"/>
                </a:lnTo>
                <a:lnTo>
                  <a:pt x="21600" y="21600"/>
                </a:lnTo>
                <a:lnTo>
                  <a:pt x="21600" y="20789"/>
                </a:lnTo>
                <a:lnTo>
                  <a:pt x="21578" y="17945"/>
                </a:lnTo>
                <a:lnTo>
                  <a:pt x="21552" y="14290"/>
                </a:lnTo>
                <a:lnTo>
                  <a:pt x="18637" y="14273"/>
                </a:lnTo>
                <a:cubicBezTo>
                  <a:pt x="15318" y="14247"/>
                  <a:pt x="15563" y="14401"/>
                  <a:pt x="16024" y="12616"/>
                </a:cubicBezTo>
                <a:cubicBezTo>
                  <a:pt x="16152" y="12117"/>
                  <a:pt x="16270" y="11382"/>
                  <a:pt x="16287" y="10982"/>
                </a:cubicBezTo>
                <a:cubicBezTo>
                  <a:pt x="16303" y="10583"/>
                  <a:pt x="16362" y="10116"/>
                  <a:pt x="16418" y="9946"/>
                </a:cubicBezTo>
                <a:cubicBezTo>
                  <a:pt x="16539" y="9576"/>
                  <a:pt x="16443" y="9341"/>
                  <a:pt x="16258" y="9552"/>
                </a:cubicBezTo>
                <a:cubicBezTo>
                  <a:pt x="16185" y="9634"/>
                  <a:pt x="16058" y="9685"/>
                  <a:pt x="15976" y="9662"/>
                </a:cubicBezTo>
                <a:cubicBezTo>
                  <a:pt x="15893" y="9639"/>
                  <a:pt x="15722" y="9903"/>
                  <a:pt x="15597" y="10253"/>
                </a:cubicBezTo>
                <a:cubicBezTo>
                  <a:pt x="15472" y="10602"/>
                  <a:pt x="15325" y="10890"/>
                  <a:pt x="15270" y="10890"/>
                </a:cubicBezTo>
                <a:cubicBezTo>
                  <a:pt x="15215" y="10890"/>
                  <a:pt x="15171" y="11005"/>
                  <a:pt x="15171" y="11145"/>
                </a:cubicBezTo>
                <a:cubicBezTo>
                  <a:pt x="15171" y="11549"/>
                  <a:pt x="14486" y="12523"/>
                  <a:pt x="14202" y="12523"/>
                </a:cubicBezTo>
                <a:cubicBezTo>
                  <a:pt x="14061" y="12523"/>
                  <a:pt x="13815" y="12692"/>
                  <a:pt x="13654" y="12900"/>
                </a:cubicBezTo>
                <a:cubicBezTo>
                  <a:pt x="13432" y="13186"/>
                  <a:pt x="13282" y="13250"/>
                  <a:pt x="13035" y="13155"/>
                </a:cubicBezTo>
                <a:cubicBezTo>
                  <a:pt x="12656" y="13008"/>
                  <a:pt x="12437" y="12730"/>
                  <a:pt x="12516" y="12500"/>
                </a:cubicBezTo>
                <a:cubicBezTo>
                  <a:pt x="12625" y="12179"/>
                  <a:pt x="12246" y="12119"/>
                  <a:pt x="12118" y="12436"/>
                </a:cubicBezTo>
                <a:cubicBezTo>
                  <a:pt x="12013" y="12695"/>
                  <a:pt x="11950" y="12712"/>
                  <a:pt x="11778" y="12546"/>
                </a:cubicBezTo>
                <a:cubicBezTo>
                  <a:pt x="11662" y="12434"/>
                  <a:pt x="11426" y="12344"/>
                  <a:pt x="11255" y="12344"/>
                </a:cubicBezTo>
                <a:cubicBezTo>
                  <a:pt x="10877" y="12344"/>
                  <a:pt x="10785" y="11994"/>
                  <a:pt x="10976" y="11307"/>
                </a:cubicBezTo>
                <a:cubicBezTo>
                  <a:pt x="11054" y="11027"/>
                  <a:pt x="11192" y="10526"/>
                  <a:pt x="11284" y="10195"/>
                </a:cubicBezTo>
                <a:cubicBezTo>
                  <a:pt x="11406" y="9757"/>
                  <a:pt x="11424" y="9502"/>
                  <a:pt x="11352" y="9256"/>
                </a:cubicBezTo>
                <a:cubicBezTo>
                  <a:pt x="11255" y="8932"/>
                  <a:pt x="11390" y="8538"/>
                  <a:pt x="11518" y="8770"/>
                </a:cubicBezTo>
                <a:cubicBezTo>
                  <a:pt x="11547" y="8821"/>
                  <a:pt x="11647" y="8728"/>
                  <a:pt x="11740" y="8561"/>
                </a:cubicBezTo>
                <a:cubicBezTo>
                  <a:pt x="11898" y="8278"/>
                  <a:pt x="11895" y="8242"/>
                  <a:pt x="11669" y="8028"/>
                </a:cubicBezTo>
                <a:cubicBezTo>
                  <a:pt x="11373" y="7748"/>
                  <a:pt x="11153" y="8004"/>
                  <a:pt x="11153" y="8631"/>
                </a:cubicBezTo>
                <a:cubicBezTo>
                  <a:pt x="11153" y="8862"/>
                  <a:pt x="11104" y="9105"/>
                  <a:pt x="11047" y="9169"/>
                </a:cubicBezTo>
                <a:cubicBezTo>
                  <a:pt x="10989" y="9234"/>
                  <a:pt x="10971" y="9448"/>
                  <a:pt x="11005" y="9644"/>
                </a:cubicBezTo>
                <a:cubicBezTo>
                  <a:pt x="11040" y="9841"/>
                  <a:pt x="11002" y="10182"/>
                  <a:pt x="10922" y="10403"/>
                </a:cubicBezTo>
                <a:cubicBezTo>
                  <a:pt x="10842" y="10624"/>
                  <a:pt x="10744" y="11072"/>
                  <a:pt x="10704" y="11400"/>
                </a:cubicBezTo>
                <a:cubicBezTo>
                  <a:pt x="10664" y="11727"/>
                  <a:pt x="10546" y="12097"/>
                  <a:pt x="10441" y="12216"/>
                </a:cubicBezTo>
                <a:cubicBezTo>
                  <a:pt x="10225" y="12460"/>
                  <a:pt x="10191" y="12894"/>
                  <a:pt x="10364" y="13207"/>
                </a:cubicBezTo>
                <a:cubicBezTo>
                  <a:pt x="10572" y="13583"/>
                  <a:pt x="10201" y="14342"/>
                  <a:pt x="9809" y="14342"/>
                </a:cubicBezTo>
                <a:cubicBezTo>
                  <a:pt x="9356" y="14342"/>
                  <a:pt x="9179" y="13910"/>
                  <a:pt x="9110" y="12633"/>
                </a:cubicBezTo>
                <a:cubicBezTo>
                  <a:pt x="9078" y="12045"/>
                  <a:pt x="9005" y="11476"/>
                  <a:pt x="8947" y="11371"/>
                </a:cubicBezTo>
                <a:cubicBezTo>
                  <a:pt x="8794" y="11096"/>
                  <a:pt x="8816" y="10608"/>
                  <a:pt x="8991" y="10345"/>
                </a:cubicBezTo>
                <a:cubicBezTo>
                  <a:pt x="9237" y="9976"/>
                  <a:pt x="9167" y="9748"/>
                  <a:pt x="8844" y="9865"/>
                </a:cubicBezTo>
                <a:cubicBezTo>
                  <a:pt x="8621" y="9945"/>
                  <a:pt x="8476" y="9867"/>
                  <a:pt x="8267" y="9552"/>
                </a:cubicBezTo>
                <a:cubicBezTo>
                  <a:pt x="8113" y="9320"/>
                  <a:pt x="7889" y="9040"/>
                  <a:pt x="7770" y="8926"/>
                </a:cubicBezTo>
                <a:cubicBezTo>
                  <a:pt x="7620" y="8784"/>
                  <a:pt x="7570" y="8604"/>
                  <a:pt x="7606" y="8353"/>
                </a:cubicBezTo>
                <a:cubicBezTo>
                  <a:pt x="7636" y="8148"/>
                  <a:pt x="7611" y="7988"/>
                  <a:pt x="7548" y="7988"/>
                </a:cubicBezTo>
                <a:cubicBezTo>
                  <a:pt x="7442" y="7988"/>
                  <a:pt x="7420" y="8078"/>
                  <a:pt x="7391" y="8712"/>
                </a:cubicBezTo>
                <a:cubicBezTo>
                  <a:pt x="7375" y="9068"/>
                  <a:pt x="6626" y="9007"/>
                  <a:pt x="6474" y="8637"/>
                </a:cubicBezTo>
                <a:cubicBezTo>
                  <a:pt x="6408" y="8475"/>
                  <a:pt x="6318" y="8432"/>
                  <a:pt x="6234" y="8526"/>
                </a:cubicBezTo>
                <a:cubicBezTo>
                  <a:pt x="5978" y="8813"/>
                  <a:pt x="4922" y="7685"/>
                  <a:pt x="4922" y="7125"/>
                </a:cubicBezTo>
                <a:cubicBezTo>
                  <a:pt x="4922" y="6902"/>
                  <a:pt x="4894" y="6880"/>
                  <a:pt x="4810" y="7032"/>
                </a:cubicBezTo>
                <a:cubicBezTo>
                  <a:pt x="4726" y="7184"/>
                  <a:pt x="4650" y="7182"/>
                  <a:pt x="4512" y="7026"/>
                </a:cubicBezTo>
                <a:cubicBezTo>
                  <a:pt x="4436" y="6941"/>
                  <a:pt x="4381" y="6906"/>
                  <a:pt x="4332" y="6928"/>
                </a:cubicBezTo>
                <a:close/>
                <a:moveTo>
                  <a:pt x="2158" y="7015"/>
                </a:moveTo>
                <a:cubicBezTo>
                  <a:pt x="2083" y="7067"/>
                  <a:pt x="2048" y="7226"/>
                  <a:pt x="2078" y="7368"/>
                </a:cubicBezTo>
                <a:cubicBezTo>
                  <a:pt x="2135" y="7637"/>
                  <a:pt x="2330" y="7706"/>
                  <a:pt x="2443" y="7501"/>
                </a:cubicBezTo>
                <a:cubicBezTo>
                  <a:pt x="2548" y="7313"/>
                  <a:pt x="2310" y="6909"/>
                  <a:pt x="2158" y="7015"/>
                </a:cubicBezTo>
                <a:close/>
                <a:moveTo>
                  <a:pt x="16854" y="7113"/>
                </a:moveTo>
                <a:cubicBezTo>
                  <a:pt x="16726" y="7069"/>
                  <a:pt x="16678" y="7171"/>
                  <a:pt x="16678" y="7490"/>
                </a:cubicBezTo>
                <a:cubicBezTo>
                  <a:pt x="16678" y="7730"/>
                  <a:pt x="16710" y="7983"/>
                  <a:pt x="16748" y="8051"/>
                </a:cubicBezTo>
                <a:cubicBezTo>
                  <a:pt x="16878" y="8286"/>
                  <a:pt x="17031" y="8048"/>
                  <a:pt x="17031" y="7611"/>
                </a:cubicBezTo>
                <a:cubicBezTo>
                  <a:pt x="17031" y="7340"/>
                  <a:pt x="16963" y="7151"/>
                  <a:pt x="16854" y="7113"/>
                </a:cubicBezTo>
                <a:close/>
                <a:moveTo>
                  <a:pt x="6833" y="7623"/>
                </a:moveTo>
                <a:cubicBezTo>
                  <a:pt x="6778" y="7623"/>
                  <a:pt x="6731" y="7703"/>
                  <a:pt x="6731" y="7802"/>
                </a:cubicBezTo>
                <a:cubicBezTo>
                  <a:pt x="6731" y="7902"/>
                  <a:pt x="6778" y="7988"/>
                  <a:pt x="6833" y="7988"/>
                </a:cubicBezTo>
                <a:cubicBezTo>
                  <a:pt x="6889" y="7988"/>
                  <a:pt x="6933" y="7902"/>
                  <a:pt x="6933" y="7802"/>
                </a:cubicBezTo>
                <a:cubicBezTo>
                  <a:pt x="6933" y="7703"/>
                  <a:pt x="6889" y="7623"/>
                  <a:pt x="6833" y="7623"/>
                </a:cubicBezTo>
                <a:close/>
                <a:moveTo>
                  <a:pt x="8793" y="7802"/>
                </a:moveTo>
                <a:cubicBezTo>
                  <a:pt x="8710" y="7802"/>
                  <a:pt x="8642" y="7888"/>
                  <a:pt x="8642" y="7988"/>
                </a:cubicBezTo>
                <a:cubicBezTo>
                  <a:pt x="8642" y="8088"/>
                  <a:pt x="8710" y="8167"/>
                  <a:pt x="8793" y="8167"/>
                </a:cubicBezTo>
                <a:cubicBezTo>
                  <a:pt x="8876" y="8167"/>
                  <a:pt x="8943" y="8088"/>
                  <a:pt x="8943" y="7988"/>
                </a:cubicBezTo>
                <a:cubicBezTo>
                  <a:pt x="8943" y="7888"/>
                  <a:pt x="8876" y="7802"/>
                  <a:pt x="8793" y="7802"/>
                </a:cubicBezTo>
                <a:close/>
                <a:moveTo>
                  <a:pt x="9238" y="8167"/>
                </a:moveTo>
                <a:cubicBezTo>
                  <a:pt x="9186" y="8167"/>
                  <a:pt x="9142" y="8247"/>
                  <a:pt x="9142" y="8347"/>
                </a:cubicBezTo>
                <a:cubicBezTo>
                  <a:pt x="9142" y="8447"/>
                  <a:pt x="9213" y="8532"/>
                  <a:pt x="9299" y="8532"/>
                </a:cubicBezTo>
                <a:cubicBezTo>
                  <a:pt x="9385" y="8532"/>
                  <a:pt x="9430" y="8447"/>
                  <a:pt x="9395" y="8347"/>
                </a:cubicBezTo>
                <a:cubicBezTo>
                  <a:pt x="9361" y="8247"/>
                  <a:pt x="9290" y="8167"/>
                  <a:pt x="9238" y="8167"/>
                </a:cubicBezTo>
                <a:close/>
                <a:moveTo>
                  <a:pt x="1299" y="8712"/>
                </a:moveTo>
                <a:cubicBezTo>
                  <a:pt x="1240" y="8712"/>
                  <a:pt x="1223" y="8792"/>
                  <a:pt x="1257" y="8891"/>
                </a:cubicBezTo>
                <a:cubicBezTo>
                  <a:pt x="1291" y="8991"/>
                  <a:pt x="1338" y="9077"/>
                  <a:pt x="1363" y="9077"/>
                </a:cubicBezTo>
                <a:cubicBezTo>
                  <a:pt x="1387" y="9077"/>
                  <a:pt x="1408" y="8991"/>
                  <a:pt x="1408" y="8891"/>
                </a:cubicBezTo>
                <a:cubicBezTo>
                  <a:pt x="1408" y="8792"/>
                  <a:pt x="1357" y="8712"/>
                  <a:pt x="1299" y="871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7" name="https://www.ecosia.org/images?q=Eau#id=C0AC165087E8072AAC01E48913B83EA4E2E9F87A"/>
          <p:cNvSpPr txBox="1"/>
          <p:nvPr/>
        </p:nvSpPr>
        <p:spPr>
          <a:xfrm>
            <a:off x="129311" y="9366250"/>
            <a:ext cx="393237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https://www.ecosia.org/images?q=Eau#id=C0AC165087E8072AAC01E48913B83EA4E2E9F87A</a:t>
            </a:r>
          </a:p>
        </p:txBody>
      </p:sp>
      <p:pic>
        <p:nvPicPr>
          <p:cNvPr id="238" name="th.jpeg" descr="th.jpeg"/>
          <p:cNvPicPr>
            <a:picLocks noChangeAspect="1"/>
          </p:cNvPicPr>
          <p:nvPr/>
        </p:nvPicPr>
        <p:blipFill>
          <a:blip r:embed="rId8">
            <a:extLst/>
          </a:blip>
          <a:srcRect l="0" t="8016" r="4" b="4"/>
          <a:stretch>
            <a:fillRect/>
          </a:stretch>
        </p:blipFill>
        <p:spPr>
          <a:xfrm>
            <a:off x="6227782" y="5813875"/>
            <a:ext cx="2574132" cy="1183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fill="norm" stroke="1" extrusionOk="0">
                <a:moveTo>
                  <a:pt x="107" y="0"/>
                </a:moveTo>
                <a:cubicBezTo>
                  <a:pt x="-6" y="0"/>
                  <a:pt x="-38" y="148"/>
                  <a:pt x="57" y="232"/>
                </a:cubicBezTo>
                <a:cubicBezTo>
                  <a:pt x="163" y="325"/>
                  <a:pt x="213" y="301"/>
                  <a:pt x="213" y="152"/>
                </a:cubicBezTo>
                <a:cubicBezTo>
                  <a:pt x="213" y="62"/>
                  <a:pt x="171" y="0"/>
                  <a:pt x="107" y="0"/>
                </a:cubicBezTo>
                <a:close/>
                <a:moveTo>
                  <a:pt x="80" y="1130"/>
                </a:moveTo>
                <a:cubicBezTo>
                  <a:pt x="5" y="1079"/>
                  <a:pt x="1" y="1612"/>
                  <a:pt x="1" y="11339"/>
                </a:cubicBezTo>
                <a:lnTo>
                  <a:pt x="1" y="14540"/>
                </a:lnTo>
                <a:lnTo>
                  <a:pt x="466" y="14888"/>
                </a:lnTo>
                <a:cubicBezTo>
                  <a:pt x="1049" y="15326"/>
                  <a:pt x="1529" y="15717"/>
                  <a:pt x="1706" y="15894"/>
                </a:cubicBezTo>
                <a:cubicBezTo>
                  <a:pt x="1781" y="15969"/>
                  <a:pt x="2231" y="16332"/>
                  <a:pt x="2707" y="16698"/>
                </a:cubicBezTo>
                <a:cubicBezTo>
                  <a:pt x="3182" y="17063"/>
                  <a:pt x="3765" y="17514"/>
                  <a:pt x="4003" y="17704"/>
                </a:cubicBezTo>
                <a:cubicBezTo>
                  <a:pt x="4241" y="17894"/>
                  <a:pt x="4918" y="18430"/>
                  <a:pt x="5506" y="18892"/>
                </a:cubicBezTo>
                <a:cubicBezTo>
                  <a:pt x="8042" y="20883"/>
                  <a:pt x="8624" y="21373"/>
                  <a:pt x="8611" y="21499"/>
                </a:cubicBezTo>
                <a:cubicBezTo>
                  <a:pt x="8603" y="21572"/>
                  <a:pt x="10554" y="21600"/>
                  <a:pt x="15080" y="21600"/>
                </a:cubicBezTo>
                <a:lnTo>
                  <a:pt x="21562" y="21600"/>
                </a:lnTo>
                <a:lnTo>
                  <a:pt x="21562" y="16068"/>
                </a:lnTo>
                <a:cubicBezTo>
                  <a:pt x="21562" y="11713"/>
                  <a:pt x="21550" y="10535"/>
                  <a:pt x="21505" y="10528"/>
                </a:cubicBezTo>
                <a:cubicBezTo>
                  <a:pt x="21411" y="10514"/>
                  <a:pt x="21248" y="10417"/>
                  <a:pt x="21196" y="10347"/>
                </a:cubicBezTo>
                <a:cubicBezTo>
                  <a:pt x="21170" y="10311"/>
                  <a:pt x="21094" y="10269"/>
                  <a:pt x="21027" y="10253"/>
                </a:cubicBezTo>
                <a:cubicBezTo>
                  <a:pt x="20691" y="10173"/>
                  <a:pt x="19416" y="9687"/>
                  <a:pt x="18833" y="9413"/>
                </a:cubicBezTo>
                <a:cubicBezTo>
                  <a:pt x="18470" y="9243"/>
                  <a:pt x="17620" y="8860"/>
                  <a:pt x="16945" y="8566"/>
                </a:cubicBezTo>
                <a:cubicBezTo>
                  <a:pt x="15519" y="7945"/>
                  <a:pt x="14245" y="7367"/>
                  <a:pt x="13374" y="6951"/>
                </a:cubicBezTo>
                <a:cubicBezTo>
                  <a:pt x="13036" y="6790"/>
                  <a:pt x="12259" y="6455"/>
                  <a:pt x="11646" y="6198"/>
                </a:cubicBezTo>
                <a:cubicBezTo>
                  <a:pt x="9763" y="5410"/>
                  <a:pt x="7623" y="4486"/>
                  <a:pt x="6573" y="4012"/>
                </a:cubicBezTo>
                <a:cubicBezTo>
                  <a:pt x="4539" y="3094"/>
                  <a:pt x="3563" y="2661"/>
                  <a:pt x="3209" y="2527"/>
                </a:cubicBezTo>
                <a:cubicBezTo>
                  <a:pt x="3008" y="2452"/>
                  <a:pt x="2547" y="2253"/>
                  <a:pt x="2185" y="2085"/>
                </a:cubicBezTo>
                <a:cubicBezTo>
                  <a:pt x="1822" y="1918"/>
                  <a:pt x="1217" y="1649"/>
                  <a:pt x="842" y="1484"/>
                </a:cubicBezTo>
                <a:cubicBezTo>
                  <a:pt x="466" y="1319"/>
                  <a:pt x="124" y="1159"/>
                  <a:pt x="80" y="1130"/>
                </a:cubicBezTo>
                <a:close/>
                <a:moveTo>
                  <a:pt x="14" y="15257"/>
                </a:moveTo>
                <a:cubicBezTo>
                  <a:pt x="7" y="15257"/>
                  <a:pt x="0" y="15335"/>
                  <a:pt x="1" y="15431"/>
                </a:cubicBezTo>
                <a:cubicBezTo>
                  <a:pt x="2" y="15563"/>
                  <a:pt x="134" y="15700"/>
                  <a:pt x="559" y="16010"/>
                </a:cubicBezTo>
                <a:cubicBezTo>
                  <a:pt x="1076" y="16387"/>
                  <a:pt x="1239" y="16419"/>
                  <a:pt x="1088" y="16104"/>
                </a:cubicBezTo>
                <a:cubicBezTo>
                  <a:pt x="1041" y="16007"/>
                  <a:pt x="91" y="15257"/>
                  <a:pt x="14" y="15257"/>
                </a:cubicBezTo>
                <a:close/>
                <a:moveTo>
                  <a:pt x="1287" y="16292"/>
                </a:moveTo>
                <a:cubicBezTo>
                  <a:pt x="1277" y="16315"/>
                  <a:pt x="1290" y="16427"/>
                  <a:pt x="1317" y="16539"/>
                </a:cubicBezTo>
                <a:cubicBezTo>
                  <a:pt x="1348" y="16664"/>
                  <a:pt x="1464" y="16797"/>
                  <a:pt x="1626" y="16901"/>
                </a:cubicBezTo>
                <a:cubicBezTo>
                  <a:pt x="1770" y="16993"/>
                  <a:pt x="1950" y="17129"/>
                  <a:pt x="2025" y="17197"/>
                </a:cubicBezTo>
                <a:cubicBezTo>
                  <a:pt x="2100" y="17266"/>
                  <a:pt x="2612" y="17680"/>
                  <a:pt x="3162" y="18124"/>
                </a:cubicBezTo>
                <a:cubicBezTo>
                  <a:pt x="3712" y="18568"/>
                  <a:pt x="4245" y="18997"/>
                  <a:pt x="4345" y="19080"/>
                </a:cubicBezTo>
                <a:cubicBezTo>
                  <a:pt x="4446" y="19163"/>
                  <a:pt x="4802" y="19459"/>
                  <a:pt x="5140" y="19732"/>
                </a:cubicBezTo>
                <a:cubicBezTo>
                  <a:pt x="6581" y="20894"/>
                  <a:pt x="6987" y="21247"/>
                  <a:pt x="7071" y="21419"/>
                </a:cubicBezTo>
                <a:cubicBezTo>
                  <a:pt x="7144" y="21566"/>
                  <a:pt x="7237" y="21600"/>
                  <a:pt x="7547" y="21600"/>
                </a:cubicBezTo>
                <a:cubicBezTo>
                  <a:pt x="7758" y="21600"/>
                  <a:pt x="7923" y="21586"/>
                  <a:pt x="7912" y="21564"/>
                </a:cubicBezTo>
                <a:cubicBezTo>
                  <a:pt x="7852" y="21436"/>
                  <a:pt x="1314" y="16234"/>
                  <a:pt x="1287" y="1629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https://www.ecosia.org/images?q=plaque+cde+cuisson#id=D9B2CE664D8D89748613B41F2AA7033E05E8C38C"/>
          <p:cNvSpPr txBox="1"/>
          <p:nvPr/>
        </p:nvSpPr>
        <p:spPr>
          <a:xfrm>
            <a:off x="8179155" y="9366250"/>
            <a:ext cx="464749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https://www.ecosia.org/images?q=plaque+cde+cuisson#id=D9B2CE664D8D89748613B41F2AA7033E05E8C38C</a:t>
            </a:r>
          </a:p>
        </p:txBody>
      </p:sp>
      <p:sp>
        <p:nvSpPr>
          <p:cNvPr id="240" name="https://www.ecosia.org/images?q=plaque+de+chocolat+blanc+#id=568D9B90BB55575331ACA28AE4C0B61486BE6C6D"/>
          <p:cNvSpPr txBox="1"/>
          <p:nvPr/>
        </p:nvSpPr>
        <p:spPr>
          <a:xfrm>
            <a:off x="104858" y="9556750"/>
            <a:ext cx="4992244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https://www.ecosia.org/images?q=plaque+de+chocolat+blanc+#id=568D9B90BB55575331ACA28AE4C0B61486BE6C6D</a:t>
            </a:r>
          </a:p>
        </p:txBody>
      </p:sp>
      <p:pic>
        <p:nvPicPr>
          <p:cNvPr id="241" name="th.jpeg" descr="th.jpeg"/>
          <p:cNvPicPr>
            <a:picLocks noChangeAspect="1"/>
          </p:cNvPicPr>
          <p:nvPr/>
        </p:nvPicPr>
        <p:blipFill>
          <a:blip r:embed="rId9">
            <a:extLst/>
          </a:blip>
          <a:srcRect l="6603" t="15370" r="7818" b="15072"/>
          <a:stretch>
            <a:fillRect/>
          </a:stretch>
        </p:blipFill>
        <p:spPr>
          <a:xfrm rot="16310737">
            <a:off x="7838667" y="74300"/>
            <a:ext cx="1294478" cy="1575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88" fill="norm" stroke="1" extrusionOk="0">
                <a:moveTo>
                  <a:pt x="10866" y="5"/>
                </a:moveTo>
                <a:cubicBezTo>
                  <a:pt x="10689" y="23"/>
                  <a:pt x="10334" y="84"/>
                  <a:pt x="9589" y="212"/>
                </a:cubicBezTo>
                <a:cubicBezTo>
                  <a:pt x="8838" y="341"/>
                  <a:pt x="8783" y="356"/>
                  <a:pt x="8571" y="516"/>
                </a:cubicBezTo>
                <a:cubicBezTo>
                  <a:pt x="8429" y="624"/>
                  <a:pt x="8270" y="698"/>
                  <a:pt x="8141" y="718"/>
                </a:cubicBezTo>
                <a:cubicBezTo>
                  <a:pt x="8028" y="734"/>
                  <a:pt x="7896" y="766"/>
                  <a:pt x="7843" y="788"/>
                </a:cubicBezTo>
                <a:cubicBezTo>
                  <a:pt x="7790" y="811"/>
                  <a:pt x="7625" y="838"/>
                  <a:pt x="7479" y="848"/>
                </a:cubicBezTo>
                <a:cubicBezTo>
                  <a:pt x="7234" y="865"/>
                  <a:pt x="7210" y="861"/>
                  <a:pt x="7162" y="756"/>
                </a:cubicBezTo>
                <a:cubicBezTo>
                  <a:pt x="7122" y="669"/>
                  <a:pt x="7081" y="647"/>
                  <a:pt x="6990" y="663"/>
                </a:cubicBezTo>
                <a:cubicBezTo>
                  <a:pt x="5237" y="972"/>
                  <a:pt x="4835" y="1073"/>
                  <a:pt x="4602" y="1267"/>
                </a:cubicBezTo>
                <a:cubicBezTo>
                  <a:pt x="4385" y="1446"/>
                  <a:pt x="4210" y="1501"/>
                  <a:pt x="3630" y="1571"/>
                </a:cubicBezTo>
                <a:cubicBezTo>
                  <a:pt x="3278" y="1613"/>
                  <a:pt x="3249" y="1612"/>
                  <a:pt x="3160" y="1522"/>
                </a:cubicBezTo>
                <a:cubicBezTo>
                  <a:pt x="3052" y="1413"/>
                  <a:pt x="3028" y="1414"/>
                  <a:pt x="2042" y="1587"/>
                </a:cubicBezTo>
                <a:cubicBezTo>
                  <a:pt x="868" y="1793"/>
                  <a:pt x="606" y="1864"/>
                  <a:pt x="488" y="2017"/>
                </a:cubicBezTo>
                <a:cubicBezTo>
                  <a:pt x="429" y="2092"/>
                  <a:pt x="322" y="2166"/>
                  <a:pt x="249" y="2180"/>
                </a:cubicBezTo>
                <a:cubicBezTo>
                  <a:pt x="85" y="2212"/>
                  <a:pt x="-23" y="2377"/>
                  <a:pt x="5" y="2550"/>
                </a:cubicBezTo>
                <a:cubicBezTo>
                  <a:pt x="16" y="2622"/>
                  <a:pt x="174" y="3006"/>
                  <a:pt x="355" y="3403"/>
                </a:cubicBezTo>
                <a:cubicBezTo>
                  <a:pt x="537" y="3800"/>
                  <a:pt x="909" y="4628"/>
                  <a:pt x="1182" y="5241"/>
                </a:cubicBezTo>
                <a:cubicBezTo>
                  <a:pt x="1455" y="5854"/>
                  <a:pt x="1725" y="6462"/>
                  <a:pt x="1784" y="6594"/>
                </a:cubicBezTo>
                <a:cubicBezTo>
                  <a:pt x="1844" y="6727"/>
                  <a:pt x="2254" y="7661"/>
                  <a:pt x="2697" y="8671"/>
                </a:cubicBezTo>
                <a:cubicBezTo>
                  <a:pt x="3140" y="9681"/>
                  <a:pt x="3621" y="10781"/>
                  <a:pt x="3768" y="11117"/>
                </a:cubicBezTo>
                <a:cubicBezTo>
                  <a:pt x="3916" y="11454"/>
                  <a:pt x="4401" y="12530"/>
                  <a:pt x="4840" y="13504"/>
                </a:cubicBezTo>
                <a:cubicBezTo>
                  <a:pt x="5279" y="14478"/>
                  <a:pt x="5977" y="16040"/>
                  <a:pt x="6394" y="16978"/>
                </a:cubicBezTo>
                <a:cubicBezTo>
                  <a:pt x="7878" y="20314"/>
                  <a:pt x="8398" y="21435"/>
                  <a:pt x="8504" y="21512"/>
                </a:cubicBezTo>
                <a:cubicBezTo>
                  <a:pt x="8563" y="21554"/>
                  <a:pt x="8630" y="21588"/>
                  <a:pt x="8650" y="21588"/>
                </a:cubicBezTo>
                <a:cubicBezTo>
                  <a:pt x="8726" y="21588"/>
                  <a:pt x="9785" y="21282"/>
                  <a:pt x="11124" y="20870"/>
                </a:cubicBezTo>
                <a:cubicBezTo>
                  <a:pt x="14165" y="19936"/>
                  <a:pt x="15365" y="19597"/>
                  <a:pt x="18261" y="18875"/>
                </a:cubicBezTo>
                <a:cubicBezTo>
                  <a:pt x="20755" y="18254"/>
                  <a:pt x="21349" y="18102"/>
                  <a:pt x="21482" y="18043"/>
                </a:cubicBezTo>
                <a:cubicBezTo>
                  <a:pt x="21544" y="18016"/>
                  <a:pt x="21573" y="17960"/>
                  <a:pt x="21575" y="17880"/>
                </a:cubicBezTo>
                <a:cubicBezTo>
                  <a:pt x="21577" y="17800"/>
                  <a:pt x="21547" y="17695"/>
                  <a:pt x="21489" y="17581"/>
                </a:cubicBezTo>
                <a:cubicBezTo>
                  <a:pt x="21387" y="17381"/>
                  <a:pt x="18048" y="11731"/>
                  <a:pt x="15820" y="7991"/>
                </a:cubicBezTo>
                <a:cubicBezTo>
                  <a:pt x="15469" y="7402"/>
                  <a:pt x="14960" y="6551"/>
                  <a:pt x="14689" y="6094"/>
                </a:cubicBezTo>
                <a:cubicBezTo>
                  <a:pt x="12731" y="2788"/>
                  <a:pt x="11164" y="163"/>
                  <a:pt x="11084" y="65"/>
                </a:cubicBezTo>
                <a:cubicBezTo>
                  <a:pt x="11043" y="14"/>
                  <a:pt x="11043" y="-12"/>
                  <a:pt x="10866" y="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2" name="https://www.ecosia.org/images?q=plaque+de+chocolat+au+lait#id=4E34E0795A0DCF31D31C22CB6D90CEE56369761D"/>
          <p:cNvSpPr txBox="1"/>
          <p:nvPr/>
        </p:nvSpPr>
        <p:spPr>
          <a:xfrm>
            <a:off x="7861568" y="9556750"/>
            <a:ext cx="497721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https://www.ecosia.org/images?q=plaque+de+chocolat+au+lait#id=4E34E0795A0DCF31D31C22CB6D90CEE56369761D</a:t>
            </a:r>
          </a:p>
        </p:txBody>
      </p:sp>
      <p:pic>
        <p:nvPicPr>
          <p:cNvPr id="243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17928" y="7282722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th.jpeg" descr="th.jpeg"/>
          <p:cNvPicPr>
            <a:picLocks noChangeAspect="1"/>
          </p:cNvPicPr>
          <p:nvPr/>
        </p:nvPicPr>
        <p:blipFill>
          <a:blip r:embed="rId11">
            <a:extLst/>
          </a:blip>
          <a:srcRect l="14469" t="14749" r="14381" b="14192"/>
          <a:stretch>
            <a:fillRect/>
          </a:stretch>
        </p:blipFill>
        <p:spPr>
          <a:xfrm>
            <a:off x="2260478" y="706818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5" name="https://www.ecosia.org/images?q=bouton+son#id=902296813A368744F974901DF617D94E24761789"/>
          <p:cNvSpPr txBox="1"/>
          <p:nvPr/>
        </p:nvSpPr>
        <p:spPr>
          <a:xfrm>
            <a:off x="4262862" y="9211733"/>
            <a:ext cx="417427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https://www.ecosia.org/images?q=bouton+son#id=902296813A368744F974901DF617D94E24761789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6666" fill="hold"/>
                                        <p:tgtEl>
                                          <p:spTgt spid="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4062" y="77229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th.jpeg" descr="th.jpeg"/>
          <p:cNvPicPr>
            <a:picLocks noChangeAspect="1"/>
          </p:cNvPicPr>
          <p:nvPr/>
        </p:nvPicPr>
        <p:blipFill>
          <a:blip r:embed="rId3">
            <a:extLst/>
          </a:blip>
          <a:srcRect l="15466" t="27953" r="14273" b="16718"/>
          <a:stretch>
            <a:fillRect/>
          </a:stretch>
        </p:blipFill>
        <p:spPr>
          <a:xfrm>
            <a:off x="6225532" y="5519541"/>
            <a:ext cx="2914985" cy="229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366" fill="norm" stroke="1" extrusionOk="0">
                <a:moveTo>
                  <a:pt x="10472" y="0"/>
                </a:moveTo>
                <a:cubicBezTo>
                  <a:pt x="7608" y="0"/>
                  <a:pt x="5631" y="379"/>
                  <a:pt x="3535" y="1330"/>
                </a:cubicBezTo>
                <a:cubicBezTo>
                  <a:pt x="2144" y="1961"/>
                  <a:pt x="1218" y="2670"/>
                  <a:pt x="564" y="3602"/>
                </a:cubicBezTo>
                <a:cubicBezTo>
                  <a:pt x="-42" y="4464"/>
                  <a:pt x="-159" y="5383"/>
                  <a:pt x="209" y="6391"/>
                </a:cubicBezTo>
                <a:cubicBezTo>
                  <a:pt x="363" y="6812"/>
                  <a:pt x="367" y="7025"/>
                  <a:pt x="218" y="6912"/>
                </a:cubicBezTo>
                <a:cubicBezTo>
                  <a:pt x="174" y="6878"/>
                  <a:pt x="179" y="6910"/>
                  <a:pt x="229" y="6989"/>
                </a:cubicBezTo>
                <a:cubicBezTo>
                  <a:pt x="304" y="7106"/>
                  <a:pt x="299" y="7135"/>
                  <a:pt x="212" y="7178"/>
                </a:cubicBezTo>
                <a:cubicBezTo>
                  <a:pt x="137" y="7214"/>
                  <a:pt x="127" y="7266"/>
                  <a:pt x="171" y="7370"/>
                </a:cubicBezTo>
                <a:cubicBezTo>
                  <a:pt x="204" y="7448"/>
                  <a:pt x="213" y="7584"/>
                  <a:pt x="194" y="7676"/>
                </a:cubicBezTo>
                <a:cubicBezTo>
                  <a:pt x="175" y="7769"/>
                  <a:pt x="204" y="7970"/>
                  <a:pt x="258" y="8120"/>
                </a:cubicBezTo>
                <a:cubicBezTo>
                  <a:pt x="359" y="8400"/>
                  <a:pt x="374" y="8578"/>
                  <a:pt x="680" y="13280"/>
                </a:cubicBezTo>
                <a:cubicBezTo>
                  <a:pt x="826" y="15519"/>
                  <a:pt x="886" y="16121"/>
                  <a:pt x="989" y="16417"/>
                </a:cubicBezTo>
                <a:cubicBezTo>
                  <a:pt x="1059" y="16618"/>
                  <a:pt x="1136" y="16856"/>
                  <a:pt x="1160" y="16945"/>
                </a:cubicBezTo>
                <a:cubicBezTo>
                  <a:pt x="1221" y="17162"/>
                  <a:pt x="1581" y="17782"/>
                  <a:pt x="1769" y="17994"/>
                </a:cubicBezTo>
                <a:cubicBezTo>
                  <a:pt x="2309" y="18607"/>
                  <a:pt x="2480" y="18776"/>
                  <a:pt x="2708" y="18925"/>
                </a:cubicBezTo>
                <a:cubicBezTo>
                  <a:pt x="2850" y="19017"/>
                  <a:pt x="3063" y="19188"/>
                  <a:pt x="3183" y="19302"/>
                </a:cubicBezTo>
                <a:cubicBezTo>
                  <a:pt x="3303" y="19416"/>
                  <a:pt x="3547" y="19570"/>
                  <a:pt x="3727" y="19645"/>
                </a:cubicBezTo>
                <a:cubicBezTo>
                  <a:pt x="3907" y="19721"/>
                  <a:pt x="4116" y="19832"/>
                  <a:pt x="4190" y="19893"/>
                </a:cubicBezTo>
                <a:cubicBezTo>
                  <a:pt x="4323" y="20003"/>
                  <a:pt x="4934" y="20256"/>
                  <a:pt x="5947" y="20621"/>
                </a:cubicBezTo>
                <a:cubicBezTo>
                  <a:pt x="6478" y="20811"/>
                  <a:pt x="8058" y="21141"/>
                  <a:pt x="9157" y="21289"/>
                </a:cubicBezTo>
                <a:cubicBezTo>
                  <a:pt x="11458" y="21600"/>
                  <a:pt x="15469" y="20928"/>
                  <a:pt x="16952" y="19981"/>
                </a:cubicBezTo>
                <a:cubicBezTo>
                  <a:pt x="17092" y="19892"/>
                  <a:pt x="17350" y="19753"/>
                  <a:pt x="17529" y="19675"/>
                </a:cubicBezTo>
                <a:cubicBezTo>
                  <a:pt x="18193" y="19384"/>
                  <a:pt x="19402" y="18258"/>
                  <a:pt x="19615" y="17728"/>
                </a:cubicBezTo>
                <a:cubicBezTo>
                  <a:pt x="19680" y="17567"/>
                  <a:pt x="19792" y="17366"/>
                  <a:pt x="19865" y="17281"/>
                </a:cubicBezTo>
                <a:cubicBezTo>
                  <a:pt x="19939" y="17196"/>
                  <a:pt x="20020" y="16996"/>
                  <a:pt x="20043" y="16834"/>
                </a:cubicBezTo>
                <a:cubicBezTo>
                  <a:pt x="20066" y="16672"/>
                  <a:pt x="20126" y="16480"/>
                  <a:pt x="20177" y="16406"/>
                </a:cubicBezTo>
                <a:cubicBezTo>
                  <a:pt x="20244" y="16307"/>
                  <a:pt x="20311" y="15611"/>
                  <a:pt x="20424" y="13838"/>
                </a:cubicBezTo>
                <a:cubicBezTo>
                  <a:pt x="20734" y="8967"/>
                  <a:pt x="20750" y="8789"/>
                  <a:pt x="20997" y="8105"/>
                </a:cubicBezTo>
                <a:cubicBezTo>
                  <a:pt x="21269" y="7353"/>
                  <a:pt x="21441" y="6021"/>
                  <a:pt x="21346" y="5386"/>
                </a:cubicBezTo>
                <a:cubicBezTo>
                  <a:pt x="21050" y="3399"/>
                  <a:pt x="19146" y="1753"/>
                  <a:pt x="16010" y="779"/>
                </a:cubicBezTo>
                <a:cubicBezTo>
                  <a:pt x="14043" y="169"/>
                  <a:pt x="12834" y="0"/>
                  <a:pt x="1047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9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4">
            <a:extLst/>
          </a:blip>
          <a:srcRect l="9454" t="20188" r="16521" b="16142"/>
          <a:stretch>
            <a:fillRect/>
          </a:stretch>
        </p:blipFill>
        <p:spPr>
          <a:xfrm>
            <a:off x="6239315" y="5357758"/>
            <a:ext cx="1813479" cy="155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428" fill="norm" stroke="1" extrusionOk="0">
                <a:moveTo>
                  <a:pt x="18309" y="2"/>
                </a:moveTo>
                <a:cubicBezTo>
                  <a:pt x="18265" y="-16"/>
                  <a:pt x="18281" y="74"/>
                  <a:pt x="18346" y="275"/>
                </a:cubicBezTo>
                <a:cubicBezTo>
                  <a:pt x="18419" y="498"/>
                  <a:pt x="18526" y="622"/>
                  <a:pt x="18585" y="553"/>
                </a:cubicBezTo>
                <a:cubicBezTo>
                  <a:pt x="18645" y="483"/>
                  <a:pt x="18587" y="303"/>
                  <a:pt x="18454" y="149"/>
                </a:cubicBezTo>
                <a:cubicBezTo>
                  <a:pt x="18382" y="66"/>
                  <a:pt x="18335" y="13"/>
                  <a:pt x="18309" y="2"/>
                </a:cubicBezTo>
                <a:close/>
                <a:moveTo>
                  <a:pt x="14259" y="362"/>
                </a:moveTo>
                <a:cubicBezTo>
                  <a:pt x="14248" y="365"/>
                  <a:pt x="14234" y="368"/>
                  <a:pt x="14222" y="373"/>
                </a:cubicBezTo>
                <a:lnTo>
                  <a:pt x="13884" y="951"/>
                </a:lnTo>
                <a:cubicBezTo>
                  <a:pt x="13681" y="1301"/>
                  <a:pt x="13404" y="1533"/>
                  <a:pt x="13261" y="1469"/>
                </a:cubicBezTo>
                <a:cubicBezTo>
                  <a:pt x="13231" y="1456"/>
                  <a:pt x="13195" y="1483"/>
                  <a:pt x="13162" y="1485"/>
                </a:cubicBezTo>
                <a:cubicBezTo>
                  <a:pt x="13206" y="1477"/>
                  <a:pt x="13249" y="1475"/>
                  <a:pt x="13303" y="1523"/>
                </a:cubicBezTo>
                <a:lnTo>
                  <a:pt x="13383" y="1600"/>
                </a:lnTo>
                <a:lnTo>
                  <a:pt x="13312" y="1949"/>
                </a:lnTo>
                <a:cubicBezTo>
                  <a:pt x="13272" y="2141"/>
                  <a:pt x="13238" y="2338"/>
                  <a:pt x="13237" y="2385"/>
                </a:cubicBezTo>
                <a:cubicBezTo>
                  <a:pt x="13237" y="2492"/>
                  <a:pt x="13097" y="2668"/>
                  <a:pt x="13012" y="2668"/>
                </a:cubicBezTo>
                <a:cubicBezTo>
                  <a:pt x="12930" y="2668"/>
                  <a:pt x="12645" y="2313"/>
                  <a:pt x="12576" y="2123"/>
                </a:cubicBezTo>
                <a:cubicBezTo>
                  <a:pt x="12565" y="2090"/>
                  <a:pt x="12558" y="2058"/>
                  <a:pt x="12548" y="2025"/>
                </a:cubicBezTo>
                <a:cubicBezTo>
                  <a:pt x="12339" y="2138"/>
                  <a:pt x="12069" y="2155"/>
                  <a:pt x="11869" y="2058"/>
                </a:cubicBezTo>
                <a:cubicBezTo>
                  <a:pt x="11840" y="2174"/>
                  <a:pt x="11771" y="2279"/>
                  <a:pt x="11728" y="2248"/>
                </a:cubicBezTo>
                <a:cubicBezTo>
                  <a:pt x="11703" y="2231"/>
                  <a:pt x="11704" y="2089"/>
                  <a:pt x="11714" y="1932"/>
                </a:cubicBezTo>
                <a:cubicBezTo>
                  <a:pt x="11699" y="1915"/>
                  <a:pt x="11679" y="1903"/>
                  <a:pt x="11667" y="1883"/>
                </a:cubicBezTo>
                <a:cubicBezTo>
                  <a:pt x="11618" y="1803"/>
                  <a:pt x="11476" y="1731"/>
                  <a:pt x="11325" y="1681"/>
                </a:cubicBezTo>
                <a:cubicBezTo>
                  <a:pt x="11285" y="1806"/>
                  <a:pt x="11236" y="1797"/>
                  <a:pt x="11170" y="1643"/>
                </a:cubicBezTo>
                <a:cubicBezTo>
                  <a:pt x="11002" y="1610"/>
                  <a:pt x="10856" y="1615"/>
                  <a:pt x="10856" y="1692"/>
                </a:cubicBezTo>
                <a:cubicBezTo>
                  <a:pt x="10856" y="1736"/>
                  <a:pt x="11041" y="1975"/>
                  <a:pt x="11269" y="2221"/>
                </a:cubicBezTo>
                <a:cubicBezTo>
                  <a:pt x="11496" y="2468"/>
                  <a:pt x="11638" y="2801"/>
                  <a:pt x="11583" y="2968"/>
                </a:cubicBezTo>
                <a:cubicBezTo>
                  <a:pt x="11567" y="3016"/>
                  <a:pt x="11537" y="3058"/>
                  <a:pt x="11494" y="3094"/>
                </a:cubicBezTo>
                <a:cubicBezTo>
                  <a:pt x="11488" y="3119"/>
                  <a:pt x="11464" y="3128"/>
                  <a:pt x="11437" y="3126"/>
                </a:cubicBezTo>
                <a:cubicBezTo>
                  <a:pt x="11119" y="3319"/>
                  <a:pt x="10405" y="3262"/>
                  <a:pt x="10317" y="2957"/>
                </a:cubicBezTo>
                <a:cubicBezTo>
                  <a:pt x="10212" y="2590"/>
                  <a:pt x="9756" y="2625"/>
                  <a:pt x="9628" y="3012"/>
                </a:cubicBezTo>
                <a:cubicBezTo>
                  <a:pt x="9628" y="3013"/>
                  <a:pt x="9629" y="3016"/>
                  <a:pt x="9628" y="3017"/>
                </a:cubicBezTo>
                <a:cubicBezTo>
                  <a:pt x="9630" y="3021"/>
                  <a:pt x="9627" y="3025"/>
                  <a:pt x="9628" y="3028"/>
                </a:cubicBezTo>
                <a:cubicBezTo>
                  <a:pt x="9722" y="3232"/>
                  <a:pt x="9739" y="3294"/>
                  <a:pt x="9703" y="3344"/>
                </a:cubicBezTo>
                <a:cubicBezTo>
                  <a:pt x="9646" y="3425"/>
                  <a:pt x="9533" y="3389"/>
                  <a:pt x="9403" y="3257"/>
                </a:cubicBezTo>
                <a:cubicBezTo>
                  <a:pt x="9184" y="3327"/>
                  <a:pt x="8871" y="3165"/>
                  <a:pt x="8616" y="2794"/>
                </a:cubicBezTo>
                <a:cubicBezTo>
                  <a:pt x="8322" y="2366"/>
                  <a:pt x="8314" y="2364"/>
                  <a:pt x="8428" y="2848"/>
                </a:cubicBezTo>
                <a:cubicBezTo>
                  <a:pt x="8488" y="3100"/>
                  <a:pt x="8468" y="3268"/>
                  <a:pt x="8325" y="3426"/>
                </a:cubicBezTo>
                <a:cubicBezTo>
                  <a:pt x="8319" y="3434"/>
                  <a:pt x="8312" y="3442"/>
                  <a:pt x="8302" y="3448"/>
                </a:cubicBezTo>
                <a:cubicBezTo>
                  <a:pt x="8223" y="3528"/>
                  <a:pt x="8114" y="3603"/>
                  <a:pt x="7964" y="3693"/>
                </a:cubicBezTo>
                <a:cubicBezTo>
                  <a:pt x="7642" y="3887"/>
                  <a:pt x="7336" y="3954"/>
                  <a:pt x="7275" y="3840"/>
                </a:cubicBezTo>
                <a:cubicBezTo>
                  <a:pt x="7101" y="3513"/>
                  <a:pt x="6161" y="3728"/>
                  <a:pt x="5963" y="4140"/>
                </a:cubicBezTo>
                <a:cubicBezTo>
                  <a:pt x="5850" y="4374"/>
                  <a:pt x="5646" y="4468"/>
                  <a:pt x="5424" y="4386"/>
                </a:cubicBezTo>
                <a:cubicBezTo>
                  <a:pt x="4685" y="4113"/>
                  <a:pt x="4883" y="4674"/>
                  <a:pt x="5649" y="5024"/>
                </a:cubicBezTo>
                <a:cubicBezTo>
                  <a:pt x="6304" y="5323"/>
                  <a:pt x="6404" y="5447"/>
                  <a:pt x="6216" y="5711"/>
                </a:cubicBezTo>
                <a:cubicBezTo>
                  <a:pt x="6090" y="5887"/>
                  <a:pt x="5827" y="5983"/>
                  <a:pt x="5630" y="5923"/>
                </a:cubicBezTo>
                <a:cubicBezTo>
                  <a:pt x="5335" y="5834"/>
                  <a:pt x="5288" y="5917"/>
                  <a:pt x="5368" y="6398"/>
                </a:cubicBezTo>
                <a:cubicBezTo>
                  <a:pt x="5422" y="6727"/>
                  <a:pt x="5334" y="7219"/>
                  <a:pt x="5161" y="7526"/>
                </a:cubicBezTo>
                <a:cubicBezTo>
                  <a:pt x="4924" y="7948"/>
                  <a:pt x="4909" y="8095"/>
                  <a:pt x="5100" y="8180"/>
                </a:cubicBezTo>
                <a:cubicBezTo>
                  <a:pt x="5248" y="8246"/>
                  <a:pt x="5337" y="8659"/>
                  <a:pt x="5325" y="9205"/>
                </a:cubicBezTo>
                <a:cubicBezTo>
                  <a:pt x="5321" y="9411"/>
                  <a:pt x="5286" y="9615"/>
                  <a:pt x="5232" y="9816"/>
                </a:cubicBezTo>
                <a:cubicBezTo>
                  <a:pt x="5233" y="9838"/>
                  <a:pt x="5237" y="9864"/>
                  <a:pt x="5236" y="9892"/>
                </a:cubicBezTo>
                <a:cubicBezTo>
                  <a:pt x="5233" y="10002"/>
                  <a:pt x="5213" y="10053"/>
                  <a:pt x="5180" y="10045"/>
                </a:cubicBezTo>
                <a:cubicBezTo>
                  <a:pt x="5173" y="10043"/>
                  <a:pt x="5164" y="10048"/>
                  <a:pt x="5157" y="10050"/>
                </a:cubicBezTo>
                <a:cubicBezTo>
                  <a:pt x="5116" y="10165"/>
                  <a:pt x="5072" y="10274"/>
                  <a:pt x="5021" y="10378"/>
                </a:cubicBezTo>
                <a:cubicBezTo>
                  <a:pt x="5043" y="10404"/>
                  <a:pt x="5076" y="10433"/>
                  <a:pt x="5119" y="10454"/>
                </a:cubicBezTo>
                <a:cubicBezTo>
                  <a:pt x="5271" y="10528"/>
                  <a:pt x="5277" y="10550"/>
                  <a:pt x="5180" y="10694"/>
                </a:cubicBezTo>
                <a:cubicBezTo>
                  <a:pt x="5127" y="10773"/>
                  <a:pt x="5074" y="10799"/>
                  <a:pt x="4964" y="10797"/>
                </a:cubicBezTo>
                <a:cubicBezTo>
                  <a:pt x="4855" y="10796"/>
                  <a:pt x="4824" y="10783"/>
                  <a:pt x="4833" y="10699"/>
                </a:cubicBezTo>
                <a:cubicBezTo>
                  <a:pt x="4558" y="11095"/>
                  <a:pt x="4222" y="11301"/>
                  <a:pt x="3994" y="11081"/>
                </a:cubicBezTo>
                <a:cubicBezTo>
                  <a:pt x="3689" y="10786"/>
                  <a:pt x="3479" y="10963"/>
                  <a:pt x="3479" y="11512"/>
                </a:cubicBezTo>
                <a:cubicBezTo>
                  <a:pt x="3479" y="11724"/>
                  <a:pt x="3347" y="12023"/>
                  <a:pt x="3188" y="12177"/>
                </a:cubicBezTo>
                <a:cubicBezTo>
                  <a:pt x="2937" y="12419"/>
                  <a:pt x="2965" y="12515"/>
                  <a:pt x="3394" y="12907"/>
                </a:cubicBezTo>
                <a:cubicBezTo>
                  <a:pt x="3668" y="13158"/>
                  <a:pt x="3845" y="13503"/>
                  <a:pt x="3788" y="13676"/>
                </a:cubicBezTo>
                <a:cubicBezTo>
                  <a:pt x="3705" y="13929"/>
                  <a:pt x="3800" y="13919"/>
                  <a:pt x="4275" y="13633"/>
                </a:cubicBezTo>
                <a:cubicBezTo>
                  <a:pt x="4928" y="13240"/>
                  <a:pt x="5419" y="13481"/>
                  <a:pt x="5419" y="14189"/>
                </a:cubicBezTo>
                <a:cubicBezTo>
                  <a:pt x="5419" y="14394"/>
                  <a:pt x="5549" y="14779"/>
                  <a:pt x="5710" y="15045"/>
                </a:cubicBezTo>
                <a:cubicBezTo>
                  <a:pt x="5873" y="15316"/>
                  <a:pt x="5946" y="15712"/>
                  <a:pt x="5874" y="15944"/>
                </a:cubicBezTo>
                <a:cubicBezTo>
                  <a:pt x="5803" y="16172"/>
                  <a:pt x="5816" y="16286"/>
                  <a:pt x="5897" y="16201"/>
                </a:cubicBezTo>
                <a:cubicBezTo>
                  <a:pt x="5979" y="16115"/>
                  <a:pt x="6245" y="16135"/>
                  <a:pt x="6492" y="16244"/>
                </a:cubicBezTo>
                <a:cubicBezTo>
                  <a:pt x="6861" y="16407"/>
                  <a:pt x="6998" y="16342"/>
                  <a:pt x="7256" y="15884"/>
                </a:cubicBezTo>
                <a:cubicBezTo>
                  <a:pt x="7605" y="15265"/>
                  <a:pt x="8035" y="15373"/>
                  <a:pt x="7885" y="16042"/>
                </a:cubicBezTo>
                <a:cubicBezTo>
                  <a:pt x="7832" y="16277"/>
                  <a:pt x="7856" y="16420"/>
                  <a:pt x="7941" y="16359"/>
                </a:cubicBezTo>
                <a:cubicBezTo>
                  <a:pt x="8140" y="16215"/>
                  <a:pt x="8442" y="16658"/>
                  <a:pt x="8630" y="17373"/>
                </a:cubicBezTo>
                <a:cubicBezTo>
                  <a:pt x="8712" y="17683"/>
                  <a:pt x="8938" y="18072"/>
                  <a:pt x="9136" y="18234"/>
                </a:cubicBezTo>
                <a:cubicBezTo>
                  <a:pt x="9334" y="18397"/>
                  <a:pt x="9497" y="18676"/>
                  <a:pt x="9497" y="18856"/>
                </a:cubicBezTo>
                <a:cubicBezTo>
                  <a:pt x="9497" y="19291"/>
                  <a:pt x="9692" y="19268"/>
                  <a:pt x="9989" y="18796"/>
                </a:cubicBezTo>
                <a:cubicBezTo>
                  <a:pt x="10188" y="18479"/>
                  <a:pt x="10286" y="18459"/>
                  <a:pt x="10528" y="18692"/>
                </a:cubicBezTo>
                <a:cubicBezTo>
                  <a:pt x="10690" y="18849"/>
                  <a:pt x="10868" y="18889"/>
                  <a:pt x="10927" y="18779"/>
                </a:cubicBezTo>
                <a:cubicBezTo>
                  <a:pt x="10943" y="18749"/>
                  <a:pt x="10969" y="18720"/>
                  <a:pt x="10997" y="18698"/>
                </a:cubicBezTo>
                <a:cubicBezTo>
                  <a:pt x="11002" y="18667"/>
                  <a:pt x="11016" y="18642"/>
                  <a:pt x="11048" y="18605"/>
                </a:cubicBezTo>
                <a:cubicBezTo>
                  <a:pt x="11123" y="18518"/>
                  <a:pt x="11124" y="18522"/>
                  <a:pt x="11147" y="18605"/>
                </a:cubicBezTo>
                <a:cubicBezTo>
                  <a:pt x="11148" y="18610"/>
                  <a:pt x="11154" y="18621"/>
                  <a:pt x="11156" y="18627"/>
                </a:cubicBezTo>
                <a:cubicBezTo>
                  <a:pt x="11443" y="18561"/>
                  <a:pt x="11886" y="18698"/>
                  <a:pt x="12028" y="18965"/>
                </a:cubicBezTo>
                <a:cubicBezTo>
                  <a:pt x="12137" y="19170"/>
                  <a:pt x="12089" y="19426"/>
                  <a:pt x="11887" y="19684"/>
                </a:cubicBezTo>
                <a:cubicBezTo>
                  <a:pt x="11802" y="19794"/>
                  <a:pt x="11745" y="19872"/>
                  <a:pt x="11714" y="19930"/>
                </a:cubicBezTo>
                <a:cubicBezTo>
                  <a:pt x="11639" y="20069"/>
                  <a:pt x="11718" y="20082"/>
                  <a:pt x="11995" y="20082"/>
                </a:cubicBezTo>
                <a:cubicBezTo>
                  <a:pt x="12271" y="20082"/>
                  <a:pt x="12486" y="20284"/>
                  <a:pt x="12609" y="20660"/>
                </a:cubicBezTo>
                <a:cubicBezTo>
                  <a:pt x="12713" y="20978"/>
                  <a:pt x="12880" y="21185"/>
                  <a:pt x="12980" y="21113"/>
                </a:cubicBezTo>
                <a:cubicBezTo>
                  <a:pt x="13079" y="21041"/>
                  <a:pt x="13217" y="21085"/>
                  <a:pt x="13284" y="21211"/>
                </a:cubicBezTo>
                <a:cubicBezTo>
                  <a:pt x="13482" y="21584"/>
                  <a:pt x="13528" y="21477"/>
                  <a:pt x="13430" y="20878"/>
                </a:cubicBezTo>
                <a:cubicBezTo>
                  <a:pt x="13379" y="20569"/>
                  <a:pt x="13269" y="20366"/>
                  <a:pt x="13186" y="20426"/>
                </a:cubicBezTo>
                <a:cubicBezTo>
                  <a:pt x="13173" y="20435"/>
                  <a:pt x="13155" y="20436"/>
                  <a:pt x="13134" y="20437"/>
                </a:cubicBezTo>
                <a:cubicBezTo>
                  <a:pt x="13130" y="20547"/>
                  <a:pt x="13121" y="20637"/>
                  <a:pt x="13106" y="20639"/>
                </a:cubicBezTo>
                <a:cubicBezTo>
                  <a:pt x="13086" y="20641"/>
                  <a:pt x="13051" y="20547"/>
                  <a:pt x="13022" y="20431"/>
                </a:cubicBezTo>
                <a:cubicBezTo>
                  <a:pt x="13019" y="20421"/>
                  <a:pt x="13015" y="20414"/>
                  <a:pt x="13012" y="20404"/>
                </a:cubicBezTo>
                <a:cubicBezTo>
                  <a:pt x="12897" y="20359"/>
                  <a:pt x="12750" y="20269"/>
                  <a:pt x="12609" y="20137"/>
                </a:cubicBezTo>
                <a:cubicBezTo>
                  <a:pt x="12200" y="19752"/>
                  <a:pt x="12196" y="19721"/>
                  <a:pt x="12539" y="19374"/>
                </a:cubicBezTo>
                <a:cubicBezTo>
                  <a:pt x="12734" y="19176"/>
                  <a:pt x="13129" y="18951"/>
                  <a:pt x="13415" y="18872"/>
                </a:cubicBezTo>
                <a:cubicBezTo>
                  <a:pt x="13844" y="18754"/>
                  <a:pt x="14012" y="18849"/>
                  <a:pt x="14353" y="19406"/>
                </a:cubicBezTo>
                <a:cubicBezTo>
                  <a:pt x="14552" y="19731"/>
                  <a:pt x="14678" y="20079"/>
                  <a:pt x="14662" y="20246"/>
                </a:cubicBezTo>
                <a:cubicBezTo>
                  <a:pt x="14681" y="20257"/>
                  <a:pt x="14707" y="20267"/>
                  <a:pt x="14737" y="20268"/>
                </a:cubicBezTo>
                <a:cubicBezTo>
                  <a:pt x="14794" y="20270"/>
                  <a:pt x="14965" y="20339"/>
                  <a:pt x="15117" y="20420"/>
                </a:cubicBezTo>
                <a:lnTo>
                  <a:pt x="15136" y="20431"/>
                </a:lnTo>
                <a:cubicBezTo>
                  <a:pt x="15184" y="20418"/>
                  <a:pt x="15216" y="20410"/>
                  <a:pt x="15272" y="20393"/>
                </a:cubicBezTo>
                <a:cubicBezTo>
                  <a:pt x="15614" y="20286"/>
                  <a:pt x="15665" y="20180"/>
                  <a:pt x="15520" y="19864"/>
                </a:cubicBezTo>
                <a:cubicBezTo>
                  <a:pt x="15283" y="19348"/>
                  <a:pt x="15958" y="18544"/>
                  <a:pt x="16340" y="18888"/>
                </a:cubicBezTo>
                <a:cubicBezTo>
                  <a:pt x="16889" y="19382"/>
                  <a:pt x="17169" y="19355"/>
                  <a:pt x="17198" y="18807"/>
                </a:cubicBezTo>
                <a:cubicBezTo>
                  <a:pt x="17237" y="18062"/>
                  <a:pt x="17636" y="17528"/>
                  <a:pt x="17939" y="17820"/>
                </a:cubicBezTo>
                <a:cubicBezTo>
                  <a:pt x="18366" y="18232"/>
                  <a:pt x="18403" y="17859"/>
                  <a:pt x="18089" y="17356"/>
                </a:cubicBezTo>
                <a:cubicBezTo>
                  <a:pt x="18087" y="17358"/>
                  <a:pt x="18086" y="17367"/>
                  <a:pt x="18084" y="17367"/>
                </a:cubicBezTo>
                <a:cubicBezTo>
                  <a:pt x="18071" y="17370"/>
                  <a:pt x="18047" y="17326"/>
                  <a:pt x="18028" y="17269"/>
                </a:cubicBezTo>
                <a:cubicBezTo>
                  <a:pt x="17987" y="17211"/>
                  <a:pt x="17950" y="17149"/>
                  <a:pt x="17901" y="17089"/>
                </a:cubicBezTo>
                <a:cubicBezTo>
                  <a:pt x="17378" y="16452"/>
                  <a:pt x="17374" y="16427"/>
                  <a:pt x="17742" y="16113"/>
                </a:cubicBezTo>
                <a:cubicBezTo>
                  <a:pt x="18169" y="15749"/>
                  <a:pt x="18742" y="15694"/>
                  <a:pt x="18904" y="15999"/>
                </a:cubicBezTo>
                <a:cubicBezTo>
                  <a:pt x="18967" y="16116"/>
                  <a:pt x="19221" y="16089"/>
                  <a:pt x="19499" y="15939"/>
                </a:cubicBezTo>
                <a:cubicBezTo>
                  <a:pt x="20028" y="15654"/>
                  <a:pt x="20139" y="15339"/>
                  <a:pt x="19715" y="15339"/>
                </a:cubicBezTo>
                <a:cubicBezTo>
                  <a:pt x="19568" y="15339"/>
                  <a:pt x="19349" y="15199"/>
                  <a:pt x="19228" y="15028"/>
                </a:cubicBezTo>
                <a:cubicBezTo>
                  <a:pt x="18893" y="14559"/>
                  <a:pt x="19910" y="13822"/>
                  <a:pt x="20399" y="14178"/>
                </a:cubicBezTo>
                <a:cubicBezTo>
                  <a:pt x="20683" y="14383"/>
                  <a:pt x="20786" y="14350"/>
                  <a:pt x="20948" y="13998"/>
                </a:cubicBezTo>
                <a:cubicBezTo>
                  <a:pt x="20981" y="13926"/>
                  <a:pt x="21013" y="13865"/>
                  <a:pt x="21037" y="13807"/>
                </a:cubicBezTo>
                <a:cubicBezTo>
                  <a:pt x="21056" y="13644"/>
                  <a:pt x="21066" y="13470"/>
                  <a:pt x="21065" y="13278"/>
                </a:cubicBezTo>
                <a:cubicBezTo>
                  <a:pt x="20988" y="13122"/>
                  <a:pt x="20824" y="12941"/>
                  <a:pt x="20531" y="12629"/>
                </a:cubicBezTo>
                <a:lnTo>
                  <a:pt x="19917" y="11970"/>
                </a:lnTo>
                <a:lnTo>
                  <a:pt x="20404" y="11757"/>
                </a:lnTo>
                <a:cubicBezTo>
                  <a:pt x="20948" y="11516"/>
                  <a:pt x="21048" y="10848"/>
                  <a:pt x="20601" y="10465"/>
                </a:cubicBezTo>
                <a:cubicBezTo>
                  <a:pt x="20589" y="10455"/>
                  <a:pt x="20588" y="10447"/>
                  <a:pt x="20578" y="10438"/>
                </a:cubicBezTo>
                <a:cubicBezTo>
                  <a:pt x="20548" y="10450"/>
                  <a:pt x="20523" y="10453"/>
                  <a:pt x="20488" y="10470"/>
                </a:cubicBezTo>
                <a:cubicBezTo>
                  <a:pt x="20318" y="10555"/>
                  <a:pt x="20182" y="10559"/>
                  <a:pt x="20226" y="10476"/>
                </a:cubicBezTo>
                <a:cubicBezTo>
                  <a:pt x="20233" y="10463"/>
                  <a:pt x="20335" y="10403"/>
                  <a:pt x="20470" y="10329"/>
                </a:cubicBezTo>
                <a:cubicBezTo>
                  <a:pt x="20388" y="10219"/>
                  <a:pt x="20419" y="10136"/>
                  <a:pt x="20554" y="10040"/>
                </a:cubicBezTo>
                <a:cubicBezTo>
                  <a:pt x="20623" y="9990"/>
                  <a:pt x="20650" y="9930"/>
                  <a:pt x="20638" y="9843"/>
                </a:cubicBezTo>
                <a:cubicBezTo>
                  <a:pt x="20446" y="9924"/>
                  <a:pt x="20359" y="9920"/>
                  <a:pt x="20413" y="9816"/>
                </a:cubicBezTo>
                <a:cubicBezTo>
                  <a:pt x="20427" y="9790"/>
                  <a:pt x="20504" y="9734"/>
                  <a:pt x="20587" y="9691"/>
                </a:cubicBezTo>
                <a:cubicBezTo>
                  <a:pt x="20531" y="9576"/>
                  <a:pt x="20432" y="9436"/>
                  <a:pt x="20282" y="9254"/>
                </a:cubicBezTo>
                <a:cubicBezTo>
                  <a:pt x="20046" y="8968"/>
                  <a:pt x="19935" y="8794"/>
                  <a:pt x="19917" y="8660"/>
                </a:cubicBezTo>
                <a:cubicBezTo>
                  <a:pt x="19823" y="8556"/>
                  <a:pt x="19768" y="8459"/>
                  <a:pt x="19804" y="8426"/>
                </a:cubicBezTo>
                <a:cubicBezTo>
                  <a:pt x="19886" y="8352"/>
                  <a:pt x="19952" y="8338"/>
                  <a:pt x="20039" y="8382"/>
                </a:cubicBezTo>
                <a:cubicBezTo>
                  <a:pt x="20043" y="8378"/>
                  <a:pt x="20043" y="8376"/>
                  <a:pt x="20048" y="8371"/>
                </a:cubicBezTo>
                <a:cubicBezTo>
                  <a:pt x="20163" y="8260"/>
                  <a:pt x="20248" y="8216"/>
                  <a:pt x="20334" y="8240"/>
                </a:cubicBezTo>
                <a:cubicBezTo>
                  <a:pt x="20343" y="8200"/>
                  <a:pt x="20356" y="8153"/>
                  <a:pt x="20381" y="8099"/>
                </a:cubicBezTo>
                <a:cubicBezTo>
                  <a:pt x="20423" y="8003"/>
                  <a:pt x="20461" y="7974"/>
                  <a:pt x="20521" y="7984"/>
                </a:cubicBezTo>
                <a:cubicBezTo>
                  <a:pt x="20632" y="8003"/>
                  <a:pt x="20611" y="8146"/>
                  <a:pt x="20479" y="8349"/>
                </a:cubicBezTo>
                <a:cubicBezTo>
                  <a:pt x="20507" y="8380"/>
                  <a:pt x="20533" y="8404"/>
                  <a:pt x="20563" y="8448"/>
                </a:cubicBezTo>
                <a:cubicBezTo>
                  <a:pt x="20613" y="8517"/>
                  <a:pt x="20670" y="8579"/>
                  <a:pt x="20723" y="8633"/>
                </a:cubicBezTo>
                <a:cubicBezTo>
                  <a:pt x="20768" y="8595"/>
                  <a:pt x="20789" y="8618"/>
                  <a:pt x="20812" y="8715"/>
                </a:cubicBezTo>
                <a:cubicBezTo>
                  <a:pt x="20867" y="8758"/>
                  <a:pt x="20916" y="8791"/>
                  <a:pt x="20948" y="8791"/>
                </a:cubicBezTo>
                <a:cubicBezTo>
                  <a:pt x="21158" y="8791"/>
                  <a:pt x="21533" y="7727"/>
                  <a:pt x="21384" y="7553"/>
                </a:cubicBezTo>
                <a:cubicBezTo>
                  <a:pt x="21345" y="7509"/>
                  <a:pt x="21310" y="7419"/>
                  <a:pt x="21285" y="7314"/>
                </a:cubicBezTo>
                <a:cubicBezTo>
                  <a:pt x="21239" y="7249"/>
                  <a:pt x="21207" y="7186"/>
                  <a:pt x="21234" y="7155"/>
                </a:cubicBezTo>
                <a:cubicBezTo>
                  <a:pt x="21241" y="7148"/>
                  <a:pt x="21250" y="7145"/>
                  <a:pt x="21257" y="7139"/>
                </a:cubicBezTo>
                <a:cubicBezTo>
                  <a:pt x="21253" y="7100"/>
                  <a:pt x="21248" y="7062"/>
                  <a:pt x="21248" y="7025"/>
                </a:cubicBezTo>
                <a:cubicBezTo>
                  <a:pt x="21246" y="6770"/>
                  <a:pt x="21112" y="6665"/>
                  <a:pt x="20840" y="6708"/>
                </a:cubicBezTo>
                <a:cubicBezTo>
                  <a:pt x="20617" y="6744"/>
                  <a:pt x="20197" y="6667"/>
                  <a:pt x="19907" y="6539"/>
                </a:cubicBezTo>
                <a:cubicBezTo>
                  <a:pt x="19733" y="6462"/>
                  <a:pt x="19624" y="6399"/>
                  <a:pt x="19560" y="6327"/>
                </a:cubicBezTo>
                <a:cubicBezTo>
                  <a:pt x="19559" y="6326"/>
                  <a:pt x="19557" y="6322"/>
                  <a:pt x="19556" y="6321"/>
                </a:cubicBezTo>
                <a:cubicBezTo>
                  <a:pt x="19469" y="6218"/>
                  <a:pt x="19482" y="6100"/>
                  <a:pt x="19570" y="5918"/>
                </a:cubicBezTo>
                <a:cubicBezTo>
                  <a:pt x="19837" y="5363"/>
                  <a:pt x="19116" y="4207"/>
                  <a:pt x="18618" y="4391"/>
                </a:cubicBezTo>
                <a:cubicBezTo>
                  <a:pt x="18391" y="4475"/>
                  <a:pt x="18098" y="4336"/>
                  <a:pt x="17826" y="4020"/>
                </a:cubicBezTo>
                <a:lnTo>
                  <a:pt x="17395" y="3519"/>
                </a:lnTo>
                <a:lnTo>
                  <a:pt x="17962" y="2984"/>
                </a:lnTo>
                <a:cubicBezTo>
                  <a:pt x="18273" y="2690"/>
                  <a:pt x="18377" y="2519"/>
                  <a:pt x="18192" y="2597"/>
                </a:cubicBezTo>
                <a:cubicBezTo>
                  <a:pt x="17947" y="2701"/>
                  <a:pt x="17801" y="2576"/>
                  <a:pt x="17662" y="2150"/>
                </a:cubicBezTo>
                <a:cubicBezTo>
                  <a:pt x="17399" y="1346"/>
                  <a:pt x="17190" y="1409"/>
                  <a:pt x="17334" y="2248"/>
                </a:cubicBezTo>
                <a:cubicBezTo>
                  <a:pt x="17425" y="2775"/>
                  <a:pt x="17377" y="2969"/>
                  <a:pt x="17118" y="3077"/>
                </a:cubicBezTo>
                <a:cubicBezTo>
                  <a:pt x="16933" y="3155"/>
                  <a:pt x="16540" y="3408"/>
                  <a:pt x="16247" y="3644"/>
                </a:cubicBezTo>
                <a:cubicBezTo>
                  <a:pt x="15546" y="4209"/>
                  <a:pt x="15290" y="3982"/>
                  <a:pt x="15398" y="2892"/>
                </a:cubicBezTo>
                <a:cubicBezTo>
                  <a:pt x="15482" y="2040"/>
                  <a:pt x="15462" y="2004"/>
                  <a:pt x="14967" y="2063"/>
                </a:cubicBezTo>
                <a:cubicBezTo>
                  <a:pt x="14497" y="2119"/>
                  <a:pt x="14442" y="2044"/>
                  <a:pt x="14353" y="1223"/>
                </a:cubicBezTo>
                <a:lnTo>
                  <a:pt x="14259" y="362"/>
                </a:lnTo>
                <a:close/>
                <a:moveTo>
                  <a:pt x="13162" y="1485"/>
                </a:moveTo>
                <a:cubicBezTo>
                  <a:pt x="13148" y="1488"/>
                  <a:pt x="13129" y="1481"/>
                  <a:pt x="13115" y="1491"/>
                </a:cubicBezTo>
                <a:cubicBezTo>
                  <a:pt x="13131" y="1486"/>
                  <a:pt x="13147" y="1486"/>
                  <a:pt x="13162" y="1485"/>
                </a:cubicBezTo>
                <a:close/>
                <a:moveTo>
                  <a:pt x="13115" y="1491"/>
                </a:moveTo>
                <a:cubicBezTo>
                  <a:pt x="13001" y="1522"/>
                  <a:pt x="12882" y="1602"/>
                  <a:pt x="12811" y="1758"/>
                </a:cubicBezTo>
                <a:cubicBezTo>
                  <a:pt x="12786" y="1812"/>
                  <a:pt x="12752" y="1863"/>
                  <a:pt x="12712" y="1905"/>
                </a:cubicBezTo>
                <a:cubicBezTo>
                  <a:pt x="12719" y="1910"/>
                  <a:pt x="12723" y="1917"/>
                  <a:pt x="12731" y="1921"/>
                </a:cubicBezTo>
                <a:cubicBezTo>
                  <a:pt x="12852" y="1985"/>
                  <a:pt x="12853" y="1983"/>
                  <a:pt x="12975" y="1698"/>
                </a:cubicBezTo>
                <a:cubicBezTo>
                  <a:pt x="13023" y="1585"/>
                  <a:pt x="13068" y="1523"/>
                  <a:pt x="13115" y="1491"/>
                </a:cubicBezTo>
                <a:close/>
                <a:moveTo>
                  <a:pt x="9572" y="1109"/>
                </a:moveTo>
                <a:cubicBezTo>
                  <a:pt x="9530" y="1109"/>
                  <a:pt x="9497" y="1261"/>
                  <a:pt x="9497" y="1447"/>
                </a:cubicBezTo>
                <a:cubicBezTo>
                  <a:pt x="9497" y="1633"/>
                  <a:pt x="9581" y="1790"/>
                  <a:pt x="9684" y="1790"/>
                </a:cubicBezTo>
                <a:cubicBezTo>
                  <a:pt x="9788" y="1790"/>
                  <a:pt x="9826" y="1633"/>
                  <a:pt x="9764" y="1447"/>
                </a:cubicBezTo>
                <a:cubicBezTo>
                  <a:pt x="9703" y="1261"/>
                  <a:pt x="9614" y="1109"/>
                  <a:pt x="9572" y="1109"/>
                </a:cubicBezTo>
                <a:close/>
                <a:moveTo>
                  <a:pt x="6483" y="2003"/>
                </a:moveTo>
                <a:cubicBezTo>
                  <a:pt x="6230" y="2009"/>
                  <a:pt x="5988" y="2107"/>
                  <a:pt x="5836" y="2319"/>
                </a:cubicBezTo>
                <a:cubicBezTo>
                  <a:pt x="5578" y="2681"/>
                  <a:pt x="5705" y="2860"/>
                  <a:pt x="6150" y="2810"/>
                </a:cubicBezTo>
                <a:cubicBezTo>
                  <a:pt x="6104" y="2730"/>
                  <a:pt x="6180" y="2705"/>
                  <a:pt x="6342" y="2756"/>
                </a:cubicBezTo>
                <a:cubicBezTo>
                  <a:pt x="6362" y="2762"/>
                  <a:pt x="6379" y="2768"/>
                  <a:pt x="6399" y="2772"/>
                </a:cubicBezTo>
                <a:cubicBezTo>
                  <a:pt x="6712" y="2702"/>
                  <a:pt x="6989" y="2759"/>
                  <a:pt x="7074" y="2919"/>
                </a:cubicBezTo>
                <a:cubicBezTo>
                  <a:pt x="7185" y="3128"/>
                  <a:pt x="7252" y="3121"/>
                  <a:pt x="7374" y="2892"/>
                </a:cubicBezTo>
                <a:cubicBezTo>
                  <a:pt x="7636" y="2398"/>
                  <a:pt x="7040" y="1989"/>
                  <a:pt x="6483" y="2003"/>
                </a:cubicBezTo>
                <a:close/>
                <a:moveTo>
                  <a:pt x="3254" y="2308"/>
                </a:moveTo>
                <a:cubicBezTo>
                  <a:pt x="3208" y="2289"/>
                  <a:pt x="3104" y="2384"/>
                  <a:pt x="2986" y="2565"/>
                </a:cubicBezTo>
                <a:cubicBezTo>
                  <a:pt x="2830" y="2806"/>
                  <a:pt x="2706" y="3109"/>
                  <a:pt x="2710" y="3241"/>
                </a:cubicBezTo>
                <a:cubicBezTo>
                  <a:pt x="2713" y="3372"/>
                  <a:pt x="2844" y="3286"/>
                  <a:pt x="3000" y="3044"/>
                </a:cubicBezTo>
                <a:cubicBezTo>
                  <a:pt x="3157" y="2803"/>
                  <a:pt x="3280" y="2500"/>
                  <a:pt x="3277" y="2368"/>
                </a:cubicBezTo>
                <a:cubicBezTo>
                  <a:pt x="3276" y="2336"/>
                  <a:pt x="3269" y="2315"/>
                  <a:pt x="3254" y="2308"/>
                </a:cubicBezTo>
                <a:close/>
                <a:moveTo>
                  <a:pt x="4350" y="2919"/>
                </a:moveTo>
                <a:cubicBezTo>
                  <a:pt x="4178" y="2919"/>
                  <a:pt x="4092" y="3018"/>
                  <a:pt x="4158" y="3143"/>
                </a:cubicBezTo>
                <a:cubicBezTo>
                  <a:pt x="4224" y="3267"/>
                  <a:pt x="4310" y="3372"/>
                  <a:pt x="4350" y="3372"/>
                </a:cubicBezTo>
                <a:cubicBezTo>
                  <a:pt x="4391" y="3372"/>
                  <a:pt x="4481" y="3267"/>
                  <a:pt x="4547" y="3143"/>
                </a:cubicBezTo>
                <a:cubicBezTo>
                  <a:pt x="4613" y="3018"/>
                  <a:pt x="4523" y="2919"/>
                  <a:pt x="4350" y="2919"/>
                </a:cubicBezTo>
                <a:close/>
                <a:moveTo>
                  <a:pt x="2443" y="4080"/>
                </a:moveTo>
                <a:cubicBezTo>
                  <a:pt x="2250" y="4091"/>
                  <a:pt x="2284" y="4451"/>
                  <a:pt x="2541" y="4636"/>
                </a:cubicBezTo>
                <a:cubicBezTo>
                  <a:pt x="2693" y="4745"/>
                  <a:pt x="2578" y="4971"/>
                  <a:pt x="2199" y="5323"/>
                </a:cubicBezTo>
                <a:cubicBezTo>
                  <a:pt x="1887" y="5613"/>
                  <a:pt x="1742" y="5852"/>
                  <a:pt x="1876" y="5852"/>
                </a:cubicBezTo>
                <a:cubicBezTo>
                  <a:pt x="1985" y="5853"/>
                  <a:pt x="2090" y="5810"/>
                  <a:pt x="2190" y="5743"/>
                </a:cubicBezTo>
                <a:cubicBezTo>
                  <a:pt x="2185" y="5739"/>
                  <a:pt x="2185" y="5738"/>
                  <a:pt x="2180" y="5732"/>
                </a:cubicBezTo>
                <a:cubicBezTo>
                  <a:pt x="2130" y="5674"/>
                  <a:pt x="2130" y="5659"/>
                  <a:pt x="2190" y="5602"/>
                </a:cubicBezTo>
                <a:cubicBezTo>
                  <a:pt x="2232" y="5560"/>
                  <a:pt x="2363" y="5487"/>
                  <a:pt x="2504" y="5416"/>
                </a:cubicBezTo>
                <a:cubicBezTo>
                  <a:pt x="2675" y="5158"/>
                  <a:pt x="2784" y="4834"/>
                  <a:pt x="2785" y="4566"/>
                </a:cubicBezTo>
                <a:cubicBezTo>
                  <a:pt x="2735" y="4530"/>
                  <a:pt x="2678" y="4494"/>
                  <a:pt x="2625" y="4467"/>
                </a:cubicBezTo>
                <a:cubicBezTo>
                  <a:pt x="2517" y="4413"/>
                  <a:pt x="2409" y="4346"/>
                  <a:pt x="2386" y="4315"/>
                </a:cubicBezTo>
                <a:cubicBezTo>
                  <a:pt x="2318" y="4218"/>
                  <a:pt x="2410" y="4194"/>
                  <a:pt x="2565" y="4271"/>
                </a:cubicBezTo>
                <a:cubicBezTo>
                  <a:pt x="2611" y="4294"/>
                  <a:pt x="2690" y="4332"/>
                  <a:pt x="2761" y="4364"/>
                </a:cubicBezTo>
                <a:cubicBezTo>
                  <a:pt x="2727" y="4240"/>
                  <a:pt x="2658" y="4142"/>
                  <a:pt x="2541" y="4097"/>
                </a:cubicBezTo>
                <a:cubicBezTo>
                  <a:pt x="2504" y="4082"/>
                  <a:pt x="2470" y="4079"/>
                  <a:pt x="2443" y="4080"/>
                </a:cubicBezTo>
                <a:close/>
                <a:moveTo>
                  <a:pt x="3868" y="5176"/>
                </a:moveTo>
                <a:cubicBezTo>
                  <a:pt x="3761" y="5176"/>
                  <a:pt x="3671" y="5281"/>
                  <a:pt x="3671" y="5405"/>
                </a:cubicBezTo>
                <a:cubicBezTo>
                  <a:pt x="3671" y="5529"/>
                  <a:pt x="3761" y="5629"/>
                  <a:pt x="3868" y="5629"/>
                </a:cubicBezTo>
                <a:cubicBezTo>
                  <a:pt x="3974" y="5629"/>
                  <a:pt x="4060" y="5529"/>
                  <a:pt x="4060" y="5405"/>
                </a:cubicBezTo>
                <a:cubicBezTo>
                  <a:pt x="4060" y="5281"/>
                  <a:pt x="3974" y="5176"/>
                  <a:pt x="3868" y="5176"/>
                </a:cubicBezTo>
                <a:close/>
                <a:moveTo>
                  <a:pt x="3525" y="7450"/>
                </a:moveTo>
                <a:cubicBezTo>
                  <a:pt x="3256" y="7461"/>
                  <a:pt x="3272" y="7506"/>
                  <a:pt x="3605" y="7662"/>
                </a:cubicBezTo>
                <a:cubicBezTo>
                  <a:pt x="3836" y="7771"/>
                  <a:pt x="4084" y="8066"/>
                  <a:pt x="4154" y="8322"/>
                </a:cubicBezTo>
                <a:cubicBezTo>
                  <a:pt x="4286" y="8807"/>
                  <a:pt x="4679" y="8993"/>
                  <a:pt x="4594" y="8529"/>
                </a:cubicBezTo>
                <a:cubicBezTo>
                  <a:pt x="4510" y="8073"/>
                  <a:pt x="3879" y="7435"/>
                  <a:pt x="3525" y="7450"/>
                </a:cubicBezTo>
                <a:close/>
                <a:moveTo>
                  <a:pt x="357" y="8889"/>
                </a:moveTo>
                <a:cubicBezTo>
                  <a:pt x="-67" y="8889"/>
                  <a:pt x="-57" y="8863"/>
                  <a:pt x="99" y="9336"/>
                </a:cubicBezTo>
                <a:cubicBezTo>
                  <a:pt x="164" y="9533"/>
                  <a:pt x="345" y="9696"/>
                  <a:pt x="497" y="9696"/>
                </a:cubicBezTo>
                <a:cubicBezTo>
                  <a:pt x="650" y="9696"/>
                  <a:pt x="820" y="9848"/>
                  <a:pt x="882" y="10034"/>
                </a:cubicBezTo>
                <a:cubicBezTo>
                  <a:pt x="943" y="10220"/>
                  <a:pt x="1074" y="10372"/>
                  <a:pt x="1168" y="10372"/>
                </a:cubicBezTo>
                <a:cubicBezTo>
                  <a:pt x="1261" y="10372"/>
                  <a:pt x="1199" y="10039"/>
                  <a:pt x="1032" y="9631"/>
                </a:cubicBezTo>
                <a:cubicBezTo>
                  <a:pt x="932" y="9388"/>
                  <a:pt x="810" y="9198"/>
                  <a:pt x="685" y="9069"/>
                </a:cubicBezTo>
                <a:cubicBezTo>
                  <a:pt x="776" y="9327"/>
                  <a:pt x="855" y="9564"/>
                  <a:pt x="858" y="9603"/>
                </a:cubicBezTo>
                <a:cubicBezTo>
                  <a:pt x="873" y="9798"/>
                  <a:pt x="766" y="9648"/>
                  <a:pt x="554" y="9173"/>
                </a:cubicBezTo>
                <a:cubicBezTo>
                  <a:pt x="501" y="9055"/>
                  <a:pt x="459" y="8976"/>
                  <a:pt x="422" y="8900"/>
                </a:cubicBezTo>
                <a:cubicBezTo>
                  <a:pt x="399" y="8895"/>
                  <a:pt x="380" y="8889"/>
                  <a:pt x="357" y="8889"/>
                </a:cubicBezTo>
                <a:close/>
                <a:moveTo>
                  <a:pt x="3310" y="9249"/>
                </a:moveTo>
                <a:cubicBezTo>
                  <a:pt x="3044" y="9255"/>
                  <a:pt x="3054" y="9308"/>
                  <a:pt x="3371" y="9587"/>
                </a:cubicBezTo>
                <a:cubicBezTo>
                  <a:pt x="3861" y="10019"/>
                  <a:pt x="4177" y="10016"/>
                  <a:pt x="3868" y="9582"/>
                </a:cubicBezTo>
                <a:cubicBezTo>
                  <a:pt x="3845" y="9549"/>
                  <a:pt x="3812" y="9518"/>
                  <a:pt x="3783" y="9489"/>
                </a:cubicBezTo>
                <a:cubicBezTo>
                  <a:pt x="3767" y="9486"/>
                  <a:pt x="3739" y="9487"/>
                  <a:pt x="3736" y="9483"/>
                </a:cubicBezTo>
                <a:cubicBezTo>
                  <a:pt x="3732" y="9478"/>
                  <a:pt x="3735" y="9457"/>
                  <a:pt x="3736" y="9440"/>
                </a:cubicBezTo>
                <a:cubicBezTo>
                  <a:pt x="3604" y="9326"/>
                  <a:pt x="3436" y="9246"/>
                  <a:pt x="3310" y="9249"/>
                </a:cubicBezTo>
                <a:close/>
                <a:moveTo>
                  <a:pt x="1810" y="10672"/>
                </a:moveTo>
                <a:cubicBezTo>
                  <a:pt x="1800" y="10674"/>
                  <a:pt x="1794" y="10680"/>
                  <a:pt x="1786" y="10688"/>
                </a:cubicBezTo>
                <a:cubicBezTo>
                  <a:pt x="1726" y="10758"/>
                  <a:pt x="1787" y="10968"/>
                  <a:pt x="1922" y="11157"/>
                </a:cubicBezTo>
                <a:cubicBezTo>
                  <a:pt x="2272" y="11647"/>
                  <a:pt x="2364" y="11585"/>
                  <a:pt x="2110" y="11032"/>
                </a:cubicBezTo>
                <a:cubicBezTo>
                  <a:pt x="2006" y="10805"/>
                  <a:pt x="1880" y="10659"/>
                  <a:pt x="1810" y="10672"/>
                </a:cubicBezTo>
                <a:close/>
                <a:moveTo>
                  <a:pt x="371" y="11277"/>
                </a:moveTo>
                <a:cubicBezTo>
                  <a:pt x="264" y="11277"/>
                  <a:pt x="179" y="11377"/>
                  <a:pt x="179" y="11501"/>
                </a:cubicBezTo>
                <a:cubicBezTo>
                  <a:pt x="179" y="11625"/>
                  <a:pt x="264" y="11724"/>
                  <a:pt x="371" y="11724"/>
                </a:cubicBezTo>
                <a:cubicBezTo>
                  <a:pt x="478" y="11724"/>
                  <a:pt x="568" y="11625"/>
                  <a:pt x="568" y="11501"/>
                </a:cubicBezTo>
                <a:cubicBezTo>
                  <a:pt x="568" y="11377"/>
                  <a:pt x="478" y="11277"/>
                  <a:pt x="371" y="11277"/>
                </a:cubicBezTo>
                <a:close/>
                <a:moveTo>
                  <a:pt x="7842" y="17476"/>
                </a:moveTo>
                <a:cubicBezTo>
                  <a:pt x="7807" y="17461"/>
                  <a:pt x="7781" y="17592"/>
                  <a:pt x="7781" y="17825"/>
                </a:cubicBezTo>
                <a:cubicBezTo>
                  <a:pt x="7781" y="18136"/>
                  <a:pt x="7826" y="18264"/>
                  <a:pt x="7880" y="18109"/>
                </a:cubicBezTo>
                <a:cubicBezTo>
                  <a:pt x="7934" y="17953"/>
                  <a:pt x="7934" y="17697"/>
                  <a:pt x="7880" y="17542"/>
                </a:cubicBezTo>
                <a:cubicBezTo>
                  <a:pt x="7866" y="17503"/>
                  <a:pt x="7854" y="17481"/>
                  <a:pt x="7842" y="17476"/>
                </a:cubicBezTo>
                <a:close/>
                <a:moveTo>
                  <a:pt x="5124" y="18158"/>
                </a:moveTo>
                <a:cubicBezTo>
                  <a:pt x="5089" y="18143"/>
                  <a:pt x="5063" y="18268"/>
                  <a:pt x="5063" y="18501"/>
                </a:cubicBezTo>
                <a:cubicBezTo>
                  <a:pt x="5063" y="18812"/>
                  <a:pt x="5107" y="18940"/>
                  <a:pt x="5161" y="18785"/>
                </a:cubicBezTo>
                <a:cubicBezTo>
                  <a:pt x="5215" y="18630"/>
                  <a:pt x="5215" y="18379"/>
                  <a:pt x="5161" y="18223"/>
                </a:cubicBezTo>
                <a:cubicBezTo>
                  <a:pt x="5148" y="18184"/>
                  <a:pt x="5135" y="18163"/>
                  <a:pt x="5124" y="18158"/>
                </a:cubicBezTo>
                <a:close/>
                <a:moveTo>
                  <a:pt x="7913" y="18763"/>
                </a:moveTo>
                <a:cubicBezTo>
                  <a:pt x="7829" y="18780"/>
                  <a:pt x="7747" y="18878"/>
                  <a:pt x="7631" y="19063"/>
                </a:cubicBezTo>
                <a:cubicBezTo>
                  <a:pt x="7483" y="19299"/>
                  <a:pt x="7364" y="19678"/>
                  <a:pt x="7364" y="19903"/>
                </a:cubicBezTo>
                <a:cubicBezTo>
                  <a:pt x="7364" y="20455"/>
                  <a:pt x="7596" y="20419"/>
                  <a:pt x="8110" y="19783"/>
                </a:cubicBezTo>
                <a:cubicBezTo>
                  <a:pt x="8503" y="19295"/>
                  <a:pt x="8515" y="19225"/>
                  <a:pt x="8222" y="18943"/>
                </a:cubicBezTo>
                <a:cubicBezTo>
                  <a:pt x="8085" y="18811"/>
                  <a:pt x="7997" y="18746"/>
                  <a:pt x="7913" y="18763"/>
                </a:cubicBezTo>
                <a:close/>
                <a:moveTo>
                  <a:pt x="14639" y="20322"/>
                </a:moveTo>
                <a:cubicBezTo>
                  <a:pt x="14550" y="20498"/>
                  <a:pt x="14603" y="20551"/>
                  <a:pt x="14859" y="20502"/>
                </a:cubicBezTo>
                <a:cubicBezTo>
                  <a:pt x="14829" y="20478"/>
                  <a:pt x="14773" y="20435"/>
                  <a:pt x="14756" y="20420"/>
                </a:cubicBezTo>
                <a:lnTo>
                  <a:pt x="14639" y="2032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4">
            <a:extLst/>
          </a:blip>
          <a:srcRect l="9454" t="20188" r="16521" b="16142"/>
          <a:stretch>
            <a:fillRect/>
          </a:stretch>
        </p:blipFill>
        <p:spPr>
          <a:xfrm>
            <a:off x="7009782" y="5357758"/>
            <a:ext cx="1813479" cy="155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428" fill="norm" stroke="1" extrusionOk="0">
                <a:moveTo>
                  <a:pt x="18309" y="2"/>
                </a:moveTo>
                <a:cubicBezTo>
                  <a:pt x="18265" y="-16"/>
                  <a:pt x="18281" y="74"/>
                  <a:pt x="18346" y="275"/>
                </a:cubicBezTo>
                <a:cubicBezTo>
                  <a:pt x="18419" y="498"/>
                  <a:pt x="18526" y="622"/>
                  <a:pt x="18585" y="553"/>
                </a:cubicBezTo>
                <a:cubicBezTo>
                  <a:pt x="18645" y="483"/>
                  <a:pt x="18587" y="303"/>
                  <a:pt x="18454" y="149"/>
                </a:cubicBezTo>
                <a:cubicBezTo>
                  <a:pt x="18382" y="66"/>
                  <a:pt x="18335" y="13"/>
                  <a:pt x="18309" y="2"/>
                </a:cubicBezTo>
                <a:close/>
                <a:moveTo>
                  <a:pt x="14259" y="362"/>
                </a:moveTo>
                <a:cubicBezTo>
                  <a:pt x="14248" y="365"/>
                  <a:pt x="14234" y="368"/>
                  <a:pt x="14222" y="373"/>
                </a:cubicBezTo>
                <a:lnTo>
                  <a:pt x="13884" y="951"/>
                </a:lnTo>
                <a:cubicBezTo>
                  <a:pt x="13681" y="1301"/>
                  <a:pt x="13404" y="1533"/>
                  <a:pt x="13261" y="1469"/>
                </a:cubicBezTo>
                <a:cubicBezTo>
                  <a:pt x="13231" y="1456"/>
                  <a:pt x="13195" y="1483"/>
                  <a:pt x="13162" y="1485"/>
                </a:cubicBezTo>
                <a:cubicBezTo>
                  <a:pt x="13206" y="1477"/>
                  <a:pt x="13249" y="1475"/>
                  <a:pt x="13303" y="1523"/>
                </a:cubicBezTo>
                <a:lnTo>
                  <a:pt x="13383" y="1600"/>
                </a:lnTo>
                <a:lnTo>
                  <a:pt x="13312" y="1949"/>
                </a:lnTo>
                <a:cubicBezTo>
                  <a:pt x="13272" y="2141"/>
                  <a:pt x="13238" y="2338"/>
                  <a:pt x="13237" y="2385"/>
                </a:cubicBezTo>
                <a:cubicBezTo>
                  <a:pt x="13237" y="2492"/>
                  <a:pt x="13097" y="2668"/>
                  <a:pt x="13012" y="2668"/>
                </a:cubicBezTo>
                <a:cubicBezTo>
                  <a:pt x="12930" y="2668"/>
                  <a:pt x="12645" y="2313"/>
                  <a:pt x="12576" y="2123"/>
                </a:cubicBezTo>
                <a:cubicBezTo>
                  <a:pt x="12565" y="2090"/>
                  <a:pt x="12558" y="2058"/>
                  <a:pt x="12548" y="2025"/>
                </a:cubicBezTo>
                <a:cubicBezTo>
                  <a:pt x="12339" y="2138"/>
                  <a:pt x="12069" y="2155"/>
                  <a:pt x="11869" y="2058"/>
                </a:cubicBezTo>
                <a:cubicBezTo>
                  <a:pt x="11840" y="2174"/>
                  <a:pt x="11771" y="2279"/>
                  <a:pt x="11728" y="2248"/>
                </a:cubicBezTo>
                <a:cubicBezTo>
                  <a:pt x="11703" y="2231"/>
                  <a:pt x="11704" y="2089"/>
                  <a:pt x="11714" y="1932"/>
                </a:cubicBezTo>
                <a:cubicBezTo>
                  <a:pt x="11699" y="1915"/>
                  <a:pt x="11679" y="1903"/>
                  <a:pt x="11667" y="1883"/>
                </a:cubicBezTo>
                <a:cubicBezTo>
                  <a:pt x="11618" y="1803"/>
                  <a:pt x="11476" y="1731"/>
                  <a:pt x="11325" y="1681"/>
                </a:cubicBezTo>
                <a:cubicBezTo>
                  <a:pt x="11285" y="1806"/>
                  <a:pt x="11236" y="1797"/>
                  <a:pt x="11170" y="1643"/>
                </a:cubicBezTo>
                <a:cubicBezTo>
                  <a:pt x="11002" y="1610"/>
                  <a:pt x="10856" y="1615"/>
                  <a:pt x="10856" y="1692"/>
                </a:cubicBezTo>
                <a:cubicBezTo>
                  <a:pt x="10856" y="1736"/>
                  <a:pt x="11041" y="1975"/>
                  <a:pt x="11269" y="2221"/>
                </a:cubicBezTo>
                <a:cubicBezTo>
                  <a:pt x="11496" y="2468"/>
                  <a:pt x="11638" y="2801"/>
                  <a:pt x="11583" y="2968"/>
                </a:cubicBezTo>
                <a:cubicBezTo>
                  <a:pt x="11567" y="3016"/>
                  <a:pt x="11537" y="3058"/>
                  <a:pt x="11494" y="3094"/>
                </a:cubicBezTo>
                <a:cubicBezTo>
                  <a:pt x="11488" y="3119"/>
                  <a:pt x="11464" y="3128"/>
                  <a:pt x="11437" y="3126"/>
                </a:cubicBezTo>
                <a:cubicBezTo>
                  <a:pt x="11119" y="3319"/>
                  <a:pt x="10405" y="3262"/>
                  <a:pt x="10317" y="2957"/>
                </a:cubicBezTo>
                <a:cubicBezTo>
                  <a:pt x="10212" y="2590"/>
                  <a:pt x="9756" y="2625"/>
                  <a:pt x="9628" y="3012"/>
                </a:cubicBezTo>
                <a:cubicBezTo>
                  <a:pt x="9628" y="3013"/>
                  <a:pt x="9629" y="3016"/>
                  <a:pt x="9628" y="3017"/>
                </a:cubicBezTo>
                <a:cubicBezTo>
                  <a:pt x="9630" y="3021"/>
                  <a:pt x="9627" y="3025"/>
                  <a:pt x="9628" y="3028"/>
                </a:cubicBezTo>
                <a:cubicBezTo>
                  <a:pt x="9722" y="3232"/>
                  <a:pt x="9739" y="3294"/>
                  <a:pt x="9703" y="3344"/>
                </a:cubicBezTo>
                <a:cubicBezTo>
                  <a:pt x="9646" y="3425"/>
                  <a:pt x="9533" y="3389"/>
                  <a:pt x="9403" y="3257"/>
                </a:cubicBezTo>
                <a:cubicBezTo>
                  <a:pt x="9184" y="3327"/>
                  <a:pt x="8871" y="3165"/>
                  <a:pt x="8616" y="2794"/>
                </a:cubicBezTo>
                <a:cubicBezTo>
                  <a:pt x="8322" y="2366"/>
                  <a:pt x="8314" y="2364"/>
                  <a:pt x="8428" y="2848"/>
                </a:cubicBezTo>
                <a:cubicBezTo>
                  <a:pt x="8488" y="3100"/>
                  <a:pt x="8468" y="3268"/>
                  <a:pt x="8325" y="3426"/>
                </a:cubicBezTo>
                <a:cubicBezTo>
                  <a:pt x="8319" y="3434"/>
                  <a:pt x="8312" y="3442"/>
                  <a:pt x="8302" y="3448"/>
                </a:cubicBezTo>
                <a:cubicBezTo>
                  <a:pt x="8223" y="3528"/>
                  <a:pt x="8114" y="3603"/>
                  <a:pt x="7964" y="3693"/>
                </a:cubicBezTo>
                <a:cubicBezTo>
                  <a:pt x="7642" y="3887"/>
                  <a:pt x="7336" y="3954"/>
                  <a:pt x="7275" y="3840"/>
                </a:cubicBezTo>
                <a:cubicBezTo>
                  <a:pt x="7101" y="3513"/>
                  <a:pt x="6161" y="3728"/>
                  <a:pt x="5963" y="4140"/>
                </a:cubicBezTo>
                <a:cubicBezTo>
                  <a:pt x="5850" y="4374"/>
                  <a:pt x="5646" y="4468"/>
                  <a:pt x="5424" y="4386"/>
                </a:cubicBezTo>
                <a:cubicBezTo>
                  <a:pt x="4685" y="4113"/>
                  <a:pt x="4883" y="4674"/>
                  <a:pt x="5649" y="5024"/>
                </a:cubicBezTo>
                <a:cubicBezTo>
                  <a:pt x="6304" y="5323"/>
                  <a:pt x="6404" y="5447"/>
                  <a:pt x="6216" y="5711"/>
                </a:cubicBezTo>
                <a:cubicBezTo>
                  <a:pt x="6090" y="5887"/>
                  <a:pt x="5827" y="5983"/>
                  <a:pt x="5630" y="5923"/>
                </a:cubicBezTo>
                <a:cubicBezTo>
                  <a:pt x="5335" y="5834"/>
                  <a:pt x="5288" y="5917"/>
                  <a:pt x="5368" y="6398"/>
                </a:cubicBezTo>
                <a:cubicBezTo>
                  <a:pt x="5422" y="6727"/>
                  <a:pt x="5334" y="7219"/>
                  <a:pt x="5161" y="7526"/>
                </a:cubicBezTo>
                <a:cubicBezTo>
                  <a:pt x="4924" y="7948"/>
                  <a:pt x="4909" y="8095"/>
                  <a:pt x="5100" y="8180"/>
                </a:cubicBezTo>
                <a:cubicBezTo>
                  <a:pt x="5248" y="8246"/>
                  <a:pt x="5337" y="8659"/>
                  <a:pt x="5325" y="9205"/>
                </a:cubicBezTo>
                <a:cubicBezTo>
                  <a:pt x="5321" y="9411"/>
                  <a:pt x="5286" y="9615"/>
                  <a:pt x="5232" y="9816"/>
                </a:cubicBezTo>
                <a:cubicBezTo>
                  <a:pt x="5233" y="9838"/>
                  <a:pt x="5237" y="9864"/>
                  <a:pt x="5236" y="9892"/>
                </a:cubicBezTo>
                <a:cubicBezTo>
                  <a:pt x="5233" y="10002"/>
                  <a:pt x="5213" y="10053"/>
                  <a:pt x="5180" y="10045"/>
                </a:cubicBezTo>
                <a:cubicBezTo>
                  <a:pt x="5173" y="10043"/>
                  <a:pt x="5164" y="10048"/>
                  <a:pt x="5157" y="10050"/>
                </a:cubicBezTo>
                <a:cubicBezTo>
                  <a:pt x="5116" y="10165"/>
                  <a:pt x="5072" y="10274"/>
                  <a:pt x="5021" y="10378"/>
                </a:cubicBezTo>
                <a:cubicBezTo>
                  <a:pt x="5043" y="10404"/>
                  <a:pt x="5076" y="10433"/>
                  <a:pt x="5119" y="10454"/>
                </a:cubicBezTo>
                <a:cubicBezTo>
                  <a:pt x="5271" y="10528"/>
                  <a:pt x="5277" y="10550"/>
                  <a:pt x="5180" y="10694"/>
                </a:cubicBezTo>
                <a:cubicBezTo>
                  <a:pt x="5127" y="10773"/>
                  <a:pt x="5074" y="10799"/>
                  <a:pt x="4964" y="10797"/>
                </a:cubicBezTo>
                <a:cubicBezTo>
                  <a:pt x="4855" y="10796"/>
                  <a:pt x="4824" y="10783"/>
                  <a:pt x="4833" y="10699"/>
                </a:cubicBezTo>
                <a:cubicBezTo>
                  <a:pt x="4558" y="11095"/>
                  <a:pt x="4222" y="11301"/>
                  <a:pt x="3994" y="11081"/>
                </a:cubicBezTo>
                <a:cubicBezTo>
                  <a:pt x="3689" y="10786"/>
                  <a:pt x="3479" y="10963"/>
                  <a:pt x="3479" y="11512"/>
                </a:cubicBezTo>
                <a:cubicBezTo>
                  <a:pt x="3479" y="11724"/>
                  <a:pt x="3347" y="12023"/>
                  <a:pt x="3188" y="12177"/>
                </a:cubicBezTo>
                <a:cubicBezTo>
                  <a:pt x="2937" y="12419"/>
                  <a:pt x="2965" y="12515"/>
                  <a:pt x="3394" y="12907"/>
                </a:cubicBezTo>
                <a:cubicBezTo>
                  <a:pt x="3668" y="13158"/>
                  <a:pt x="3845" y="13503"/>
                  <a:pt x="3788" y="13676"/>
                </a:cubicBezTo>
                <a:cubicBezTo>
                  <a:pt x="3705" y="13929"/>
                  <a:pt x="3800" y="13919"/>
                  <a:pt x="4275" y="13633"/>
                </a:cubicBezTo>
                <a:cubicBezTo>
                  <a:pt x="4928" y="13240"/>
                  <a:pt x="5419" y="13481"/>
                  <a:pt x="5419" y="14189"/>
                </a:cubicBezTo>
                <a:cubicBezTo>
                  <a:pt x="5419" y="14394"/>
                  <a:pt x="5549" y="14779"/>
                  <a:pt x="5710" y="15045"/>
                </a:cubicBezTo>
                <a:cubicBezTo>
                  <a:pt x="5873" y="15316"/>
                  <a:pt x="5946" y="15712"/>
                  <a:pt x="5874" y="15944"/>
                </a:cubicBezTo>
                <a:cubicBezTo>
                  <a:pt x="5803" y="16172"/>
                  <a:pt x="5816" y="16286"/>
                  <a:pt x="5897" y="16201"/>
                </a:cubicBezTo>
                <a:cubicBezTo>
                  <a:pt x="5979" y="16115"/>
                  <a:pt x="6245" y="16135"/>
                  <a:pt x="6492" y="16244"/>
                </a:cubicBezTo>
                <a:cubicBezTo>
                  <a:pt x="6861" y="16407"/>
                  <a:pt x="6998" y="16342"/>
                  <a:pt x="7256" y="15884"/>
                </a:cubicBezTo>
                <a:cubicBezTo>
                  <a:pt x="7605" y="15265"/>
                  <a:pt x="8035" y="15373"/>
                  <a:pt x="7885" y="16042"/>
                </a:cubicBezTo>
                <a:cubicBezTo>
                  <a:pt x="7832" y="16277"/>
                  <a:pt x="7856" y="16420"/>
                  <a:pt x="7941" y="16359"/>
                </a:cubicBezTo>
                <a:cubicBezTo>
                  <a:pt x="8140" y="16215"/>
                  <a:pt x="8442" y="16658"/>
                  <a:pt x="8630" y="17373"/>
                </a:cubicBezTo>
                <a:cubicBezTo>
                  <a:pt x="8712" y="17683"/>
                  <a:pt x="8938" y="18072"/>
                  <a:pt x="9136" y="18234"/>
                </a:cubicBezTo>
                <a:cubicBezTo>
                  <a:pt x="9334" y="18397"/>
                  <a:pt x="9497" y="18676"/>
                  <a:pt x="9497" y="18856"/>
                </a:cubicBezTo>
                <a:cubicBezTo>
                  <a:pt x="9497" y="19291"/>
                  <a:pt x="9692" y="19268"/>
                  <a:pt x="9989" y="18796"/>
                </a:cubicBezTo>
                <a:cubicBezTo>
                  <a:pt x="10188" y="18479"/>
                  <a:pt x="10286" y="18459"/>
                  <a:pt x="10528" y="18692"/>
                </a:cubicBezTo>
                <a:cubicBezTo>
                  <a:pt x="10690" y="18849"/>
                  <a:pt x="10868" y="18889"/>
                  <a:pt x="10927" y="18779"/>
                </a:cubicBezTo>
                <a:cubicBezTo>
                  <a:pt x="10943" y="18749"/>
                  <a:pt x="10969" y="18720"/>
                  <a:pt x="10997" y="18698"/>
                </a:cubicBezTo>
                <a:cubicBezTo>
                  <a:pt x="11002" y="18667"/>
                  <a:pt x="11016" y="18642"/>
                  <a:pt x="11048" y="18605"/>
                </a:cubicBezTo>
                <a:cubicBezTo>
                  <a:pt x="11123" y="18518"/>
                  <a:pt x="11124" y="18522"/>
                  <a:pt x="11147" y="18605"/>
                </a:cubicBezTo>
                <a:cubicBezTo>
                  <a:pt x="11148" y="18610"/>
                  <a:pt x="11154" y="18621"/>
                  <a:pt x="11156" y="18627"/>
                </a:cubicBezTo>
                <a:cubicBezTo>
                  <a:pt x="11443" y="18561"/>
                  <a:pt x="11886" y="18698"/>
                  <a:pt x="12028" y="18965"/>
                </a:cubicBezTo>
                <a:cubicBezTo>
                  <a:pt x="12137" y="19170"/>
                  <a:pt x="12089" y="19426"/>
                  <a:pt x="11887" y="19684"/>
                </a:cubicBezTo>
                <a:cubicBezTo>
                  <a:pt x="11802" y="19794"/>
                  <a:pt x="11745" y="19872"/>
                  <a:pt x="11714" y="19930"/>
                </a:cubicBezTo>
                <a:cubicBezTo>
                  <a:pt x="11639" y="20069"/>
                  <a:pt x="11718" y="20082"/>
                  <a:pt x="11995" y="20082"/>
                </a:cubicBezTo>
                <a:cubicBezTo>
                  <a:pt x="12271" y="20082"/>
                  <a:pt x="12486" y="20284"/>
                  <a:pt x="12609" y="20660"/>
                </a:cubicBezTo>
                <a:cubicBezTo>
                  <a:pt x="12713" y="20978"/>
                  <a:pt x="12880" y="21185"/>
                  <a:pt x="12980" y="21113"/>
                </a:cubicBezTo>
                <a:cubicBezTo>
                  <a:pt x="13079" y="21041"/>
                  <a:pt x="13217" y="21085"/>
                  <a:pt x="13284" y="21211"/>
                </a:cubicBezTo>
                <a:cubicBezTo>
                  <a:pt x="13482" y="21584"/>
                  <a:pt x="13528" y="21477"/>
                  <a:pt x="13430" y="20878"/>
                </a:cubicBezTo>
                <a:cubicBezTo>
                  <a:pt x="13379" y="20569"/>
                  <a:pt x="13269" y="20366"/>
                  <a:pt x="13186" y="20426"/>
                </a:cubicBezTo>
                <a:cubicBezTo>
                  <a:pt x="13173" y="20435"/>
                  <a:pt x="13155" y="20436"/>
                  <a:pt x="13134" y="20437"/>
                </a:cubicBezTo>
                <a:cubicBezTo>
                  <a:pt x="13130" y="20547"/>
                  <a:pt x="13121" y="20637"/>
                  <a:pt x="13106" y="20639"/>
                </a:cubicBezTo>
                <a:cubicBezTo>
                  <a:pt x="13086" y="20641"/>
                  <a:pt x="13051" y="20547"/>
                  <a:pt x="13022" y="20431"/>
                </a:cubicBezTo>
                <a:cubicBezTo>
                  <a:pt x="13019" y="20421"/>
                  <a:pt x="13015" y="20414"/>
                  <a:pt x="13012" y="20404"/>
                </a:cubicBezTo>
                <a:cubicBezTo>
                  <a:pt x="12897" y="20359"/>
                  <a:pt x="12750" y="20269"/>
                  <a:pt x="12609" y="20137"/>
                </a:cubicBezTo>
                <a:cubicBezTo>
                  <a:pt x="12200" y="19752"/>
                  <a:pt x="12196" y="19721"/>
                  <a:pt x="12539" y="19374"/>
                </a:cubicBezTo>
                <a:cubicBezTo>
                  <a:pt x="12734" y="19176"/>
                  <a:pt x="13129" y="18951"/>
                  <a:pt x="13415" y="18872"/>
                </a:cubicBezTo>
                <a:cubicBezTo>
                  <a:pt x="13844" y="18754"/>
                  <a:pt x="14012" y="18849"/>
                  <a:pt x="14353" y="19406"/>
                </a:cubicBezTo>
                <a:cubicBezTo>
                  <a:pt x="14552" y="19731"/>
                  <a:pt x="14678" y="20079"/>
                  <a:pt x="14662" y="20246"/>
                </a:cubicBezTo>
                <a:cubicBezTo>
                  <a:pt x="14681" y="20257"/>
                  <a:pt x="14707" y="20267"/>
                  <a:pt x="14737" y="20268"/>
                </a:cubicBezTo>
                <a:cubicBezTo>
                  <a:pt x="14794" y="20270"/>
                  <a:pt x="14965" y="20339"/>
                  <a:pt x="15117" y="20420"/>
                </a:cubicBezTo>
                <a:lnTo>
                  <a:pt x="15136" y="20431"/>
                </a:lnTo>
                <a:cubicBezTo>
                  <a:pt x="15184" y="20418"/>
                  <a:pt x="15216" y="20410"/>
                  <a:pt x="15272" y="20393"/>
                </a:cubicBezTo>
                <a:cubicBezTo>
                  <a:pt x="15614" y="20286"/>
                  <a:pt x="15665" y="20180"/>
                  <a:pt x="15520" y="19864"/>
                </a:cubicBezTo>
                <a:cubicBezTo>
                  <a:pt x="15283" y="19348"/>
                  <a:pt x="15958" y="18544"/>
                  <a:pt x="16340" y="18888"/>
                </a:cubicBezTo>
                <a:cubicBezTo>
                  <a:pt x="16889" y="19382"/>
                  <a:pt x="17169" y="19355"/>
                  <a:pt x="17198" y="18807"/>
                </a:cubicBezTo>
                <a:cubicBezTo>
                  <a:pt x="17237" y="18062"/>
                  <a:pt x="17636" y="17528"/>
                  <a:pt x="17939" y="17820"/>
                </a:cubicBezTo>
                <a:cubicBezTo>
                  <a:pt x="18366" y="18232"/>
                  <a:pt x="18403" y="17859"/>
                  <a:pt x="18089" y="17356"/>
                </a:cubicBezTo>
                <a:cubicBezTo>
                  <a:pt x="18087" y="17358"/>
                  <a:pt x="18086" y="17367"/>
                  <a:pt x="18084" y="17367"/>
                </a:cubicBezTo>
                <a:cubicBezTo>
                  <a:pt x="18071" y="17370"/>
                  <a:pt x="18047" y="17326"/>
                  <a:pt x="18028" y="17269"/>
                </a:cubicBezTo>
                <a:cubicBezTo>
                  <a:pt x="17987" y="17211"/>
                  <a:pt x="17950" y="17149"/>
                  <a:pt x="17901" y="17089"/>
                </a:cubicBezTo>
                <a:cubicBezTo>
                  <a:pt x="17378" y="16452"/>
                  <a:pt x="17374" y="16427"/>
                  <a:pt x="17742" y="16113"/>
                </a:cubicBezTo>
                <a:cubicBezTo>
                  <a:pt x="18169" y="15749"/>
                  <a:pt x="18742" y="15694"/>
                  <a:pt x="18904" y="15999"/>
                </a:cubicBezTo>
                <a:cubicBezTo>
                  <a:pt x="18967" y="16116"/>
                  <a:pt x="19221" y="16089"/>
                  <a:pt x="19499" y="15939"/>
                </a:cubicBezTo>
                <a:cubicBezTo>
                  <a:pt x="20028" y="15654"/>
                  <a:pt x="20139" y="15339"/>
                  <a:pt x="19715" y="15339"/>
                </a:cubicBezTo>
                <a:cubicBezTo>
                  <a:pt x="19568" y="15339"/>
                  <a:pt x="19349" y="15199"/>
                  <a:pt x="19228" y="15028"/>
                </a:cubicBezTo>
                <a:cubicBezTo>
                  <a:pt x="18893" y="14559"/>
                  <a:pt x="19910" y="13822"/>
                  <a:pt x="20399" y="14178"/>
                </a:cubicBezTo>
                <a:cubicBezTo>
                  <a:pt x="20683" y="14383"/>
                  <a:pt x="20786" y="14350"/>
                  <a:pt x="20948" y="13998"/>
                </a:cubicBezTo>
                <a:cubicBezTo>
                  <a:pt x="20981" y="13926"/>
                  <a:pt x="21013" y="13865"/>
                  <a:pt x="21037" y="13807"/>
                </a:cubicBezTo>
                <a:cubicBezTo>
                  <a:pt x="21056" y="13644"/>
                  <a:pt x="21066" y="13470"/>
                  <a:pt x="21065" y="13278"/>
                </a:cubicBezTo>
                <a:cubicBezTo>
                  <a:pt x="20988" y="13122"/>
                  <a:pt x="20824" y="12941"/>
                  <a:pt x="20531" y="12629"/>
                </a:cubicBezTo>
                <a:lnTo>
                  <a:pt x="19917" y="11970"/>
                </a:lnTo>
                <a:lnTo>
                  <a:pt x="20404" y="11757"/>
                </a:lnTo>
                <a:cubicBezTo>
                  <a:pt x="20948" y="11516"/>
                  <a:pt x="21048" y="10848"/>
                  <a:pt x="20601" y="10465"/>
                </a:cubicBezTo>
                <a:cubicBezTo>
                  <a:pt x="20589" y="10455"/>
                  <a:pt x="20588" y="10447"/>
                  <a:pt x="20578" y="10438"/>
                </a:cubicBezTo>
                <a:cubicBezTo>
                  <a:pt x="20548" y="10450"/>
                  <a:pt x="20523" y="10453"/>
                  <a:pt x="20488" y="10470"/>
                </a:cubicBezTo>
                <a:cubicBezTo>
                  <a:pt x="20318" y="10555"/>
                  <a:pt x="20182" y="10559"/>
                  <a:pt x="20226" y="10476"/>
                </a:cubicBezTo>
                <a:cubicBezTo>
                  <a:pt x="20233" y="10463"/>
                  <a:pt x="20335" y="10403"/>
                  <a:pt x="20470" y="10329"/>
                </a:cubicBezTo>
                <a:cubicBezTo>
                  <a:pt x="20388" y="10219"/>
                  <a:pt x="20419" y="10136"/>
                  <a:pt x="20554" y="10040"/>
                </a:cubicBezTo>
                <a:cubicBezTo>
                  <a:pt x="20623" y="9990"/>
                  <a:pt x="20650" y="9930"/>
                  <a:pt x="20638" y="9843"/>
                </a:cubicBezTo>
                <a:cubicBezTo>
                  <a:pt x="20446" y="9924"/>
                  <a:pt x="20359" y="9920"/>
                  <a:pt x="20413" y="9816"/>
                </a:cubicBezTo>
                <a:cubicBezTo>
                  <a:pt x="20427" y="9790"/>
                  <a:pt x="20504" y="9734"/>
                  <a:pt x="20587" y="9691"/>
                </a:cubicBezTo>
                <a:cubicBezTo>
                  <a:pt x="20531" y="9576"/>
                  <a:pt x="20432" y="9436"/>
                  <a:pt x="20282" y="9254"/>
                </a:cubicBezTo>
                <a:cubicBezTo>
                  <a:pt x="20046" y="8968"/>
                  <a:pt x="19935" y="8794"/>
                  <a:pt x="19917" y="8660"/>
                </a:cubicBezTo>
                <a:cubicBezTo>
                  <a:pt x="19823" y="8556"/>
                  <a:pt x="19768" y="8459"/>
                  <a:pt x="19804" y="8426"/>
                </a:cubicBezTo>
                <a:cubicBezTo>
                  <a:pt x="19886" y="8352"/>
                  <a:pt x="19952" y="8338"/>
                  <a:pt x="20039" y="8382"/>
                </a:cubicBezTo>
                <a:cubicBezTo>
                  <a:pt x="20043" y="8378"/>
                  <a:pt x="20043" y="8376"/>
                  <a:pt x="20048" y="8371"/>
                </a:cubicBezTo>
                <a:cubicBezTo>
                  <a:pt x="20163" y="8260"/>
                  <a:pt x="20248" y="8216"/>
                  <a:pt x="20334" y="8240"/>
                </a:cubicBezTo>
                <a:cubicBezTo>
                  <a:pt x="20343" y="8200"/>
                  <a:pt x="20356" y="8153"/>
                  <a:pt x="20381" y="8099"/>
                </a:cubicBezTo>
                <a:cubicBezTo>
                  <a:pt x="20423" y="8003"/>
                  <a:pt x="20461" y="7974"/>
                  <a:pt x="20521" y="7984"/>
                </a:cubicBezTo>
                <a:cubicBezTo>
                  <a:pt x="20632" y="8003"/>
                  <a:pt x="20611" y="8146"/>
                  <a:pt x="20479" y="8349"/>
                </a:cubicBezTo>
                <a:cubicBezTo>
                  <a:pt x="20507" y="8380"/>
                  <a:pt x="20533" y="8404"/>
                  <a:pt x="20563" y="8448"/>
                </a:cubicBezTo>
                <a:cubicBezTo>
                  <a:pt x="20613" y="8517"/>
                  <a:pt x="20670" y="8579"/>
                  <a:pt x="20723" y="8633"/>
                </a:cubicBezTo>
                <a:cubicBezTo>
                  <a:pt x="20768" y="8595"/>
                  <a:pt x="20789" y="8618"/>
                  <a:pt x="20812" y="8715"/>
                </a:cubicBezTo>
                <a:cubicBezTo>
                  <a:pt x="20867" y="8758"/>
                  <a:pt x="20916" y="8791"/>
                  <a:pt x="20948" y="8791"/>
                </a:cubicBezTo>
                <a:cubicBezTo>
                  <a:pt x="21158" y="8791"/>
                  <a:pt x="21533" y="7727"/>
                  <a:pt x="21384" y="7553"/>
                </a:cubicBezTo>
                <a:cubicBezTo>
                  <a:pt x="21345" y="7509"/>
                  <a:pt x="21310" y="7419"/>
                  <a:pt x="21285" y="7314"/>
                </a:cubicBezTo>
                <a:cubicBezTo>
                  <a:pt x="21239" y="7249"/>
                  <a:pt x="21207" y="7186"/>
                  <a:pt x="21234" y="7155"/>
                </a:cubicBezTo>
                <a:cubicBezTo>
                  <a:pt x="21241" y="7148"/>
                  <a:pt x="21250" y="7145"/>
                  <a:pt x="21257" y="7139"/>
                </a:cubicBezTo>
                <a:cubicBezTo>
                  <a:pt x="21253" y="7100"/>
                  <a:pt x="21248" y="7062"/>
                  <a:pt x="21248" y="7025"/>
                </a:cubicBezTo>
                <a:cubicBezTo>
                  <a:pt x="21246" y="6770"/>
                  <a:pt x="21112" y="6665"/>
                  <a:pt x="20840" y="6708"/>
                </a:cubicBezTo>
                <a:cubicBezTo>
                  <a:pt x="20617" y="6744"/>
                  <a:pt x="20197" y="6667"/>
                  <a:pt x="19907" y="6539"/>
                </a:cubicBezTo>
                <a:cubicBezTo>
                  <a:pt x="19733" y="6462"/>
                  <a:pt x="19624" y="6399"/>
                  <a:pt x="19560" y="6327"/>
                </a:cubicBezTo>
                <a:cubicBezTo>
                  <a:pt x="19559" y="6326"/>
                  <a:pt x="19557" y="6322"/>
                  <a:pt x="19556" y="6321"/>
                </a:cubicBezTo>
                <a:cubicBezTo>
                  <a:pt x="19469" y="6218"/>
                  <a:pt x="19482" y="6100"/>
                  <a:pt x="19570" y="5918"/>
                </a:cubicBezTo>
                <a:cubicBezTo>
                  <a:pt x="19837" y="5363"/>
                  <a:pt x="19116" y="4207"/>
                  <a:pt x="18618" y="4391"/>
                </a:cubicBezTo>
                <a:cubicBezTo>
                  <a:pt x="18391" y="4475"/>
                  <a:pt x="18098" y="4336"/>
                  <a:pt x="17826" y="4020"/>
                </a:cubicBezTo>
                <a:lnTo>
                  <a:pt x="17395" y="3519"/>
                </a:lnTo>
                <a:lnTo>
                  <a:pt x="17962" y="2984"/>
                </a:lnTo>
                <a:cubicBezTo>
                  <a:pt x="18273" y="2690"/>
                  <a:pt x="18377" y="2519"/>
                  <a:pt x="18192" y="2597"/>
                </a:cubicBezTo>
                <a:cubicBezTo>
                  <a:pt x="17947" y="2701"/>
                  <a:pt x="17801" y="2576"/>
                  <a:pt x="17662" y="2150"/>
                </a:cubicBezTo>
                <a:cubicBezTo>
                  <a:pt x="17399" y="1346"/>
                  <a:pt x="17190" y="1409"/>
                  <a:pt x="17334" y="2248"/>
                </a:cubicBezTo>
                <a:cubicBezTo>
                  <a:pt x="17425" y="2775"/>
                  <a:pt x="17377" y="2969"/>
                  <a:pt x="17118" y="3077"/>
                </a:cubicBezTo>
                <a:cubicBezTo>
                  <a:pt x="16933" y="3155"/>
                  <a:pt x="16540" y="3408"/>
                  <a:pt x="16247" y="3644"/>
                </a:cubicBezTo>
                <a:cubicBezTo>
                  <a:pt x="15546" y="4209"/>
                  <a:pt x="15290" y="3982"/>
                  <a:pt x="15398" y="2892"/>
                </a:cubicBezTo>
                <a:cubicBezTo>
                  <a:pt x="15482" y="2040"/>
                  <a:pt x="15462" y="2004"/>
                  <a:pt x="14967" y="2063"/>
                </a:cubicBezTo>
                <a:cubicBezTo>
                  <a:pt x="14497" y="2119"/>
                  <a:pt x="14442" y="2044"/>
                  <a:pt x="14353" y="1223"/>
                </a:cubicBezTo>
                <a:lnTo>
                  <a:pt x="14259" y="362"/>
                </a:lnTo>
                <a:close/>
                <a:moveTo>
                  <a:pt x="13162" y="1485"/>
                </a:moveTo>
                <a:cubicBezTo>
                  <a:pt x="13148" y="1488"/>
                  <a:pt x="13129" y="1481"/>
                  <a:pt x="13115" y="1491"/>
                </a:cubicBezTo>
                <a:cubicBezTo>
                  <a:pt x="13131" y="1486"/>
                  <a:pt x="13147" y="1486"/>
                  <a:pt x="13162" y="1485"/>
                </a:cubicBezTo>
                <a:close/>
                <a:moveTo>
                  <a:pt x="13115" y="1491"/>
                </a:moveTo>
                <a:cubicBezTo>
                  <a:pt x="13001" y="1522"/>
                  <a:pt x="12882" y="1602"/>
                  <a:pt x="12811" y="1758"/>
                </a:cubicBezTo>
                <a:cubicBezTo>
                  <a:pt x="12786" y="1812"/>
                  <a:pt x="12752" y="1863"/>
                  <a:pt x="12712" y="1905"/>
                </a:cubicBezTo>
                <a:cubicBezTo>
                  <a:pt x="12719" y="1910"/>
                  <a:pt x="12723" y="1917"/>
                  <a:pt x="12731" y="1921"/>
                </a:cubicBezTo>
                <a:cubicBezTo>
                  <a:pt x="12852" y="1985"/>
                  <a:pt x="12853" y="1983"/>
                  <a:pt x="12975" y="1698"/>
                </a:cubicBezTo>
                <a:cubicBezTo>
                  <a:pt x="13023" y="1585"/>
                  <a:pt x="13068" y="1523"/>
                  <a:pt x="13115" y="1491"/>
                </a:cubicBezTo>
                <a:close/>
                <a:moveTo>
                  <a:pt x="9572" y="1109"/>
                </a:moveTo>
                <a:cubicBezTo>
                  <a:pt x="9530" y="1109"/>
                  <a:pt x="9497" y="1261"/>
                  <a:pt x="9497" y="1447"/>
                </a:cubicBezTo>
                <a:cubicBezTo>
                  <a:pt x="9497" y="1633"/>
                  <a:pt x="9581" y="1790"/>
                  <a:pt x="9684" y="1790"/>
                </a:cubicBezTo>
                <a:cubicBezTo>
                  <a:pt x="9788" y="1790"/>
                  <a:pt x="9826" y="1633"/>
                  <a:pt x="9764" y="1447"/>
                </a:cubicBezTo>
                <a:cubicBezTo>
                  <a:pt x="9703" y="1261"/>
                  <a:pt x="9614" y="1109"/>
                  <a:pt x="9572" y="1109"/>
                </a:cubicBezTo>
                <a:close/>
                <a:moveTo>
                  <a:pt x="6483" y="2003"/>
                </a:moveTo>
                <a:cubicBezTo>
                  <a:pt x="6230" y="2009"/>
                  <a:pt x="5988" y="2107"/>
                  <a:pt x="5836" y="2319"/>
                </a:cubicBezTo>
                <a:cubicBezTo>
                  <a:pt x="5578" y="2681"/>
                  <a:pt x="5705" y="2860"/>
                  <a:pt x="6150" y="2810"/>
                </a:cubicBezTo>
                <a:cubicBezTo>
                  <a:pt x="6104" y="2730"/>
                  <a:pt x="6180" y="2705"/>
                  <a:pt x="6342" y="2756"/>
                </a:cubicBezTo>
                <a:cubicBezTo>
                  <a:pt x="6362" y="2762"/>
                  <a:pt x="6379" y="2768"/>
                  <a:pt x="6399" y="2772"/>
                </a:cubicBezTo>
                <a:cubicBezTo>
                  <a:pt x="6712" y="2702"/>
                  <a:pt x="6989" y="2759"/>
                  <a:pt x="7074" y="2919"/>
                </a:cubicBezTo>
                <a:cubicBezTo>
                  <a:pt x="7185" y="3128"/>
                  <a:pt x="7252" y="3121"/>
                  <a:pt x="7374" y="2892"/>
                </a:cubicBezTo>
                <a:cubicBezTo>
                  <a:pt x="7636" y="2398"/>
                  <a:pt x="7040" y="1989"/>
                  <a:pt x="6483" y="2003"/>
                </a:cubicBezTo>
                <a:close/>
                <a:moveTo>
                  <a:pt x="3254" y="2308"/>
                </a:moveTo>
                <a:cubicBezTo>
                  <a:pt x="3208" y="2289"/>
                  <a:pt x="3104" y="2384"/>
                  <a:pt x="2986" y="2565"/>
                </a:cubicBezTo>
                <a:cubicBezTo>
                  <a:pt x="2830" y="2806"/>
                  <a:pt x="2706" y="3109"/>
                  <a:pt x="2710" y="3241"/>
                </a:cubicBezTo>
                <a:cubicBezTo>
                  <a:pt x="2713" y="3372"/>
                  <a:pt x="2844" y="3286"/>
                  <a:pt x="3000" y="3044"/>
                </a:cubicBezTo>
                <a:cubicBezTo>
                  <a:pt x="3157" y="2803"/>
                  <a:pt x="3280" y="2500"/>
                  <a:pt x="3277" y="2368"/>
                </a:cubicBezTo>
                <a:cubicBezTo>
                  <a:pt x="3276" y="2336"/>
                  <a:pt x="3269" y="2315"/>
                  <a:pt x="3254" y="2308"/>
                </a:cubicBezTo>
                <a:close/>
                <a:moveTo>
                  <a:pt x="4350" y="2919"/>
                </a:moveTo>
                <a:cubicBezTo>
                  <a:pt x="4178" y="2919"/>
                  <a:pt x="4092" y="3018"/>
                  <a:pt x="4158" y="3143"/>
                </a:cubicBezTo>
                <a:cubicBezTo>
                  <a:pt x="4224" y="3267"/>
                  <a:pt x="4310" y="3372"/>
                  <a:pt x="4350" y="3372"/>
                </a:cubicBezTo>
                <a:cubicBezTo>
                  <a:pt x="4391" y="3372"/>
                  <a:pt x="4481" y="3267"/>
                  <a:pt x="4547" y="3143"/>
                </a:cubicBezTo>
                <a:cubicBezTo>
                  <a:pt x="4613" y="3018"/>
                  <a:pt x="4523" y="2919"/>
                  <a:pt x="4350" y="2919"/>
                </a:cubicBezTo>
                <a:close/>
                <a:moveTo>
                  <a:pt x="2443" y="4080"/>
                </a:moveTo>
                <a:cubicBezTo>
                  <a:pt x="2250" y="4091"/>
                  <a:pt x="2284" y="4451"/>
                  <a:pt x="2541" y="4636"/>
                </a:cubicBezTo>
                <a:cubicBezTo>
                  <a:pt x="2693" y="4745"/>
                  <a:pt x="2578" y="4971"/>
                  <a:pt x="2199" y="5323"/>
                </a:cubicBezTo>
                <a:cubicBezTo>
                  <a:pt x="1887" y="5613"/>
                  <a:pt x="1742" y="5852"/>
                  <a:pt x="1876" y="5852"/>
                </a:cubicBezTo>
                <a:cubicBezTo>
                  <a:pt x="1985" y="5853"/>
                  <a:pt x="2090" y="5810"/>
                  <a:pt x="2190" y="5743"/>
                </a:cubicBezTo>
                <a:cubicBezTo>
                  <a:pt x="2185" y="5739"/>
                  <a:pt x="2185" y="5738"/>
                  <a:pt x="2180" y="5732"/>
                </a:cubicBezTo>
                <a:cubicBezTo>
                  <a:pt x="2130" y="5674"/>
                  <a:pt x="2130" y="5659"/>
                  <a:pt x="2190" y="5602"/>
                </a:cubicBezTo>
                <a:cubicBezTo>
                  <a:pt x="2232" y="5560"/>
                  <a:pt x="2363" y="5487"/>
                  <a:pt x="2504" y="5416"/>
                </a:cubicBezTo>
                <a:cubicBezTo>
                  <a:pt x="2675" y="5158"/>
                  <a:pt x="2784" y="4834"/>
                  <a:pt x="2785" y="4566"/>
                </a:cubicBezTo>
                <a:cubicBezTo>
                  <a:pt x="2735" y="4530"/>
                  <a:pt x="2678" y="4494"/>
                  <a:pt x="2625" y="4467"/>
                </a:cubicBezTo>
                <a:cubicBezTo>
                  <a:pt x="2517" y="4413"/>
                  <a:pt x="2409" y="4346"/>
                  <a:pt x="2386" y="4315"/>
                </a:cubicBezTo>
                <a:cubicBezTo>
                  <a:pt x="2318" y="4218"/>
                  <a:pt x="2410" y="4194"/>
                  <a:pt x="2565" y="4271"/>
                </a:cubicBezTo>
                <a:cubicBezTo>
                  <a:pt x="2611" y="4294"/>
                  <a:pt x="2690" y="4332"/>
                  <a:pt x="2761" y="4364"/>
                </a:cubicBezTo>
                <a:cubicBezTo>
                  <a:pt x="2727" y="4240"/>
                  <a:pt x="2658" y="4142"/>
                  <a:pt x="2541" y="4097"/>
                </a:cubicBezTo>
                <a:cubicBezTo>
                  <a:pt x="2504" y="4082"/>
                  <a:pt x="2470" y="4079"/>
                  <a:pt x="2443" y="4080"/>
                </a:cubicBezTo>
                <a:close/>
                <a:moveTo>
                  <a:pt x="3868" y="5176"/>
                </a:moveTo>
                <a:cubicBezTo>
                  <a:pt x="3761" y="5176"/>
                  <a:pt x="3671" y="5281"/>
                  <a:pt x="3671" y="5405"/>
                </a:cubicBezTo>
                <a:cubicBezTo>
                  <a:pt x="3671" y="5529"/>
                  <a:pt x="3761" y="5629"/>
                  <a:pt x="3868" y="5629"/>
                </a:cubicBezTo>
                <a:cubicBezTo>
                  <a:pt x="3974" y="5629"/>
                  <a:pt x="4060" y="5529"/>
                  <a:pt x="4060" y="5405"/>
                </a:cubicBezTo>
                <a:cubicBezTo>
                  <a:pt x="4060" y="5281"/>
                  <a:pt x="3974" y="5176"/>
                  <a:pt x="3868" y="5176"/>
                </a:cubicBezTo>
                <a:close/>
                <a:moveTo>
                  <a:pt x="3525" y="7450"/>
                </a:moveTo>
                <a:cubicBezTo>
                  <a:pt x="3256" y="7461"/>
                  <a:pt x="3272" y="7506"/>
                  <a:pt x="3605" y="7662"/>
                </a:cubicBezTo>
                <a:cubicBezTo>
                  <a:pt x="3836" y="7771"/>
                  <a:pt x="4084" y="8066"/>
                  <a:pt x="4154" y="8322"/>
                </a:cubicBezTo>
                <a:cubicBezTo>
                  <a:pt x="4286" y="8807"/>
                  <a:pt x="4679" y="8993"/>
                  <a:pt x="4594" y="8529"/>
                </a:cubicBezTo>
                <a:cubicBezTo>
                  <a:pt x="4510" y="8073"/>
                  <a:pt x="3879" y="7435"/>
                  <a:pt x="3525" y="7450"/>
                </a:cubicBezTo>
                <a:close/>
                <a:moveTo>
                  <a:pt x="357" y="8889"/>
                </a:moveTo>
                <a:cubicBezTo>
                  <a:pt x="-67" y="8889"/>
                  <a:pt x="-57" y="8863"/>
                  <a:pt x="99" y="9336"/>
                </a:cubicBezTo>
                <a:cubicBezTo>
                  <a:pt x="164" y="9533"/>
                  <a:pt x="345" y="9696"/>
                  <a:pt x="497" y="9696"/>
                </a:cubicBezTo>
                <a:cubicBezTo>
                  <a:pt x="650" y="9696"/>
                  <a:pt x="820" y="9848"/>
                  <a:pt x="882" y="10034"/>
                </a:cubicBezTo>
                <a:cubicBezTo>
                  <a:pt x="943" y="10220"/>
                  <a:pt x="1074" y="10372"/>
                  <a:pt x="1168" y="10372"/>
                </a:cubicBezTo>
                <a:cubicBezTo>
                  <a:pt x="1261" y="10372"/>
                  <a:pt x="1199" y="10039"/>
                  <a:pt x="1032" y="9631"/>
                </a:cubicBezTo>
                <a:cubicBezTo>
                  <a:pt x="932" y="9388"/>
                  <a:pt x="810" y="9198"/>
                  <a:pt x="685" y="9069"/>
                </a:cubicBezTo>
                <a:cubicBezTo>
                  <a:pt x="776" y="9327"/>
                  <a:pt x="855" y="9564"/>
                  <a:pt x="858" y="9603"/>
                </a:cubicBezTo>
                <a:cubicBezTo>
                  <a:pt x="873" y="9798"/>
                  <a:pt x="766" y="9648"/>
                  <a:pt x="554" y="9173"/>
                </a:cubicBezTo>
                <a:cubicBezTo>
                  <a:pt x="501" y="9055"/>
                  <a:pt x="459" y="8976"/>
                  <a:pt x="422" y="8900"/>
                </a:cubicBezTo>
                <a:cubicBezTo>
                  <a:pt x="399" y="8895"/>
                  <a:pt x="380" y="8889"/>
                  <a:pt x="357" y="8889"/>
                </a:cubicBezTo>
                <a:close/>
                <a:moveTo>
                  <a:pt x="3310" y="9249"/>
                </a:moveTo>
                <a:cubicBezTo>
                  <a:pt x="3044" y="9255"/>
                  <a:pt x="3054" y="9308"/>
                  <a:pt x="3371" y="9587"/>
                </a:cubicBezTo>
                <a:cubicBezTo>
                  <a:pt x="3861" y="10019"/>
                  <a:pt x="4177" y="10016"/>
                  <a:pt x="3868" y="9582"/>
                </a:cubicBezTo>
                <a:cubicBezTo>
                  <a:pt x="3845" y="9549"/>
                  <a:pt x="3812" y="9518"/>
                  <a:pt x="3783" y="9489"/>
                </a:cubicBezTo>
                <a:cubicBezTo>
                  <a:pt x="3767" y="9486"/>
                  <a:pt x="3739" y="9487"/>
                  <a:pt x="3736" y="9483"/>
                </a:cubicBezTo>
                <a:cubicBezTo>
                  <a:pt x="3732" y="9478"/>
                  <a:pt x="3735" y="9457"/>
                  <a:pt x="3736" y="9440"/>
                </a:cubicBezTo>
                <a:cubicBezTo>
                  <a:pt x="3604" y="9326"/>
                  <a:pt x="3436" y="9246"/>
                  <a:pt x="3310" y="9249"/>
                </a:cubicBezTo>
                <a:close/>
                <a:moveTo>
                  <a:pt x="1810" y="10672"/>
                </a:moveTo>
                <a:cubicBezTo>
                  <a:pt x="1800" y="10674"/>
                  <a:pt x="1794" y="10680"/>
                  <a:pt x="1786" y="10688"/>
                </a:cubicBezTo>
                <a:cubicBezTo>
                  <a:pt x="1726" y="10758"/>
                  <a:pt x="1787" y="10968"/>
                  <a:pt x="1922" y="11157"/>
                </a:cubicBezTo>
                <a:cubicBezTo>
                  <a:pt x="2272" y="11647"/>
                  <a:pt x="2364" y="11585"/>
                  <a:pt x="2110" y="11032"/>
                </a:cubicBezTo>
                <a:cubicBezTo>
                  <a:pt x="2006" y="10805"/>
                  <a:pt x="1880" y="10659"/>
                  <a:pt x="1810" y="10672"/>
                </a:cubicBezTo>
                <a:close/>
                <a:moveTo>
                  <a:pt x="371" y="11277"/>
                </a:moveTo>
                <a:cubicBezTo>
                  <a:pt x="264" y="11277"/>
                  <a:pt x="179" y="11377"/>
                  <a:pt x="179" y="11501"/>
                </a:cubicBezTo>
                <a:cubicBezTo>
                  <a:pt x="179" y="11625"/>
                  <a:pt x="264" y="11724"/>
                  <a:pt x="371" y="11724"/>
                </a:cubicBezTo>
                <a:cubicBezTo>
                  <a:pt x="478" y="11724"/>
                  <a:pt x="568" y="11625"/>
                  <a:pt x="568" y="11501"/>
                </a:cubicBezTo>
                <a:cubicBezTo>
                  <a:pt x="568" y="11377"/>
                  <a:pt x="478" y="11277"/>
                  <a:pt x="371" y="11277"/>
                </a:cubicBezTo>
                <a:close/>
                <a:moveTo>
                  <a:pt x="7842" y="17476"/>
                </a:moveTo>
                <a:cubicBezTo>
                  <a:pt x="7807" y="17461"/>
                  <a:pt x="7781" y="17592"/>
                  <a:pt x="7781" y="17825"/>
                </a:cubicBezTo>
                <a:cubicBezTo>
                  <a:pt x="7781" y="18136"/>
                  <a:pt x="7826" y="18264"/>
                  <a:pt x="7880" y="18109"/>
                </a:cubicBezTo>
                <a:cubicBezTo>
                  <a:pt x="7934" y="17953"/>
                  <a:pt x="7934" y="17697"/>
                  <a:pt x="7880" y="17542"/>
                </a:cubicBezTo>
                <a:cubicBezTo>
                  <a:pt x="7866" y="17503"/>
                  <a:pt x="7854" y="17481"/>
                  <a:pt x="7842" y="17476"/>
                </a:cubicBezTo>
                <a:close/>
                <a:moveTo>
                  <a:pt x="5124" y="18158"/>
                </a:moveTo>
                <a:cubicBezTo>
                  <a:pt x="5089" y="18143"/>
                  <a:pt x="5063" y="18268"/>
                  <a:pt x="5063" y="18501"/>
                </a:cubicBezTo>
                <a:cubicBezTo>
                  <a:pt x="5063" y="18812"/>
                  <a:pt x="5107" y="18940"/>
                  <a:pt x="5161" y="18785"/>
                </a:cubicBezTo>
                <a:cubicBezTo>
                  <a:pt x="5215" y="18630"/>
                  <a:pt x="5215" y="18379"/>
                  <a:pt x="5161" y="18223"/>
                </a:cubicBezTo>
                <a:cubicBezTo>
                  <a:pt x="5148" y="18184"/>
                  <a:pt x="5135" y="18163"/>
                  <a:pt x="5124" y="18158"/>
                </a:cubicBezTo>
                <a:close/>
                <a:moveTo>
                  <a:pt x="7913" y="18763"/>
                </a:moveTo>
                <a:cubicBezTo>
                  <a:pt x="7829" y="18780"/>
                  <a:pt x="7747" y="18878"/>
                  <a:pt x="7631" y="19063"/>
                </a:cubicBezTo>
                <a:cubicBezTo>
                  <a:pt x="7483" y="19299"/>
                  <a:pt x="7364" y="19678"/>
                  <a:pt x="7364" y="19903"/>
                </a:cubicBezTo>
                <a:cubicBezTo>
                  <a:pt x="7364" y="20455"/>
                  <a:pt x="7596" y="20419"/>
                  <a:pt x="8110" y="19783"/>
                </a:cubicBezTo>
                <a:cubicBezTo>
                  <a:pt x="8503" y="19295"/>
                  <a:pt x="8515" y="19225"/>
                  <a:pt x="8222" y="18943"/>
                </a:cubicBezTo>
                <a:cubicBezTo>
                  <a:pt x="8085" y="18811"/>
                  <a:pt x="7997" y="18746"/>
                  <a:pt x="7913" y="18763"/>
                </a:cubicBezTo>
                <a:close/>
                <a:moveTo>
                  <a:pt x="14639" y="20322"/>
                </a:moveTo>
                <a:cubicBezTo>
                  <a:pt x="14550" y="20498"/>
                  <a:pt x="14603" y="20551"/>
                  <a:pt x="14859" y="20502"/>
                </a:cubicBezTo>
                <a:cubicBezTo>
                  <a:pt x="14829" y="20478"/>
                  <a:pt x="14773" y="20435"/>
                  <a:pt x="14756" y="20420"/>
                </a:cubicBezTo>
                <a:lnTo>
                  <a:pt x="14639" y="20322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1" name="Etape 1"/>
          <p:cNvSpPr txBox="1"/>
          <p:nvPr/>
        </p:nvSpPr>
        <p:spPr>
          <a:xfrm>
            <a:off x="2894514" y="1147233"/>
            <a:ext cx="18309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1</a:t>
            </a:r>
          </a:p>
        </p:txBody>
      </p:sp>
      <p:sp>
        <p:nvSpPr>
          <p:cNvPr id="252" name="Remplis le petit récipient, avec des vermicelles ou des paillettes."/>
          <p:cNvSpPr txBox="1"/>
          <p:nvPr/>
        </p:nvSpPr>
        <p:spPr>
          <a:xfrm>
            <a:off x="886481" y="2070099"/>
            <a:ext cx="6441226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Remplis le petit récipient, avec des vermicelles ou des paillettes.</a:t>
            </a:r>
          </a:p>
        </p:txBody>
      </p:sp>
      <p:pic>
        <p:nvPicPr>
          <p:cNvPr id="253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2082800" y="6129866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th.jpeg" descr="th.jpeg"/>
          <p:cNvPicPr>
            <a:picLocks noChangeAspect="1"/>
          </p:cNvPicPr>
          <p:nvPr/>
        </p:nvPicPr>
        <p:blipFill>
          <a:blip r:embed="rId8">
            <a:extLst/>
          </a:blip>
          <a:srcRect l="14469" t="14749" r="14381" b="14192"/>
          <a:stretch>
            <a:fillRect/>
          </a:stretch>
        </p:blipFill>
        <p:spPr>
          <a:xfrm>
            <a:off x="1832912" y="5927254"/>
            <a:ext cx="1481909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3333" fill="hold"/>
                                        <p:tgtEl>
                                          <p:spTgt spid="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rcRect l="6959" t="9175" r="4610" b="8630"/>
          <a:stretch>
            <a:fillRect/>
          </a:stretch>
        </p:blipFill>
        <p:spPr>
          <a:xfrm>
            <a:off x="5094242" y="2881284"/>
            <a:ext cx="6541649" cy="5282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91" fill="norm" stroke="1" extrusionOk="0">
                <a:moveTo>
                  <a:pt x="15497" y="3"/>
                </a:moveTo>
                <a:cubicBezTo>
                  <a:pt x="15146" y="-9"/>
                  <a:pt x="14660" y="20"/>
                  <a:pt x="13975" y="81"/>
                </a:cubicBezTo>
                <a:cubicBezTo>
                  <a:pt x="11346" y="314"/>
                  <a:pt x="10614" y="420"/>
                  <a:pt x="10325" y="613"/>
                </a:cubicBezTo>
                <a:cubicBezTo>
                  <a:pt x="10168" y="717"/>
                  <a:pt x="9837" y="802"/>
                  <a:pt x="9590" y="802"/>
                </a:cubicBezTo>
                <a:cubicBezTo>
                  <a:pt x="9343" y="802"/>
                  <a:pt x="8809" y="924"/>
                  <a:pt x="8402" y="1072"/>
                </a:cubicBezTo>
                <a:cubicBezTo>
                  <a:pt x="7995" y="1220"/>
                  <a:pt x="6484" y="1692"/>
                  <a:pt x="5046" y="2121"/>
                </a:cubicBezTo>
                <a:cubicBezTo>
                  <a:pt x="2058" y="3012"/>
                  <a:pt x="628" y="3648"/>
                  <a:pt x="250" y="4255"/>
                </a:cubicBezTo>
                <a:cubicBezTo>
                  <a:pt x="80" y="4527"/>
                  <a:pt x="-4" y="4812"/>
                  <a:pt x="0" y="5382"/>
                </a:cubicBezTo>
                <a:cubicBezTo>
                  <a:pt x="5" y="5952"/>
                  <a:pt x="97" y="6806"/>
                  <a:pt x="280" y="8216"/>
                </a:cubicBezTo>
                <a:cubicBezTo>
                  <a:pt x="445" y="9491"/>
                  <a:pt x="579" y="10706"/>
                  <a:pt x="576" y="10914"/>
                </a:cubicBezTo>
                <a:cubicBezTo>
                  <a:pt x="568" y="11576"/>
                  <a:pt x="841" y="12866"/>
                  <a:pt x="1088" y="13336"/>
                </a:cubicBezTo>
                <a:cubicBezTo>
                  <a:pt x="1340" y="13814"/>
                  <a:pt x="2005" y="14079"/>
                  <a:pt x="2526" y="13910"/>
                </a:cubicBezTo>
                <a:cubicBezTo>
                  <a:pt x="3062" y="13736"/>
                  <a:pt x="3039" y="14157"/>
                  <a:pt x="2488" y="14624"/>
                </a:cubicBezTo>
                <a:cubicBezTo>
                  <a:pt x="1950" y="15079"/>
                  <a:pt x="1827" y="15421"/>
                  <a:pt x="2120" y="15646"/>
                </a:cubicBezTo>
                <a:cubicBezTo>
                  <a:pt x="2209" y="15714"/>
                  <a:pt x="2248" y="15880"/>
                  <a:pt x="2207" y="16012"/>
                </a:cubicBezTo>
                <a:cubicBezTo>
                  <a:pt x="2166" y="16145"/>
                  <a:pt x="2197" y="16333"/>
                  <a:pt x="2276" y="16431"/>
                </a:cubicBezTo>
                <a:cubicBezTo>
                  <a:pt x="2355" y="16529"/>
                  <a:pt x="2452" y="16807"/>
                  <a:pt x="2489" y="17049"/>
                </a:cubicBezTo>
                <a:cubicBezTo>
                  <a:pt x="2674" y="18240"/>
                  <a:pt x="2925" y="18795"/>
                  <a:pt x="3482" y="19231"/>
                </a:cubicBezTo>
                <a:cubicBezTo>
                  <a:pt x="3803" y="19482"/>
                  <a:pt x="4190" y="19914"/>
                  <a:pt x="4342" y="20189"/>
                </a:cubicBezTo>
                <a:cubicBezTo>
                  <a:pt x="4494" y="20465"/>
                  <a:pt x="4770" y="20894"/>
                  <a:pt x="4954" y="21142"/>
                </a:cubicBezTo>
                <a:cubicBezTo>
                  <a:pt x="5234" y="21516"/>
                  <a:pt x="5438" y="21591"/>
                  <a:pt x="6181" y="21591"/>
                </a:cubicBezTo>
                <a:cubicBezTo>
                  <a:pt x="6757" y="21591"/>
                  <a:pt x="7292" y="21458"/>
                  <a:pt x="7695" y="21216"/>
                </a:cubicBezTo>
                <a:cubicBezTo>
                  <a:pt x="8038" y="21011"/>
                  <a:pt x="8650" y="20748"/>
                  <a:pt x="9054" y="20632"/>
                </a:cubicBezTo>
                <a:cubicBezTo>
                  <a:pt x="9459" y="20517"/>
                  <a:pt x="10646" y="20094"/>
                  <a:pt x="11692" y="19693"/>
                </a:cubicBezTo>
                <a:cubicBezTo>
                  <a:pt x="12738" y="19292"/>
                  <a:pt x="13868" y="18861"/>
                  <a:pt x="14203" y="18736"/>
                </a:cubicBezTo>
                <a:cubicBezTo>
                  <a:pt x="14538" y="18611"/>
                  <a:pt x="14951" y="18396"/>
                  <a:pt x="15124" y="18257"/>
                </a:cubicBezTo>
                <a:cubicBezTo>
                  <a:pt x="15296" y="18118"/>
                  <a:pt x="15803" y="17918"/>
                  <a:pt x="16250" y="17813"/>
                </a:cubicBezTo>
                <a:cubicBezTo>
                  <a:pt x="16698" y="17708"/>
                  <a:pt x="17241" y="17511"/>
                  <a:pt x="17458" y="17377"/>
                </a:cubicBezTo>
                <a:cubicBezTo>
                  <a:pt x="17676" y="17242"/>
                  <a:pt x="18332" y="16939"/>
                  <a:pt x="18918" y="16703"/>
                </a:cubicBezTo>
                <a:lnTo>
                  <a:pt x="19982" y="16275"/>
                </a:lnTo>
                <a:lnTo>
                  <a:pt x="20468" y="15011"/>
                </a:lnTo>
                <a:cubicBezTo>
                  <a:pt x="20735" y="14316"/>
                  <a:pt x="21101" y="13472"/>
                  <a:pt x="21281" y="13134"/>
                </a:cubicBezTo>
                <a:cubicBezTo>
                  <a:pt x="21594" y="12550"/>
                  <a:pt x="21596" y="12516"/>
                  <a:pt x="21328" y="12406"/>
                </a:cubicBezTo>
                <a:cubicBezTo>
                  <a:pt x="21174" y="12342"/>
                  <a:pt x="20808" y="12157"/>
                  <a:pt x="20515" y="11994"/>
                </a:cubicBezTo>
                <a:cubicBezTo>
                  <a:pt x="20222" y="11831"/>
                  <a:pt x="19778" y="11643"/>
                  <a:pt x="19527" y="11574"/>
                </a:cubicBezTo>
                <a:cubicBezTo>
                  <a:pt x="19276" y="11505"/>
                  <a:pt x="19085" y="11353"/>
                  <a:pt x="19105" y="11238"/>
                </a:cubicBezTo>
                <a:cubicBezTo>
                  <a:pt x="19124" y="11123"/>
                  <a:pt x="18900" y="10784"/>
                  <a:pt x="18607" y="10484"/>
                </a:cubicBezTo>
                <a:cubicBezTo>
                  <a:pt x="18177" y="10044"/>
                  <a:pt x="17909" y="9930"/>
                  <a:pt x="17213" y="9895"/>
                </a:cubicBezTo>
                <a:cubicBezTo>
                  <a:pt x="16738" y="9871"/>
                  <a:pt x="16290" y="9804"/>
                  <a:pt x="16215" y="9747"/>
                </a:cubicBezTo>
                <a:cubicBezTo>
                  <a:pt x="16141" y="9690"/>
                  <a:pt x="16307" y="9407"/>
                  <a:pt x="16586" y="9118"/>
                </a:cubicBezTo>
                <a:cubicBezTo>
                  <a:pt x="17078" y="8608"/>
                  <a:pt x="17092" y="8553"/>
                  <a:pt x="17083" y="7202"/>
                </a:cubicBezTo>
                <a:cubicBezTo>
                  <a:pt x="17067" y="4587"/>
                  <a:pt x="16731" y="1174"/>
                  <a:pt x="16418" y="446"/>
                </a:cubicBezTo>
                <a:cubicBezTo>
                  <a:pt x="16292" y="155"/>
                  <a:pt x="16082" y="22"/>
                  <a:pt x="15497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7" name="film-etirable-transparent-300-1-640.jpg" descr="film-etirable-transparent-300-1-640.jpg"/>
          <p:cNvPicPr>
            <a:picLocks noChangeAspect="1"/>
          </p:cNvPicPr>
          <p:nvPr/>
        </p:nvPicPr>
        <p:blipFill>
          <a:blip r:embed="rId3">
            <a:extLst/>
          </a:blip>
          <a:srcRect l="2402" t="15009" r="1705" b="11063"/>
          <a:stretch>
            <a:fillRect/>
          </a:stretch>
        </p:blipFill>
        <p:spPr>
          <a:xfrm rot="19134655">
            <a:off x="4590739" y="1670705"/>
            <a:ext cx="5295733" cy="3062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6" h="21587" fill="norm" stroke="1" extrusionOk="0">
                <a:moveTo>
                  <a:pt x="2630" y="2"/>
                </a:moveTo>
                <a:cubicBezTo>
                  <a:pt x="2601" y="-6"/>
                  <a:pt x="2577" y="9"/>
                  <a:pt x="2577" y="55"/>
                </a:cubicBezTo>
                <a:cubicBezTo>
                  <a:pt x="2577" y="86"/>
                  <a:pt x="2594" y="130"/>
                  <a:pt x="2613" y="150"/>
                </a:cubicBezTo>
                <a:cubicBezTo>
                  <a:pt x="2633" y="172"/>
                  <a:pt x="2610" y="309"/>
                  <a:pt x="2556" y="494"/>
                </a:cubicBezTo>
                <a:cubicBezTo>
                  <a:pt x="2507" y="664"/>
                  <a:pt x="2459" y="861"/>
                  <a:pt x="2452" y="928"/>
                </a:cubicBezTo>
                <a:cubicBezTo>
                  <a:pt x="2429" y="1130"/>
                  <a:pt x="2330" y="1285"/>
                  <a:pt x="2274" y="1205"/>
                </a:cubicBezTo>
                <a:cubicBezTo>
                  <a:pt x="2239" y="1153"/>
                  <a:pt x="2227" y="1159"/>
                  <a:pt x="2226" y="1222"/>
                </a:cubicBezTo>
                <a:cubicBezTo>
                  <a:pt x="2224" y="1332"/>
                  <a:pt x="1962" y="1829"/>
                  <a:pt x="1933" y="1779"/>
                </a:cubicBezTo>
                <a:cubicBezTo>
                  <a:pt x="1921" y="1757"/>
                  <a:pt x="1921" y="1648"/>
                  <a:pt x="1933" y="1538"/>
                </a:cubicBezTo>
                <a:cubicBezTo>
                  <a:pt x="1953" y="1357"/>
                  <a:pt x="1944" y="1331"/>
                  <a:pt x="1854" y="1275"/>
                </a:cubicBezTo>
                <a:cubicBezTo>
                  <a:pt x="1799" y="1241"/>
                  <a:pt x="1709" y="1169"/>
                  <a:pt x="1655" y="1115"/>
                </a:cubicBezTo>
                <a:cubicBezTo>
                  <a:pt x="1592" y="1054"/>
                  <a:pt x="1478" y="1020"/>
                  <a:pt x="1347" y="1023"/>
                </a:cubicBezTo>
                <a:cubicBezTo>
                  <a:pt x="1193" y="1027"/>
                  <a:pt x="1133" y="1005"/>
                  <a:pt x="1118" y="939"/>
                </a:cubicBezTo>
                <a:cubicBezTo>
                  <a:pt x="1088" y="804"/>
                  <a:pt x="1041" y="830"/>
                  <a:pt x="1017" y="995"/>
                </a:cubicBezTo>
                <a:cubicBezTo>
                  <a:pt x="990" y="1180"/>
                  <a:pt x="842" y="1429"/>
                  <a:pt x="811" y="1342"/>
                </a:cubicBezTo>
                <a:cubicBezTo>
                  <a:pt x="798" y="1307"/>
                  <a:pt x="822" y="1166"/>
                  <a:pt x="862" y="1029"/>
                </a:cubicBezTo>
                <a:cubicBezTo>
                  <a:pt x="903" y="891"/>
                  <a:pt x="931" y="756"/>
                  <a:pt x="925" y="726"/>
                </a:cubicBezTo>
                <a:cubicBezTo>
                  <a:pt x="919" y="697"/>
                  <a:pt x="852" y="908"/>
                  <a:pt x="777" y="1199"/>
                </a:cubicBezTo>
                <a:cubicBezTo>
                  <a:pt x="702" y="1491"/>
                  <a:pt x="588" y="1929"/>
                  <a:pt x="524" y="2170"/>
                </a:cubicBezTo>
                <a:cubicBezTo>
                  <a:pt x="460" y="2412"/>
                  <a:pt x="407" y="2624"/>
                  <a:pt x="407" y="2640"/>
                </a:cubicBezTo>
                <a:cubicBezTo>
                  <a:pt x="407" y="2657"/>
                  <a:pt x="365" y="2825"/>
                  <a:pt x="315" y="3015"/>
                </a:cubicBezTo>
                <a:cubicBezTo>
                  <a:pt x="190" y="3488"/>
                  <a:pt x="-19" y="4508"/>
                  <a:pt x="1" y="4543"/>
                </a:cubicBezTo>
                <a:cubicBezTo>
                  <a:pt x="10" y="4558"/>
                  <a:pt x="35" y="4464"/>
                  <a:pt x="57" y="4333"/>
                </a:cubicBezTo>
                <a:cubicBezTo>
                  <a:pt x="80" y="4202"/>
                  <a:pt x="126" y="4034"/>
                  <a:pt x="159" y="3958"/>
                </a:cubicBezTo>
                <a:cubicBezTo>
                  <a:pt x="207" y="3846"/>
                  <a:pt x="225" y="3836"/>
                  <a:pt x="257" y="3902"/>
                </a:cubicBezTo>
                <a:cubicBezTo>
                  <a:pt x="286" y="3963"/>
                  <a:pt x="279" y="4042"/>
                  <a:pt x="229" y="4224"/>
                </a:cubicBezTo>
                <a:cubicBezTo>
                  <a:pt x="193" y="4358"/>
                  <a:pt x="162" y="4507"/>
                  <a:pt x="162" y="4554"/>
                </a:cubicBezTo>
                <a:cubicBezTo>
                  <a:pt x="161" y="4602"/>
                  <a:pt x="137" y="4689"/>
                  <a:pt x="107" y="4747"/>
                </a:cubicBezTo>
                <a:cubicBezTo>
                  <a:pt x="77" y="4805"/>
                  <a:pt x="46" y="4952"/>
                  <a:pt x="39" y="5072"/>
                </a:cubicBezTo>
                <a:cubicBezTo>
                  <a:pt x="28" y="5289"/>
                  <a:pt x="29" y="5289"/>
                  <a:pt x="295" y="5508"/>
                </a:cubicBezTo>
                <a:cubicBezTo>
                  <a:pt x="443" y="5629"/>
                  <a:pt x="616" y="5768"/>
                  <a:pt x="680" y="5816"/>
                </a:cubicBezTo>
                <a:cubicBezTo>
                  <a:pt x="793" y="5900"/>
                  <a:pt x="798" y="5912"/>
                  <a:pt x="774" y="6157"/>
                </a:cubicBezTo>
                <a:cubicBezTo>
                  <a:pt x="760" y="6297"/>
                  <a:pt x="723" y="6475"/>
                  <a:pt x="693" y="6555"/>
                </a:cubicBezTo>
                <a:cubicBezTo>
                  <a:pt x="649" y="6672"/>
                  <a:pt x="647" y="6725"/>
                  <a:pt x="682" y="6823"/>
                </a:cubicBezTo>
                <a:cubicBezTo>
                  <a:pt x="717" y="6920"/>
                  <a:pt x="717" y="6960"/>
                  <a:pt x="680" y="7036"/>
                </a:cubicBezTo>
                <a:cubicBezTo>
                  <a:pt x="642" y="7116"/>
                  <a:pt x="647" y="7145"/>
                  <a:pt x="713" y="7221"/>
                </a:cubicBezTo>
                <a:cubicBezTo>
                  <a:pt x="756" y="7270"/>
                  <a:pt x="793" y="7370"/>
                  <a:pt x="793" y="7442"/>
                </a:cubicBezTo>
                <a:cubicBezTo>
                  <a:pt x="794" y="7543"/>
                  <a:pt x="844" y="7608"/>
                  <a:pt x="1028" y="7747"/>
                </a:cubicBezTo>
                <a:cubicBezTo>
                  <a:pt x="1221" y="7892"/>
                  <a:pt x="1793" y="8341"/>
                  <a:pt x="2350" y="8785"/>
                </a:cubicBezTo>
                <a:cubicBezTo>
                  <a:pt x="2408" y="8831"/>
                  <a:pt x="2510" y="8911"/>
                  <a:pt x="2577" y="8961"/>
                </a:cubicBezTo>
                <a:cubicBezTo>
                  <a:pt x="2645" y="9011"/>
                  <a:pt x="2818" y="9144"/>
                  <a:pt x="2962" y="9260"/>
                </a:cubicBezTo>
                <a:cubicBezTo>
                  <a:pt x="3106" y="9376"/>
                  <a:pt x="3343" y="9560"/>
                  <a:pt x="3487" y="9669"/>
                </a:cubicBezTo>
                <a:cubicBezTo>
                  <a:pt x="3631" y="9777"/>
                  <a:pt x="3895" y="9987"/>
                  <a:pt x="4073" y="10133"/>
                </a:cubicBezTo>
                <a:cubicBezTo>
                  <a:pt x="4251" y="10280"/>
                  <a:pt x="4405" y="10399"/>
                  <a:pt x="4414" y="10399"/>
                </a:cubicBezTo>
                <a:cubicBezTo>
                  <a:pt x="4424" y="10399"/>
                  <a:pt x="4566" y="10509"/>
                  <a:pt x="4730" y="10642"/>
                </a:cubicBezTo>
                <a:cubicBezTo>
                  <a:pt x="4894" y="10776"/>
                  <a:pt x="5035" y="10886"/>
                  <a:pt x="5042" y="10886"/>
                </a:cubicBezTo>
                <a:cubicBezTo>
                  <a:pt x="5050" y="10886"/>
                  <a:pt x="5196" y="10998"/>
                  <a:pt x="5366" y="11135"/>
                </a:cubicBezTo>
                <a:cubicBezTo>
                  <a:pt x="5537" y="11271"/>
                  <a:pt x="5738" y="11433"/>
                  <a:pt x="5815" y="11493"/>
                </a:cubicBezTo>
                <a:cubicBezTo>
                  <a:pt x="5892" y="11553"/>
                  <a:pt x="6090" y="11710"/>
                  <a:pt x="6253" y="11843"/>
                </a:cubicBezTo>
                <a:cubicBezTo>
                  <a:pt x="6571" y="12100"/>
                  <a:pt x="6599" y="12121"/>
                  <a:pt x="7163" y="12559"/>
                </a:cubicBezTo>
                <a:cubicBezTo>
                  <a:pt x="7365" y="12716"/>
                  <a:pt x="7571" y="12880"/>
                  <a:pt x="7619" y="12923"/>
                </a:cubicBezTo>
                <a:cubicBezTo>
                  <a:pt x="7822" y="13104"/>
                  <a:pt x="8094" y="13320"/>
                  <a:pt x="8120" y="13320"/>
                </a:cubicBezTo>
                <a:cubicBezTo>
                  <a:pt x="8135" y="13320"/>
                  <a:pt x="8277" y="13424"/>
                  <a:pt x="8435" y="13552"/>
                </a:cubicBezTo>
                <a:cubicBezTo>
                  <a:pt x="9069" y="14067"/>
                  <a:pt x="9751" y="14599"/>
                  <a:pt x="9780" y="14599"/>
                </a:cubicBezTo>
                <a:cubicBezTo>
                  <a:pt x="9796" y="14599"/>
                  <a:pt x="9828" y="14626"/>
                  <a:pt x="9849" y="14663"/>
                </a:cubicBezTo>
                <a:cubicBezTo>
                  <a:pt x="9870" y="14700"/>
                  <a:pt x="10012" y="14821"/>
                  <a:pt x="10163" y="14929"/>
                </a:cubicBezTo>
                <a:cubicBezTo>
                  <a:pt x="10314" y="15037"/>
                  <a:pt x="10602" y="15254"/>
                  <a:pt x="10804" y="15416"/>
                </a:cubicBezTo>
                <a:cubicBezTo>
                  <a:pt x="11400" y="15892"/>
                  <a:pt x="11456" y="15936"/>
                  <a:pt x="11479" y="15936"/>
                </a:cubicBezTo>
                <a:cubicBezTo>
                  <a:pt x="11491" y="15936"/>
                  <a:pt x="11715" y="16113"/>
                  <a:pt x="11976" y="16331"/>
                </a:cubicBezTo>
                <a:cubicBezTo>
                  <a:pt x="12238" y="16548"/>
                  <a:pt x="12458" y="16728"/>
                  <a:pt x="12467" y="16728"/>
                </a:cubicBezTo>
                <a:cubicBezTo>
                  <a:pt x="12476" y="16728"/>
                  <a:pt x="12682" y="16891"/>
                  <a:pt x="12923" y="17092"/>
                </a:cubicBezTo>
                <a:cubicBezTo>
                  <a:pt x="13164" y="17293"/>
                  <a:pt x="13373" y="17456"/>
                  <a:pt x="13388" y="17456"/>
                </a:cubicBezTo>
                <a:cubicBezTo>
                  <a:pt x="13404" y="17456"/>
                  <a:pt x="13525" y="17550"/>
                  <a:pt x="13657" y="17665"/>
                </a:cubicBezTo>
                <a:cubicBezTo>
                  <a:pt x="13789" y="17781"/>
                  <a:pt x="13985" y="17938"/>
                  <a:pt x="14092" y="18012"/>
                </a:cubicBezTo>
                <a:cubicBezTo>
                  <a:pt x="14199" y="18086"/>
                  <a:pt x="14305" y="18167"/>
                  <a:pt x="14324" y="18191"/>
                </a:cubicBezTo>
                <a:cubicBezTo>
                  <a:pt x="14372" y="18254"/>
                  <a:pt x="15237" y="18916"/>
                  <a:pt x="15274" y="18919"/>
                </a:cubicBezTo>
                <a:cubicBezTo>
                  <a:pt x="15290" y="18920"/>
                  <a:pt x="15366" y="18975"/>
                  <a:pt x="15443" y="19039"/>
                </a:cubicBezTo>
                <a:cubicBezTo>
                  <a:pt x="15520" y="19104"/>
                  <a:pt x="15597" y="19158"/>
                  <a:pt x="15612" y="19160"/>
                </a:cubicBezTo>
                <a:cubicBezTo>
                  <a:pt x="15627" y="19161"/>
                  <a:pt x="15839" y="19327"/>
                  <a:pt x="16084" y="19532"/>
                </a:cubicBezTo>
                <a:cubicBezTo>
                  <a:pt x="16878" y="20197"/>
                  <a:pt x="17362" y="20584"/>
                  <a:pt x="17720" y="20844"/>
                </a:cubicBezTo>
                <a:cubicBezTo>
                  <a:pt x="17835" y="20928"/>
                  <a:pt x="18055" y="21098"/>
                  <a:pt x="18209" y="21222"/>
                </a:cubicBezTo>
                <a:cubicBezTo>
                  <a:pt x="18363" y="21346"/>
                  <a:pt x="18528" y="21480"/>
                  <a:pt x="18576" y="21518"/>
                </a:cubicBezTo>
                <a:cubicBezTo>
                  <a:pt x="18644" y="21572"/>
                  <a:pt x="18723" y="21594"/>
                  <a:pt x="18805" y="21585"/>
                </a:cubicBezTo>
                <a:cubicBezTo>
                  <a:pt x="18887" y="21577"/>
                  <a:pt x="18972" y="21536"/>
                  <a:pt x="19053" y="21468"/>
                </a:cubicBezTo>
                <a:cubicBezTo>
                  <a:pt x="19182" y="21359"/>
                  <a:pt x="19293" y="21158"/>
                  <a:pt x="19465" y="20718"/>
                </a:cubicBezTo>
                <a:cubicBezTo>
                  <a:pt x="19508" y="20610"/>
                  <a:pt x="19522" y="20616"/>
                  <a:pt x="19821" y="20836"/>
                </a:cubicBezTo>
                <a:cubicBezTo>
                  <a:pt x="19993" y="20962"/>
                  <a:pt x="20149" y="21087"/>
                  <a:pt x="20167" y="21115"/>
                </a:cubicBezTo>
                <a:cubicBezTo>
                  <a:pt x="20186" y="21143"/>
                  <a:pt x="20257" y="21168"/>
                  <a:pt x="20327" y="21168"/>
                </a:cubicBezTo>
                <a:cubicBezTo>
                  <a:pt x="20514" y="21168"/>
                  <a:pt x="20694" y="20800"/>
                  <a:pt x="20969" y="19851"/>
                </a:cubicBezTo>
                <a:cubicBezTo>
                  <a:pt x="21309" y="18679"/>
                  <a:pt x="21581" y="16726"/>
                  <a:pt x="21454" y="16378"/>
                </a:cubicBezTo>
                <a:cubicBezTo>
                  <a:pt x="21439" y="16338"/>
                  <a:pt x="21249" y="16152"/>
                  <a:pt x="21032" y="15967"/>
                </a:cubicBezTo>
                <a:lnTo>
                  <a:pt x="20638" y="15628"/>
                </a:lnTo>
                <a:lnTo>
                  <a:pt x="20662" y="15242"/>
                </a:lnTo>
                <a:cubicBezTo>
                  <a:pt x="20695" y="14707"/>
                  <a:pt x="20658" y="14403"/>
                  <a:pt x="20522" y="14092"/>
                </a:cubicBezTo>
                <a:cubicBezTo>
                  <a:pt x="20437" y="13901"/>
                  <a:pt x="20361" y="13806"/>
                  <a:pt x="20251" y="13748"/>
                </a:cubicBezTo>
                <a:cubicBezTo>
                  <a:pt x="20113" y="13676"/>
                  <a:pt x="19682" y="13358"/>
                  <a:pt x="19224" y="12984"/>
                </a:cubicBezTo>
                <a:cubicBezTo>
                  <a:pt x="19036" y="12831"/>
                  <a:pt x="18575" y="12470"/>
                  <a:pt x="17789" y="11865"/>
                </a:cubicBezTo>
                <a:cubicBezTo>
                  <a:pt x="16907" y="11186"/>
                  <a:pt x="16802" y="11106"/>
                  <a:pt x="16406" y="10796"/>
                </a:cubicBezTo>
                <a:cubicBezTo>
                  <a:pt x="16223" y="10653"/>
                  <a:pt x="15838" y="10350"/>
                  <a:pt x="15549" y="10125"/>
                </a:cubicBezTo>
                <a:cubicBezTo>
                  <a:pt x="15260" y="9900"/>
                  <a:pt x="14921" y="9635"/>
                  <a:pt x="14796" y="9537"/>
                </a:cubicBezTo>
                <a:cubicBezTo>
                  <a:pt x="14670" y="9439"/>
                  <a:pt x="14563" y="9362"/>
                  <a:pt x="14557" y="9367"/>
                </a:cubicBezTo>
                <a:cubicBezTo>
                  <a:pt x="14551" y="9371"/>
                  <a:pt x="14513" y="9338"/>
                  <a:pt x="14470" y="9291"/>
                </a:cubicBezTo>
                <a:cubicBezTo>
                  <a:pt x="14428" y="9245"/>
                  <a:pt x="14314" y="9156"/>
                  <a:pt x="14218" y="9095"/>
                </a:cubicBezTo>
                <a:cubicBezTo>
                  <a:pt x="14121" y="9034"/>
                  <a:pt x="13869" y="8831"/>
                  <a:pt x="13657" y="8642"/>
                </a:cubicBezTo>
                <a:cubicBezTo>
                  <a:pt x="13268" y="8295"/>
                  <a:pt x="12972" y="8054"/>
                  <a:pt x="12556" y="7752"/>
                </a:cubicBezTo>
                <a:cubicBezTo>
                  <a:pt x="12431" y="7662"/>
                  <a:pt x="12309" y="7563"/>
                  <a:pt x="12288" y="7534"/>
                </a:cubicBezTo>
                <a:cubicBezTo>
                  <a:pt x="12268" y="7504"/>
                  <a:pt x="12187" y="7440"/>
                  <a:pt x="12108" y="7391"/>
                </a:cubicBezTo>
                <a:cubicBezTo>
                  <a:pt x="12029" y="7343"/>
                  <a:pt x="11841" y="7205"/>
                  <a:pt x="11691" y="7083"/>
                </a:cubicBezTo>
                <a:cubicBezTo>
                  <a:pt x="11541" y="6962"/>
                  <a:pt x="11385" y="6838"/>
                  <a:pt x="11347" y="6809"/>
                </a:cubicBezTo>
                <a:cubicBezTo>
                  <a:pt x="11248" y="6735"/>
                  <a:pt x="10815" y="6397"/>
                  <a:pt x="10648" y="6264"/>
                </a:cubicBezTo>
                <a:cubicBezTo>
                  <a:pt x="10571" y="6202"/>
                  <a:pt x="10428" y="6091"/>
                  <a:pt x="10332" y="6017"/>
                </a:cubicBezTo>
                <a:cubicBezTo>
                  <a:pt x="10236" y="5944"/>
                  <a:pt x="10026" y="5778"/>
                  <a:pt x="9867" y="5648"/>
                </a:cubicBezTo>
                <a:cubicBezTo>
                  <a:pt x="9707" y="5518"/>
                  <a:pt x="9558" y="5410"/>
                  <a:pt x="9533" y="5410"/>
                </a:cubicBezTo>
                <a:cubicBezTo>
                  <a:pt x="9509" y="5410"/>
                  <a:pt x="9473" y="5386"/>
                  <a:pt x="9454" y="5357"/>
                </a:cubicBezTo>
                <a:cubicBezTo>
                  <a:pt x="9436" y="5328"/>
                  <a:pt x="9288" y="5203"/>
                  <a:pt x="9124" y="5077"/>
                </a:cubicBezTo>
                <a:cubicBezTo>
                  <a:pt x="8961" y="4952"/>
                  <a:pt x="8755" y="4794"/>
                  <a:pt x="8669" y="4728"/>
                </a:cubicBezTo>
                <a:cubicBezTo>
                  <a:pt x="8582" y="4661"/>
                  <a:pt x="8275" y="4423"/>
                  <a:pt x="7986" y="4196"/>
                </a:cubicBezTo>
                <a:cubicBezTo>
                  <a:pt x="7697" y="3969"/>
                  <a:pt x="7343" y="3692"/>
                  <a:pt x="7199" y="3583"/>
                </a:cubicBezTo>
                <a:cubicBezTo>
                  <a:pt x="7054" y="3475"/>
                  <a:pt x="6834" y="3306"/>
                  <a:pt x="6709" y="3205"/>
                </a:cubicBezTo>
                <a:cubicBezTo>
                  <a:pt x="6281" y="2862"/>
                  <a:pt x="5466" y="2237"/>
                  <a:pt x="5290" y="2117"/>
                </a:cubicBezTo>
                <a:cubicBezTo>
                  <a:pt x="5194" y="2051"/>
                  <a:pt x="4985" y="1891"/>
                  <a:pt x="4825" y="1759"/>
                </a:cubicBezTo>
                <a:cubicBezTo>
                  <a:pt x="4665" y="1627"/>
                  <a:pt x="4518" y="1518"/>
                  <a:pt x="4500" y="1518"/>
                </a:cubicBezTo>
                <a:cubicBezTo>
                  <a:pt x="4481" y="1518"/>
                  <a:pt x="4440" y="1494"/>
                  <a:pt x="4406" y="1462"/>
                </a:cubicBezTo>
                <a:cubicBezTo>
                  <a:pt x="4373" y="1431"/>
                  <a:pt x="4211" y="1303"/>
                  <a:pt x="4047" y="1180"/>
                </a:cubicBezTo>
                <a:cubicBezTo>
                  <a:pt x="2978" y="377"/>
                  <a:pt x="2775" y="210"/>
                  <a:pt x="2719" y="91"/>
                </a:cubicBezTo>
                <a:cubicBezTo>
                  <a:pt x="2694" y="39"/>
                  <a:pt x="2660" y="10"/>
                  <a:pt x="2630" y="2"/>
                </a:cubicBezTo>
                <a:close/>
                <a:moveTo>
                  <a:pt x="2226" y="472"/>
                </a:moveTo>
                <a:cubicBezTo>
                  <a:pt x="2226" y="383"/>
                  <a:pt x="2054" y="845"/>
                  <a:pt x="2052" y="939"/>
                </a:cubicBezTo>
                <a:cubicBezTo>
                  <a:pt x="2052" y="972"/>
                  <a:pt x="2091" y="897"/>
                  <a:pt x="2139" y="774"/>
                </a:cubicBezTo>
                <a:cubicBezTo>
                  <a:pt x="2187" y="651"/>
                  <a:pt x="2226" y="515"/>
                  <a:pt x="2226" y="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8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015066" y="54694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1782112" y="5239750"/>
            <a:ext cx="1481909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0" name="Etape 2"/>
          <p:cNvSpPr txBox="1"/>
          <p:nvPr/>
        </p:nvSpPr>
        <p:spPr>
          <a:xfrm>
            <a:off x="1387448" y="1435099"/>
            <a:ext cx="18309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2</a:t>
            </a:r>
          </a:p>
        </p:txBody>
      </p:sp>
      <p:pic>
        <p:nvPicPr>
          <p:cNvPr id="261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84062" y="7722989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000" fill="hold"/>
                                        <p:tgtEl>
                                          <p:spTgt spid="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500533" y="78232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466666" y="3894666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Etape 3"/>
          <p:cNvSpPr txBox="1"/>
          <p:nvPr/>
        </p:nvSpPr>
        <p:spPr>
          <a:xfrm>
            <a:off x="835681" y="1490133"/>
            <a:ext cx="492767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3</a:t>
            </a:r>
          </a:p>
        </p:txBody>
      </p:sp>
      <p:sp>
        <p:nvSpPr>
          <p:cNvPr id="266" name="Mets l’eau dans la casserole, mais fais bien attention à pouvoir poser le saladier par dessus sans faire déborder l’eau."/>
          <p:cNvSpPr txBox="1"/>
          <p:nvPr/>
        </p:nvSpPr>
        <p:spPr>
          <a:xfrm>
            <a:off x="816630" y="2331508"/>
            <a:ext cx="11371539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Mets l’eau dans la casserole, mais fais bien attention à pouvoir poser le saladier par dessus sans faire déborder l’eau.</a:t>
            </a:r>
          </a:p>
        </p:txBody>
      </p:sp>
      <p:sp>
        <p:nvSpPr>
          <p:cNvPr id="267" name="Etape 4"/>
          <p:cNvSpPr txBox="1"/>
          <p:nvPr/>
        </p:nvSpPr>
        <p:spPr>
          <a:xfrm>
            <a:off x="835681" y="4533899"/>
            <a:ext cx="492767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4</a:t>
            </a:r>
          </a:p>
        </p:txBody>
      </p:sp>
      <p:sp>
        <p:nvSpPr>
          <p:cNvPr id="268" name="Fais chauffer l’eau jusqu’à ce que des petites bulles se forment.…"/>
          <p:cNvSpPr txBox="1"/>
          <p:nvPr/>
        </p:nvSpPr>
        <p:spPr>
          <a:xfrm>
            <a:off x="816630" y="5278966"/>
            <a:ext cx="11371539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Fais chauffer l’eau jusqu’à ce que des petites bulles se forment.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Que vois tu ? Qu’est ce qui sort de la casserole ?</a:t>
            </a:r>
          </a:p>
        </p:txBody>
      </p:sp>
      <p:sp>
        <p:nvSpPr>
          <p:cNvPr id="269" name="Déroulement (avec un adulte)."/>
          <p:cNvSpPr txBox="1"/>
          <p:nvPr/>
        </p:nvSpPr>
        <p:spPr>
          <a:xfrm>
            <a:off x="2999302" y="552450"/>
            <a:ext cx="700619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Déroulement (avec un adulte).</a:t>
            </a:r>
          </a:p>
        </p:txBody>
      </p:sp>
      <p:pic>
        <p:nvPicPr>
          <p:cNvPr id="270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8204079" y="381698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8204079" y="7486270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2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53395" y="7943122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6666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64988" fill="hold"/>
                                        <p:tgtEl>
                                          <p:spTgt spid="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263"/>
                </p:tgtEl>
              </p:cMediaNode>
            </p:audio>
            <p:audio isNarration="0">
              <p:cMediaNode mute="0" showWhenStopped="0" numSld="1" vol="100000">
                <p:cTn id="12" fill="hold" display="0">
                  <p:stCondLst>
                    <p:cond delay="indefinite"/>
                  </p:stCondLst>
                </p:cTn>
                <p:tgtEl>
                  <p:spTgt spid="26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e la vapeur d’eau"/>
          <p:cNvSpPr txBox="1"/>
          <p:nvPr/>
        </p:nvSpPr>
        <p:spPr>
          <a:xfrm>
            <a:off x="248902" y="1079499"/>
            <a:ext cx="437899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De la vapeur d’eau</a:t>
            </a:r>
          </a:p>
        </p:txBody>
      </p:sp>
      <p:sp>
        <p:nvSpPr>
          <p:cNvPr id="275" name="https://www.ecosia.org/images?q=vapeur+d%27eau+qui+boue#id=67B18B9B31CBEE8E8BBA687911A0748E14BDB92D"/>
          <p:cNvSpPr txBox="1"/>
          <p:nvPr/>
        </p:nvSpPr>
        <p:spPr>
          <a:xfrm>
            <a:off x="967879" y="9042400"/>
            <a:ext cx="497304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https://www.ecosia.org/images?q=vapeur+d%27eau+qui+boue#id=67B18B9B31CBEE8E8BBA687911A0748E14BDB92D</a:t>
            </a:r>
          </a:p>
        </p:txBody>
      </p:sp>
      <p:pic>
        <p:nvPicPr>
          <p:cNvPr id="276" name="istockphoto-536673202-612x612.jpg" descr="istockphoto-536673202-612x612.jpg"/>
          <p:cNvPicPr>
            <a:picLocks noChangeAspect="1"/>
          </p:cNvPicPr>
          <p:nvPr/>
        </p:nvPicPr>
        <p:blipFill>
          <a:blip r:embed="rId2">
            <a:extLst/>
          </a:blip>
          <a:srcRect l="11121" t="5" r="11118" b="14009"/>
          <a:stretch>
            <a:fillRect/>
          </a:stretch>
        </p:blipFill>
        <p:spPr>
          <a:xfrm>
            <a:off x="3480500" y="1639490"/>
            <a:ext cx="6043800" cy="6235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594" fill="norm" stroke="1" extrusionOk="0">
                <a:moveTo>
                  <a:pt x="7388" y="0"/>
                </a:moveTo>
                <a:lnTo>
                  <a:pt x="7388" y="330"/>
                </a:lnTo>
                <a:cubicBezTo>
                  <a:pt x="7388" y="610"/>
                  <a:pt x="7337" y="851"/>
                  <a:pt x="7222" y="1105"/>
                </a:cubicBezTo>
                <a:cubicBezTo>
                  <a:pt x="7213" y="1126"/>
                  <a:pt x="7197" y="1151"/>
                  <a:pt x="7187" y="1172"/>
                </a:cubicBezTo>
                <a:cubicBezTo>
                  <a:pt x="7143" y="1262"/>
                  <a:pt x="7096" y="1354"/>
                  <a:pt x="7033" y="1451"/>
                </a:cubicBezTo>
                <a:cubicBezTo>
                  <a:pt x="7018" y="1474"/>
                  <a:pt x="6998" y="1502"/>
                  <a:pt x="6981" y="1526"/>
                </a:cubicBezTo>
                <a:cubicBezTo>
                  <a:pt x="6916" y="1622"/>
                  <a:pt x="6853" y="1716"/>
                  <a:pt x="6769" y="1825"/>
                </a:cubicBezTo>
                <a:cubicBezTo>
                  <a:pt x="5894" y="2958"/>
                  <a:pt x="5478" y="3863"/>
                  <a:pt x="5545" y="4489"/>
                </a:cubicBezTo>
                <a:cubicBezTo>
                  <a:pt x="5585" y="4873"/>
                  <a:pt x="5872" y="5490"/>
                  <a:pt x="6333" y="6178"/>
                </a:cubicBezTo>
                <a:cubicBezTo>
                  <a:pt x="6921" y="7056"/>
                  <a:pt x="6951" y="7180"/>
                  <a:pt x="6697" y="7668"/>
                </a:cubicBezTo>
                <a:cubicBezTo>
                  <a:pt x="6654" y="7749"/>
                  <a:pt x="6625" y="7822"/>
                  <a:pt x="6599" y="7893"/>
                </a:cubicBezTo>
                <a:cubicBezTo>
                  <a:pt x="6555" y="8047"/>
                  <a:pt x="6542" y="8192"/>
                  <a:pt x="6564" y="8335"/>
                </a:cubicBezTo>
                <a:cubicBezTo>
                  <a:pt x="6613" y="8544"/>
                  <a:pt x="6756" y="8772"/>
                  <a:pt x="7012" y="9096"/>
                </a:cubicBezTo>
                <a:cubicBezTo>
                  <a:pt x="7188" y="9318"/>
                  <a:pt x="7323" y="9528"/>
                  <a:pt x="7311" y="9563"/>
                </a:cubicBezTo>
                <a:cubicBezTo>
                  <a:pt x="7298" y="9601"/>
                  <a:pt x="7089" y="9636"/>
                  <a:pt x="6812" y="9647"/>
                </a:cubicBezTo>
                <a:cubicBezTo>
                  <a:pt x="6550" y="9658"/>
                  <a:pt x="6249" y="9708"/>
                  <a:pt x="6142" y="9757"/>
                </a:cubicBezTo>
                <a:cubicBezTo>
                  <a:pt x="6035" y="9806"/>
                  <a:pt x="5903" y="9830"/>
                  <a:pt x="5849" y="9809"/>
                </a:cubicBezTo>
                <a:cubicBezTo>
                  <a:pt x="5795" y="9789"/>
                  <a:pt x="5714" y="9801"/>
                  <a:pt x="5670" y="9837"/>
                </a:cubicBezTo>
                <a:cubicBezTo>
                  <a:pt x="5626" y="9872"/>
                  <a:pt x="5562" y="9885"/>
                  <a:pt x="5528" y="9864"/>
                </a:cubicBezTo>
                <a:cubicBezTo>
                  <a:pt x="5493" y="9844"/>
                  <a:pt x="5432" y="9847"/>
                  <a:pt x="5391" y="9871"/>
                </a:cubicBezTo>
                <a:cubicBezTo>
                  <a:pt x="5350" y="9896"/>
                  <a:pt x="5269" y="9924"/>
                  <a:pt x="5211" y="9933"/>
                </a:cubicBezTo>
                <a:cubicBezTo>
                  <a:pt x="4973" y="9972"/>
                  <a:pt x="4835" y="10000"/>
                  <a:pt x="4835" y="10009"/>
                </a:cubicBezTo>
                <a:cubicBezTo>
                  <a:pt x="4835" y="10014"/>
                  <a:pt x="4762" y="10026"/>
                  <a:pt x="4674" y="10038"/>
                </a:cubicBezTo>
                <a:cubicBezTo>
                  <a:pt x="4586" y="10049"/>
                  <a:pt x="4448" y="10101"/>
                  <a:pt x="4368" y="10152"/>
                </a:cubicBezTo>
                <a:cubicBezTo>
                  <a:pt x="4289" y="10203"/>
                  <a:pt x="4206" y="10227"/>
                  <a:pt x="4184" y="10205"/>
                </a:cubicBezTo>
                <a:cubicBezTo>
                  <a:pt x="4162" y="10184"/>
                  <a:pt x="4079" y="10234"/>
                  <a:pt x="4001" y="10317"/>
                </a:cubicBezTo>
                <a:cubicBezTo>
                  <a:pt x="3867" y="10457"/>
                  <a:pt x="3864" y="10479"/>
                  <a:pt x="3944" y="10641"/>
                </a:cubicBezTo>
                <a:cubicBezTo>
                  <a:pt x="4037" y="10827"/>
                  <a:pt x="4370" y="11001"/>
                  <a:pt x="4623" y="10996"/>
                </a:cubicBezTo>
                <a:cubicBezTo>
                  <a:pt x="4706" y="10994"/>
                  <a:pt x="4936" y="11032"/>
                  <a:pt x="5135" y="11082"/>
                </a:cubicBezTo>
                <a:cubicBezTo>
                  <a:pt x="5879" y="11270"/>
                  <a:pt x="7361" y="11434"/>
                  <a:pt x="8860" y="11493"/>
                </a:cubicBezTo>
                <a:cubicBezTo>
                  <a:pt x="9092" y="11502"/>
                  <a:pt x="10146" y="11511"/>
                  <a:pt x="11204" y="11512"/>
                </a:cubicBezTo>
                <a:cubicBezTo>
                  <a:pt x="13527" y="11515"/>
                  <a:pt x="15278" y="11363"/>
                  <a:pt x="16413" y="11059"/>
                </a:cubicBezTo>
                <a:cubicBezTo>
                  <a:pt x="16556" y="11020"/>
                  <a:pt x="16771" y="10992"/>
                  <a:pt x="16890" y="10996"/>
                </a:cubicBezTo>
                <a:cubicBezTo>
                  <a:pt x="17045" y="11001"/>
                  <a:pt x="17154" y="10961"/>
                  <a:pt x="17270" y="10857"/>
                </a:cubicBezTo>
                <a:cubicBezTo>
                  <a:pt x="17360" y="10776"/>
                  <a:pt x="17452" y="10721"/>
                  <a:pt x="17476" y="10736"/>
                </a:cubicBezTo>
                <a:cubicBezTo>
                  <a:pt x="17500" y="10750"/>
                  <a:pt x="17524" y="10698"/>
                  <a:pt x="17531" y="10622"/>
                </a:cubicBezTo>
                <a:cubicBezTo>
                  <a:pt x="17537" y="10545"/>
                  <a:pt x="17550" y="10452"/>
                  <a:pt x="17559" y="10414"/>
                </a:cubicBezTo>
                <a:cubicBezTo>
                  <a:pt x="17568" y="10377"/>
                  <a:pt x="17521" y="10338"/>
                  <a:pt x="17456" y="10328"/>
                </a:cubicBezTo>
                <a:cubicBezTo>
                  <a:pt x="17391" y="10317"/>
                  <a:pt x="17310" y="10273"/>
                  <a:pt x="17276" y="10230"/>
                </a:cubicBezTo>
                <a:cubicBezTo>
                  <a:pt x="17218" y="10156"/>
                  <a:pt x="16785" y="10002"/>
                  <a:pt x="16582" y="9983"/>
                </a:cubicBezTo>
                <a:cubicBezTo>
                  <a:pt x="16531" y="9978"/>
                  <a:pt x="16454" y="9952"/>
                  <a:pt x="16410" y="9925"/>
                </a:cubicBezTo>
                <a:cubicBezTo>
                  <a:pt x="16365" y="9898"/>
                  <a:pt x="16217" y="9871"/>
                  <a:pt x="16080" y="9863"/>
                </a:cubicBezTo>
                <a:cubicBezTo>
                  <a:pt x="15944" y="9855"/>
                  <a:pt x="15792" y="9835"/>
                  <a:pt x="15742" y="9818"/>
                </a:cubicBezTo>
                <a:cubicBezTo>
                  <a:pt x="15555" y="9751"/>
                  <a:pt x="14720" y="9652"/>
                  <a:pt x="14659" y="9688"/>
                </a:cubicBezTo>
                <a:cubicBezTo>
                  <a:pt x="14624" y="9710"/>
                  <a:pt x="14556" y="9696"/>
                  <a:pt x="14510" y="9658"/>
                </a:cubicBezTo>
                <a:cubicBezTo>
                  <a:pt x="14453" y="9613"/>
                  <a:pt x="14315" y="9604"/>
                  <a:pt x="14091" y="9631"/>
                </a:cubicBezTo>
                <a:cubicBezTo>
                  <a:pt x="13859" y="9659"/>
                  <a:pt x="13730" y="9650"/>
                  <a:pt x="13667" y="9599"/>
                </a:cubicBezTo>
                <a:cubicBezTo>
                  <a:pt x="13609" y="9552"/>
                  <a:pt x="13458" y="9536"/>
                  <a:pt x="13238" y="9554"/>
                </a:cubicBezTo>
                <a:cubicBezTo>
                  <a:pt x="13010" y="9572"/>
                  <a:pt x="12840" y="9553"/>
                  <a:pt x="12722" y="9496"/>
                </a:cubicBezTo>
                <a:cubicBezTo>
                  <a:pt x="12512" y="9394"/>
                  <a:pt x="12534" y="9369"/>
                  <a:pt x="13038" y="9154"/>
                </a:cubicBezTo>
                <a:cubicBezTo>
                  <a:pt x="14739" y="8427"/>
                  <a:pt x="16419" y="7151"/>
                  <a:pt x="17059" y="6100"/>
                </a:cubicBezTo>
                <a:cubicBezTo>
                  <a:pt x="17195" y="5876"/>
                  <a:pt x="17297" y="5668"/>
                  <a:pt x="17365" y="5454"/>
                </a:cubicBezTo>
                <a:cubicBezTo>
                  <a:pt x="17367" y="5447"/>
                  <a:pt x="17370" y="5439"/>
                  <a:pt x="17372" y="5432"/>
                </a:cubicBezTo>
                <a:cubicBezTo>
                  <a:pt x="17569" y="4780"/>
                  <a:pt x="17449" y="4069"/>
                  <a:pt x="17001" y="2721"/>
                </a:cubicBezTo>
                <a:cubicBezTo>
                  <a:pt x="16797" y="2106"/>
                  <a:pt x="16692" y="1656"/>
                  <a:pt x="16677" y="1296"/>
                </a:cubicBezTo>
                <a:cubicBezTo>
                  <a:pt x="16677" y="1292"/>
                  <a:pt x="16676" y="1289"/>
                  <a:pt x="16676" y="1285"/>
                </a:cubicBezTo>
                <a:cubicBezTo>
                  <a:pt x="16662" y="889"/>
                  <a:pt x="16760" y="604"/>
                  <a:pt x="16976" y="339"/>
                </a:cubicBezTo>
                <a:cubicBezTo>
                  <a:pt x="17089" y="200"/>
                  <a:pt x="17183" y="67"/>
                  <a:pt x="17183" y="43"/>
                </a:cubicBezTo>
                <a:cubicBezTo>
                  <a:pt x="17183" y="31"/>
                  <a:pt x="16454" y="22"/>
                  <a:pt x="15532" y="15"/>
                </a:cubicBezTo>
                <a:cubicBezTo>
                  <a:pt x="15085" y="20"/>
                  <a:pt x="14539" y="24"/>
                  <a:pt x="14539" y="30"/>
                </a:cubicBezTo>
                <a:cubicBezTo>
                  <a:pt x="14539" y="48"/>
                  <a:pt x="14578" y="135"/>
                  <a:pt x="14625" y="223"/>
                </a:cubicBezTo>
                <a:cubicBezTo>
                  <a:pt x="14834" y="617"/>
                  <a:pt x="14996" y="2042"/>
                  <a:pt x="14842" y="2135"/>
                </a:cubicBezTo>
                <a:cubicBezTo>
                  <a:pt x="14810" y="2154"/>
                  <a:pt x="14799" y="2241"/>
                  <a:pt x="14817" y="2328"/>
                </a:cubicBezTo>
                <a:cubicBezTo>
                  <a:pt x="14835" y="2416"/>
                  <a:pt x="14816" y="2566"/>
                  <a:pt x="14774" y="2662"/>
                </a:cubicBezTo>
                <a:cubicBezTo>
                  <a:pt x="14733" y="2759"/>
                  <a:pt x="14691" y="2895"/>
                  <a:pt x="14683" y="2965"/>
                </a:cubicBezTo>
                <a:cubicBezTo>
                  <a:pt x="14646" y="3270"/>
                  <a:pt x="14265" y="3731"/>
                  <a:pt x="14100" y="3670"/>
                </a:cubicBezTo>
                <a:cubicBezTo>
                  <a:pt x="14053" y="3652"/>
                  <a:pt x="13989" y="3662"/>
                  <a:pt x="13958" y="3692"/>
                </a:cubicBezTo>
                <a:cubicBezTo>
                  <a:pt x="13892" y="3756"/>
                  <a:pt x="13459" y="3412"/>
                  <a:pt x="13435" y="3277"/>
                </a:cubicBezTo>
                <a:cubicBezTo>
                  <a:pt x="13426" y="3228"/>
                  <a:pt x="13375" y="3090"/>
                  <a:pt x="13321" y="2967"/>
                </a:cubicBezTo>
                <a:cubicBezTo>
                  <a:pt x="13267" y="2845"/>
                  <a:pt x="13201" y="2634"/>
                  <a:pt x="13176" y="2499"/>
                </a:cubicBezTo>
                <a:cubicBezTo>
                  <a:pt x="13115" y="2168"/>
                  <a:pt x="13120" y="995"/>
                  <a:pt x="13183" y="848"/>
                </a:cubicBezTo>
                <a:cubicBezTo>
                  <a:pt x="13211" y="784"/>
                  <a:pt x="13244" y="652"/>
                  <a:pt x="13256" y="555"/>
                </a:cubicBezTo>
                <a:cubicBezTo>
                  <a:pt x="13269" y="459"/>
                  <a:pt x="13320" y="350"/>
                  <a:pt x="13369" y="315"/>
                </a:cubicBezTo>
                <a:cubicBezTo>
                  <a:pt x="13418" y="279"/>
                  <a:pt x="13458" y="193"/>
                  <a:pt x="13458" y="124"/>
                </a:cubicBezTo>
                <a:lnTo>
                  <a:pt x="13458" y="15"/>
                </a:lnTo>
                <a:cubicBezTo>
                  <a:pt x="13065" y="18"/>
                  <a:pt x="12908" y="21"/>
                  <a:pt x="12556" y="23"/>
                </a:cubicBezTo>
                <a:lnTo>
                  <a:pt x="12556" y="657"/>
                </a:lnTo>
                <a:cubicBezTo>
                  <a:pt x="12556" y="1216"/>
                  <a:pt x="12587" y="1436"/>
                  <a:pt x="12763" y="2107"/>
                </a:cubicBezTo>
                <a:cubicBezTo>
                  <a:pt x="13000" y="3010"/>
                  <a:pt x="13191" y="3495"/>
                  <a:pt x="13524" y="4041"/>
                </a:cubicBezTo>
                <a:cubicBezTo>
                  <a:pt x="13819" y="4525"/>
                  <a:pt x="13952" y="4902"/>
                  <a:pt x="13928" y="5189"/>
                </a:cubicBezTo>
                <a:cubicBezTo>
                  <a:pt x="13902" y="5497"/>
                  <a:pt x="13719" y="5501"/>
                  <a:pt x="13611" y="5195"/>
                </a:cubicBezTo>
                <a:cubicBezTo>
                  <a:pt x="13569" y="5076"/>
                  <a:pt x="13394" y="4830"/>
                  <a:pt x="13224" y="4648"/>
                </a:cubicBezTo>
                <a:cubicBezTo>
                  <a:pt x="12432" y="3805"/>
                  <a:pt x="11841" y="2837"/>
                  <a:pt x="11742" y="2224"/>
                </a:cubicBezTo>
                <a:cubicBezTo>
                  <a:pt x="11729" y="2143"/>
                  <a:pt x="11688" y="1958"/>
                  <a:pt x="11650" y="1813"/>
                </a:cubicBezTo>
                <a:cubicBezTo>
                  <a:pt x="11584" y="1553"/>
                  <a:pt x="11610" y="499"/>
                  <a:pt x="11691" y="159"/>
                </a:cubicBezTo>
                <a:lnTo>
                  <a:pt x="11722" y="32"/>
                </a:lnTo>
                <a:cubicBezTo>
                  <a:pt x="11721" y="32"/>
                  <a:pt x="11669" y="31"/>
                  <a:pt x="11669" y="32"/>
                </a:cubicBezTo>
                <a:cubicBezTo>
                  <a:pt x="11687" y="49"/>
                  <a:pt x="11650" y="253"/>
                  <a:pt x="11587" y="485"/>
                </a:cubicBezTo>
                <a:cubicBezTo>
                  <a:pt x="11427" y="1076"/>
                  <a:pt x="11427" y="2163"/>
                  <a:pt x="11588" y="2705"/>
                </a:cubicBezTo>
                <a:cubicBezTo>
                  <a:pt x="11703" y="3092"/>
                  <a:pt x="12066" y="3840"/>
                  <a:pt x="12352" y="4281"/>
                </a:cubicBezTo>
                <a:cubicBezTo>
                  <a:pt x="12431" y="4404"/>
                  <a:pt x="12497" y="4527"/>
                  <a:pt x="12497" y="4555"/>
                </a:cubicBezTo>
                <a:cubicBezTo>
                  <a:pt x="12497" y="4583"/>
                  <a:pt x="12550" y="4653"/>
                  <a:pt x="12617" y="4712"/>
                </a:cubicBezTo>
                <a:cubicBezTo>
                  <a:pt x="12683" y="4770"/>
                  <a:pt x="12724" y="4831"/>
                  <a:pt x="12707" y="4848"/>
                </a:cubicBezTo>
                <a:cubicBezTo>
                  <a:pt x="12690" y="4864"/>
                  <a:pt x="12715" y="4919"/>
                  <a:pt x="12762" y="4970"/>
                </a:cubicBezTo>
                <a:cubicBezTo>
                  <a:pt x="12953" y="5177"/>
                  <a:pt x="13261" y="6274"/>
                  <a:pt x="13189" y="6496"/>
                </a:cubicBezTo>
                <a:cubicBezTo>
                  <a:pt x="13168" y="6560"/>
                  <a:pt x="13137" y="6683"/>
                  <a:pt x="13121" y="6768"/>
                </a:cubicBezTo>
                <a:cubicBezTo>
                  <a:pt x="13045" y="7177"/>
                  <a:pt x="12539" y="7683"/>
                  <a:pt x="11870" y="8019"/>
                </a:cubicBezTo>
                <a:cubicBezTo>
                  <a:pt x="11646" y="8131"/>
                  <a:pt x="11384" y="8308"/>
                  <a:pt x="11288" y="8414"/>
                </a:cubicBezTo>
                <a:cubicBezTo>
                  <a:pt x="11097" y="8627"/>
                  <a:pt x="10874" y="9022"/>
                  <a:pt x="10874" y="9148"/>
                </a:cubicBezTo>
                <a:cubicBezTo>
                  <a:pt x="10874" y="9193"/>
                  <a:pt x="10823" y="9275"/>
                  <a:pt x="10760" y="9330"/>
                </a:cubicBezTo>
                <a:cubicBezTo>
                  <a:pt x="10670" y="9409"/>
                  <a:pt x="10546" y="9428"/>
                  <a:pt x="10157" y="9419"/>
                </a:cubicBezTo>
                <a:cubicBezTo>
                  <a:pt x="9888" y="9413"/>
                  <a:pt x="9654" y="9383"/>
                  <a:pt x="9635" y="9353"/>
                </a:cubicBezTo>
                <a:cubicBezTo>
                  <a:pt x="9616" y="9323"/>
                  <a:pt x="9644" y="9252"/>
                  <a:pt x="9698" y="9194"/>
                </a:cubicBezTo>
                <a:cubicBezTo>
                  <a:pt x="9845" y="9036"/>
                  <a:pt x="9881" y="8710"/>
                  <a:pt x="9776" y="8480"/>
                </a:cubicBezTo>
                <a:cubicBezTo>
                  <a:pt x="9615" y="8128"/>
                  <a:pt x="9617" y="8096"/>
                  <a:pt x="9833" y="7777"/>
                </a:cubicBezTo>
                <a:cubicBezTo>
                  <a:pt x="10248" y="7163"/>
                  <a:pt x="10533" y="6534"/>
                  <a:pt x="10495" y="6316"/>
                </a:cubicBezTo>
                <a:cubicBezTo>
                  <a:pt x="10436" y="5966"/>
                  <a:pt x="10103" y="5319"/>
                  <a:pt x="9739" y="4844"/>
                </a:cubicBezTo>
                <a:cubicBezTo>
                  <a:pt x="9584" y="4642"/>
                  <a:pt x="9426" y="4403"/>
                  <a:pt x="9386" y="4313"/>
                </a:cubicBezTo>
                <a:cubicBezTo>
                  <a:pt x="9292" y="4105"/>
                  <a:pt x="9289" y="3485"/>
                  <a:pt x="9381" y="3317"/>
                </a:cubicBezTo>
                <a:cubicBezTo>
                  <a:pt x="9447" y="3197"/>
                  <a:pt x="9444" y="3195"/>
                  <a:pt x="9340" y="3277"/>
                </a:cubicBezTo>
                <a:cubicBezTo>
                  <a:pt x="9280" y="3325"/>
                  <a:pt x="9111" y="3523"/>
                  <a:pt x="8964" y="3716"/>
                </a:cubicBezTo>
                <a:cubicBezTo>
                  <a:pt x="8725" y="4032"/>
                  <a:pt x="8702" y="4091"/>
                  <a:pt x="8732" y="4306"/>
                </a:cubicBezTo>
                <a:cubicBezTo>
                  <a:pt x="8750" y="4438"/>
                  <a:pt x="8866" y="4714"/>
                  <a:pt x="8990" y="4921"/>
                </a:cubicBezTo>
                <a:cubicBezTo>
                  <a:pt x="9546" y="5852"/>
                  <a:pt x="9696" y="6219"/>
                  <a:pt x="9570" y="6342"/>
                </a:cubicBezTo>
                <a:cubicBezTo>
                  <a:pt x="9547" y="6364"/>
                  <a:pt x="9520" y="6441"/>
                  <a:pt x="9509" y="6512"/>
                </a:cubicBezTo>
                <a:cubicBezTo>
                  <a:pt x="9494" y="6622"/>
                  <a:pt x="9511" y="6614"/>
                  <a:pt x="9612" y="6461"/>
                </a:cubicBezTo>
                <a:cubicBezTo>
                  <a:pt x="9678" y="6362"/>
                  <a:pt x="9739" y="6193"/>
                  <a:pt x="9748" y="6086"/>
                </a:cubicBezTo>
                <a:cubicBezTo>
                  <a:pt x="9770" y="5816"/>
                  <a:pt x="9896" y="5801"/>
                  <a:pt x="10004" y="6053"/>
                </a:cubicBezTo>
                <a:cubicBezTo>
                  <a:pt x="10123" y="6332"/>
                  <a:pt x="10045" y="6508"/>
                  <a:pt x="9550" y="7070"/>
                </a:cubicBezTo>
                <a:lnTo>
                  <a:pt x="9174" y="7496"/>
                </a:lnTo>
                <a:lnTo>
                  <a:pt x="9207" y="7830"/>
                </a:lnTo>
                <a:cubicBezTo>
                  <a:pt x="9224" y="8014"/>
                  <a:pt x="9273" y="8244"/>
                  <a:pt x="9315" y="8340"/>
                </a:cubicBezTo>
                <a:cubicBezTo>
                  <a:pt x="9357" y="8437"/>
                  <a:pt x="9394" y="8529"/>
                  <a:pt x="9398" y="8545"/>
                </a:cubicBezTo>
                <a:cubicBezTo>
                  <a:pt x="9402" y="8561"/>
                  <a:pt x="9440" y="8635"/>
                  <a:pt x="9481" y="8708"/>
                </a:cubicBezTo>
                <a:cubicBezTo>
                  <a:pt x="9546" y="8822"/>
                  <a:pt x="9540" y="8865"/>
                  <a:pt x="9440" y="9001"/>
                </a:cubicBezTo>
                <a:cubicBezTo>
                  <a:pt x="9136" y="9415"/>
                  <a:pt x="9051" y="9453"/>
                  <a:pt x="8421" y="9453"/>
                </a:cubicBezTo>
                <a:cubicBezTo>
                  <a:pt x="7885" y="9454"/>
                  <a:pt x="7838" y="9443"/>
                  <a:pt x="7822" y="9335"/>
                </a:cubicBezTo>
                <a:cubicBezTo>
                  <a:pt x="7813" y="9271"/>
                  <a:pt x="7644" y="9034"/>
                  <a:pt x="7447" y="8809"/>
                </a:cubicBezTo>
                <a:cubicBezTo>
                  <a:pt x="7075" y="8382"/>
                  <a:pt x="7015" y="8204"/>
                  <a:pt x="7171" y="7987"/>
                </a:cubicBezTo>
                <a:cubicBezTo>
                  <a:pt x="7346" y="7745"/>
                  <a:pt x="7629" y="6839"/>
                  <a:pt x="7629" y="6524"/>
                </a:cubicBezTo>
                <a:cubicBezTo>
                  <a:pt x="7629" y="6089"/>
                  <a:pt x="7574" y="5984"/>
                  <a:pt x="7083" y="5462"/>
                </a:cubicBezTo>
                <a:cubicBezTo>
                  <a:pt x="6595" y="4944"/>
                  <a:pt x="6259" y="4470"/>
                  <a:pt x="6209" y="4226"/>
                </a:cubicBezTo>
                <a:cubicBezTo>
                  <a:pt x="6184" y="4105"/>
                  <a:pt x="6242" y="3934"/>
                  <a:pt x="6425" y="3580"/>
                </a:cubicBezTo>
                <a:cubicBezTo>
                  <a:pt x="6646" y="3154"/>
                  <a:pt x="6685" y="3107"/>
                  <a:pt x="6787" y="3160"/>
                </a:cubicBezTo>
                <a:cubicBezTo>
                  <a:pt x="6895" y="3216"/>
                  <a:pt x="6896" y="3233"/>
                  <a:pt x="6808" y="3468"/>
                </a:cubicBezTo>
                <a:cubicBezTo>
                  <a:pt x="6676" y="3817"/>
                  <a:pt x="6701" y="4121"/>
                  <a:pt x="6887" y="4455"/>
                </a:cubicBezTo>
                <a:cubicBezTo>
                  <a:pt x="7053" y="4753"/>
                  <a:pt x="7208" y="4923"/>
                  <a:pt x="7208" y="4809"/>
                </a:cubicBezTo>
                <a:cubicBezTo>
                  <a:pt x="7208" y="4775"/>
                  <a:pt x="7180" y="4731"/>
                  <a:pt x="7147" y="4712"/>
                </a:cubicBezTo>
                <a:cubicBezTo>
                  <a:pt x="7114" y="4692"/>
                  <a:pt x="7088" y="4619"/>
                  <a:pt x="7088" y="4551"/>
                </a:cubicBezTo>
                <a:cubicBezTo>
                  <a:pt x="7088" y="4483"/>
                  <a:pt x="7057" y="4344"/>
                  <a:pt x="7019" y="4243"/>
                </a:cubicBezTo>
                <a:cubicBezTo>
                  <a:pt x="6907" y="3941"/>
                  <a:pt x="7003" y="3570"/>
                  <a:pt x="7330" y="3044"/>
                </a:cubicBezTo>
                <a:cubicBezTo>
                  <a:pt x="7494" y="2782"/>
                  <a:pt x="7629" y="2553"/>
                  <a:pt x="7629" y="2536"/>
                </a:cubicBezTo>
                <a:cubicBezTo>
                  <a:pt x="7629" y="2519"/>
                  <a:pt x="7690" y="2422"/>
                  <a:pt x="7764" y="2320"/>
                </a:cubicBezTo>
                <a:cubicBezTo>
                  <a:pt x="7839" y="2219"/>
                  <a:pt x="7901" y="2122"/>
                  <a:pt x="7902" y="2106"/>
                </a:cubicBezTo>
                <a:cubicBezTo>
                  <a:pt x="7904" y="2090"/>
                  <a:pt x="7992" y="1914"/>
                  <a:pt x="8097" y="1715"/>
                </a:cubicBezTo>
                <a:cubicBezTo>
                  <a:pt x="8452" y="1044"/>
                  <a:pt x="8452" y="704"/>
                  <a:pt x="8101" y="202"/>
                </a:cubicBezTo>
                <a:lnTo>
                  <a:pt x="7959" y="0"/>
                </a:lnTo>
                <a:lnTo>
                  <a:pt x="7388" y="0"/>
                </a:lnTo>
                <a:close/>
                <a:moveTo>
                  <a:pt x="15122" y="6942"/>
                </a:moveTo>
                <a:cubicBezTo>
                  <a:pt x="15221" y="6946"/>
                  <a:pt x="15300" y="6975"/>
                  <a:pt x="15341" y="7037"/>
                </a:cubicBezTo>
                <a:cubicBezTo>
                  <a:pt x="15396" y="7120"/>
                  <a:pt x="15369" y="7176"/>
                  <a:pt x="15183" y="7362"/>
                </a:cubicBezTo>
                <a:cubicBezTo>
                  <a:pt x="15059" y="7485"/>
                  <a:pt x="14831" y="7631"/>
                  <a:pt x="14674" y="7686"/>
                </a:cubicBezTo>
                <a:cubicBezTo>
                  <a:pt x="14324" y="7808"/>
                  <a:pt x="14275" y="7809"/>
                  <a:pt x="14174" y="7691"/>
                </a:cubicBezTo>
                <a:cubicBezTo>
                  <a:pt x="14108" y="7614"/>
                  <a:pt x="14110" y="7573"/>
                  <a:pt x="14184" y="7444"/>
                </a:cubicBezTo>
                <a:cubicBezTo>
                  <a:pt x="14350" y="7157"/>
                  <a:pt x="14825" y="6932"/>
                  <a:pt x="15122" y="6942"/>
                </a:cubicBezTo>
                <a:close/>
                <a:moveTo>
                  <a:pt x="833" y="10785"/>
                </a:moveTo>
                <a:cubicBezTo>
                  <a:pt x="585" y="10771"/>
                  <a:pt x="534" y="10798"/>
                  <a:pt x="423" y="10854"/>
                </a:cubicBezTo>
                <a:cubicBezTo>
                  <a:pt x="-60" y="11098"/>
                  <a:pt x="-149" y="12096"/>
                  <a:pt x="258" y="12417"/>
                </a:cubicBezTo>
                <a:cubicBezTo>
                  <a:pt x="288" y="12437"/>
                  <a:pt x="324" y="12456"/>
                  <a:pt x="358" y="12476"/>
                </a:cubicBezTo>
                <a:cubicBezTo>
                  <a:pt x="461" y="12525"/>
                  <a:pt x="1055" y="12734"/>
                  <a:pt x="1780" y="12972"/>
                </a:cubicBezTo>
                <a:cubicBezTo>
                  <a:pt x="2534" y="13219"/>
                  <a:pt x="3175" y="13442"/>
                  <a:pt x="3204" y="13467"/>
                </a:cubicBezTo>
                <a:cubicBezTo>
                  <a:pt x="3232" y="13492"/>
                  <a:pt x="3263" y="13701"/>
                  <a:pt x="3273" y="13931"/>
                </a:cubicBezTo>
                <a:cubicBezTo>
                  <a:pt x="3279" y="14090"/>
                  <a:pt x="3294" y="14212"/>
                  <a:pt x="3323" y="14330"/>
                </a:cubicBezTo>
                <a:cubicBezTo>
                  <a:pt x="3325" y="14338"/>
                  <a:pt x="3328" y="14346"/>
                  <a:pt x="3330" y="14355"/>
                </a:cubicBezTo>
                <a:cubicBezTo>
                  <a:pt x="3361" y="14469"/>
                  <a:pt x="3404" y="14579"/>
                  <a:pt x="3470" y="14712"/>
                </a:cubicBezTo>
                <a:cubicBezTo>
                  <a:pt x="3631" y="15035"/>
                  <a:pt x="3658" y="15169"/>
                  <a:pt x="3720" y="15981"/>
                </a:cubicBezTo>
                <a:cubicBezTo>
                  <a:pt x="3818" y="17253"/>
                  <a:pt x="3949" y="18082"/>
                  <a:pt x="4088" y="18301"/>
                </a:cubicBezTo>
                <a:cubicBezTo>
                  <a:pt x="4242" y="18544"/>
                  <a:pt x="4657" y="18911"/>
                  <a:pt x="4997" y="19105"/>
                </a:cubicBezTo>
                <a:cubicBezTo>
                  <a:pt x="5325" y="19292"/>
                  <a:pt x="6138" y="19590"/>
                  <a:pt x="6633" y="19705"/>
                </a:cubicBezTo>
                <a:cubicBezTo>
                  <a:pt x="7076" y="19808"/>
                  <a:pt x="7129" y="19852"/>
                  <a:pt x="7173" y="20140"/>
                </a:cubicBezTo>
                <a:cubicBezTo>
                  <a:pt x="7192" y="20267"/>
                  <a:pt x="7224" y="20477"/>
                  <a:pt x="7243" y="20607"/>
                </a:cubicBezTo>
                <a:cubicBezTo>
                  <a:pt x="7273" y="20805"/>
                  <a:pt x="7315" y="20860"/>
                  <a:pt x="7500" y="20951"/>
                </a:cubicBezTo>
                <a:cubicBezTo>
                  <a:pt x="7873" y="21134"/>
                  <a:pt x="8595" y="21369"/>
                  <a:pt x="9131" y="21481"/>
                </a:cubicBezTo>
                <a:cubicBezTo>
                  <a:pt x="9496" y="21558"/>
                  <a:pt x="9920" y="21590"/>
                  <a:pt x="10621" y="21594"/>
                </a:cubicBezTo>
                <a:cubicBezTo>
                  <a:pt x="11641" y="21600"/>
                  <a:pt x="12169" y="21532"/>
                  <a:pt x="12880" y="21300"/>
                </a:cubicBezTo>
                <a:cubicBezTo>
                  <a:pt x="13305" y="21161"/>
                  <a:pt x="14130" y="20763"/>
                  <a:pt x="14220" y="20654"/>
                </a:cubicBezTo>
                <a:cubicBezTo>
                  <a:pt x="14255" y="20611"/>
                  <a:pt x="14304" y="20423"/>
                  <a:pt x="14327" y="20237"/>
                </a:cubicBezTo>
                <a:cubicBezTo>
                  <a:pt x="14373" y="19864"/>
                  <a:pt x="14464" y="19769"/>
                  <a:pt x="14841" y="19699"/>
                </a:cubicBezTo>
                <a:cubicBezTo>
                  <a:pt x="15860" y="19508"/>
                  <a:pt x="17107" y="18807"/>
                  <a:pt x="17393" y="18264"/>
                </a:cubicBezTo>
                <a:cubicBezTo>
                  <a:pt x="17515" y="18033"/>
                  <a:pt x="17649" y="17151"/>
                  <a:pt x="17728" y="16067"/>
                </a:cubicBezTo>
                <a:cubicBezTo>
                  <a:pt x="17751" y="15748"/>
                  <a:pt x="17771" y="15545"/>
                  <a:pt x="17792" y="15377"/>
                </a:cubicBezTo>
                <a:cubicBezTo>
                  <a:pt x="17791" y="15371"/>
                  <a:pt x="17793" y="15358"/>
                  <a:pt x="17793" y="15353"/>
                </a:cubicBezTo>
                <a:cubicBezTo>
                  <a:pt x="17790" y="15166"/>
                  <a:pt x="17811" y="15068"/>
                  <a:pt x="17858" y="15020"/>
                </a:cubicBezTo>
                <a:cubicBezTo>
                  <a:pt x="17888" y="14917"/>
                  <a:pt x="17924" y="14823"/>
                  <a:pt x="17979" y="14712"/>
                </a:cubicBezTo>
                <a:cubicBezTo>
                  <a:pt x="18116" y="14435"/>
                  <a:pt x="18161" y="14252"/>
                  <a:pt x="18175" y="13927"/>
                </a:cubicBezTo>
                <a:cubicBezTo>
                  <a:pt x="18187" y="13634"/>
                  <a:pt x="18219" y="13490"/>
                  <a:pt x="18279" y="13457"/>
                </a:cubicBezTo>
                <a:cubicBezTo>
                  <a:pt x="18326" y="13431"/>
                  <a:pt x="18931" y="13225"/>
                  <a:pt x="19623" y="12998"/>
                </a:cubicBezTo>
                <a:cubicBezTo>
                  <a:pt x="20314" y="12771"/>
                  <a:pt x="20963" y="12544"/>
                  <a:pt x="21065" y="12494"/>
                </a:cubicBezTo>
                <a:cubicBezTo>
                  <a:pt x="21328" y="12363"/>
                  <a:pt x="21451" y="12125"/>
                  <a:pt x="21449" y="11756"/>
                </a:cubicBezTo>
                <a:cubicBezTo>
                  <a:pt x="21448" y="11309"/>
                  <a:pt x="21274" y="10965"/>
                  <a:pt x="20992" y="10850"/>
                </a:cubicBezTo>
                <a:cubicBezTo>
                  <a:pt x="20783" y="10765"/>
                  <a:pt x="20676" y="10771"/>
                  <a:pt x="19362" y="10945"/>
                </a:cubicBezTo>
                <a:cubicBezTo>
                  <a:pt x="18589" y="11047"/>
                  <a:pt x="17915" y="11115"/>
                  <a:pt x="17863" y="11096"/>
                </a:cubicBezTo>
                <a:cubicBezTo>
                  <a:pt x="17778" y="11064"/>
                  <a:pt x="17778" y="11050"/>
                  <a:pt x="17866" y="10956"/>
                </a:cubicBezTo>
                <a:cubicBezTo>
                  <a:pt x="17932" y="10885"/>
                  <a:pt x="17833" y="10913"/>
                  <a:pt x="17559" y="11044"/>
                </a:cubicBezTo>
                <a:cubicBezTo>
                  <a:pt x="17183" y="11222"/>
                  <a:pt x="16475" y="11427"/>
                  <a:pt x="15982" y="11501"/>
                </a:cubicBezTo>
                <a:cubicBezTo>
                  <a:pt x="15186" y="11621"/>
                  <a:pt x="14502" y="11706"/>
                  <a:pt x="14089" y="11736"/>
                </a:cubicBezTo>
                <a:cubicBezTo>
                  <a:pt x="13824" y="11756"/>
                  <a:pt x="13514" y="11785"/>
                  <a:pt x="13398" y="11801"/>
                </a:cubicBezTo>
                <a:cubicBezTo>
                  <a:pt x="12903" y="11867"/>
                  <a:pt x="9653" y="11883"/>
                  <a:pt x="8612" y="11824"/>
                </a:cubicBezTo>
                <a:cubicBezTo>
                  <a:pt x="7507" y="11762"/>
                  <a:pt x="6024" y="11620"/>
                  <a:pt x="5809" y="11555"/>
                </a:cubicBezTo>
                <a:cubicBezTo>
                  <a:pt x="5751" y="11537"/>
                  <a:pt x="5629" y="11512"/>
                  <a:pt x="5539" y="11500"/>
                </a:cubicBezTo>
                <a:cubicBezTo>
                  <a:pt x="4875" y="11411"/>
                  <a:pt x="4089" y="11182"/>
                  <a:pt x="3830" y="11001"/>
                </a:cubicBezTo>
                <a:cubicBezTo>
                  <a:pt x="3634" y="10864"/>
                  <a:pt x="3491" y="10844"/>
                  <a:pt x="3598" y="10969"/>
                </a:cubicBezTo>
                <a:cubicBezTo>
                  <a:pt x="3639" y="11017"/>
                  <a:pt x="3645" y="11067"/>
                  <a:pt x="3613" y="11086"/>
                </a:cubicBezTo>
                <a:cubicBezTo>
                  <a:pt x="3583" y="11105"/>
                  <a:pt x="3047" y="11054"/>
                  <a:pt x="2423" y="10974"/>
                </a:cubicBezTo>
                <a:cubicBezTo>
                  <a:pt x="1527" y="10858"/>
                  <a:pt x="1081" y="10800"/>
                  <a:pt x="833" y="10785"/>
                </a:cubicBezTo>
                <a:close/>
                <a:moveTo>
                  <a:pt x="1020" y="11151"/>
                </a:moveTo>
                <a:cubicBezTo>
                  <a:pt x="1062" y="11149"/>
                  <a:pt x="1113" y="11151"/>
                  <a:pt x="1180" y="11154"/>
                </a:cubicBezTo>
                <a:cubicBezTo>
                  <a:pt x="1338" y="11161"/>
                  <a:pt x="1590" y="11196"/>
                  <a:pt x="1739" y="11233"/>
                </a:cubicBezTo>
                <a:cubicBezTo>
                  <a:pt x="1887" y="11271"/>
                  <a:pt x="2050" y="11312"/>
                  <a:pt x="2099" y="11324"/>
                </a:cubicBezTo>
                <a:cubicBezTo>
                  <a:pt x="2149" y="11336"/>
                  <a:pt x="2189" y="11352"/>
                  <a:pt x="2189" y="11357"/>
                </a:cubicBezTo>
                <a:cubicBezTo>
                  <a:pt x="2189" y="11362"/>
                  <a:pt x="2285" y="11380"/>
                  <a:pt x="2401" y="11396"/>
                </a:cubicBezTo>
                <a:cubicBezTo>
                  <a:pt x="2516" y="11411"/>
                  <a:pt x="2638" y="11446"/>
                  <a:pt x="2671" y="11472"/>
                </a:cubicBezTo>
                <a:cubicBezTo>
                  <a:pt x="2704" y="11499"/>
                  <a:pt x="2852" y="11539"/>
                  <a:pt x="2999" y="11560"/>
                </a:cubicBezTo>
                <a:cubicBezTo>
                  <a:pt x="3147" y="11582"/>
                  <a:pt x="3322" y="11627"/>
                  <a:pt x="3389" y="11662"/>
                </a:cubicBezTo>
                <a:cubicBezTo>
                  <a:pt x="3457" y="11697"/>
                  <a:pt x="3525" y="11723"/>
                  <a:pt x="3542" y="11719"/>
                </a:cubicBezTo>
                <a:cubicBezTo>
                  <a:pt x="3558" y="11714"/>
                  <a:pt x="3563" y="11900"/>
                  <a:pt x="3551" y="12132"/>
                </a:cubicBezTo>
                <a:cubicBezTo>
                  <a:pt x="3540" y="12365"/>
                  <a:pt x="3512" y="12572"/>
                  <a:pt x="3491" y="12593"/>
                </a:cubicBezTo>
                <a:cubicBezTo>
                  <a:pt x="3447" y="12634"/>
                  <a:pt x="1316" y="11982"/>
                  <a:pt x="1078" y="11855"/>
                </a:cubicBezTo>
                <a:cubicBezTo>
                  <a:pt x="995" y="11810"/>
                  <a:pt x="879" y="11711"/>
                  <a:pt x="818" y="11632"/>
                </a:cubicBezTo>
                <a:cubicBezTo>
                  <a:pt x="716" y="11500"/>
                  <a:pt x="713" y="11474"/>
                  <a:pt x="798" y="11314"/>
                </a:cubicBezTo>
                <a:cubicBezTo>
                  <a:pt x="861" y="11195"/>
                  <a:pt x="896" y="11157"/>
                  <a:pt x="1020" y="11151"/>
                </a:cubicBezTo>
                <a:close/>
                <a:moveTo>
                  <a:pt x="20203" y="11177"/>
                </a:moveTo>
                <a:cubicBezTo>
                  <a:pt x="20383" y="11176"/>
                  <a:pt x="20539" y="11203"/>
                  <a:pt x="20594" y="11257"/>
                </a:cubicBezTo>
                <a:cubicBezTo>
                  <a:pt x="20639" y="11300"/>
                  <a:pt x="20677" y="11386"/>
                  <a:pt x="20678" y="11448"/>
                </a:cubicBezTo>
                <a:cubicBezTo>
                  <a:pt x="20681" y="11731"/>
                  <a:pt x="20629" y="11790"/>
                  <a:pt x="20273" y="11904"/>
                </a:cubicBezTo>
                <a:cubicBezTo>
                  <a:pt x="20078" y="11967"/>
                  <a:pt x="19865" y="12040"/>
                  <a:pt x="19799" y="12066"/>
                </a:cubicBezTo>
                <a:cubicBezTo>
                  <a:pt x="19733" y="12093"/>
                  <a:pt x="19611" y="12126"/>
                  <a:pt x="19528" y="12140"/>
                </a:cubicBezTo>
                <a:cubicBezTo>
                  <a:pt x="19358" y="12170"/>
                  <a:pt x="18830" y="12340"/>
                  <a:pt x="18672" y="12417"/>
                </a:cubicBezTo>
                <a:cubicBezTo>
                  <a:pt x="18614" y="12445"/>
                  <a:pt x="18519" y="12468"/>
                  <a:pt x="18459" y="12468"/>
                </a:cubicBezTo>
                <a:cubicBezTo>
                  <a:pt x="18399" y="12468"/>
                  <a:pt x="18317" y="12499"/>
                  <a:pt x="18277" y="12538"/>
                </a:cubicBezTo>
                <a:cubicBezTo>
                  <a:pt x="18238" y="12576"/>
                  <a:pt x="18206" y="12589"/>
                  <a:pt x="18206" y="12565"/>
                </a:cubicBezTo>
                <a:cubicBezTo>
                  <a:pt x="18206" y="12541"/>
                  <a:pt x="18154" y="12549"/>
                  <a:pt x="18092" y="12582"/>
                </a:cubicBezTo>
                <a:cubicBezTo>
                  <a:pt x="17952" y="12654"/>
                  <a:pt x="17840" y="12550"/>
                  <a:pt x="17873" y="12378"/>
                </a:cubicBezTo>
                <a:cubicBezTo>
                  <a:pt x="17885" y="12315"/>
                  <a:pt x="17897" y="12150"/>
                  <a:pt x="17900" y="12011"/>
                </a:cubicBezTo>
                <a:cubicBezTo>
                  <a:pt x="17904" y="11770"/>
                  <a:pt x="17917" y="11753"/>
                  <a:pt x="18176" y="11642"/>
                </a:cubicBezTo>
                <a:cubicBezTo>
                  <a:pt x="18325" y="11577"/>
                  <a:pt x="18472" y="11539"/>
                  <a:pt x="18503" y="11558"/>
                </a:cubicBezTo>
                <a:cubicBezTo>
                  <a:pt x="18533" y="11576"/>
                  <a:pt x="18575" y="11565"/>
                  <a:pt x="18596" y="11532"/>
                </a:cubicBezTo>
                <a:cubicBezTo>
                  <a:pt x="18617" y="11498"/>
                  <a:pt x="18657" y="11484"/>
                  <a:pt x="18685" y="11500"/>
                </a:cubicBezTo>
                <a:cubicBezTo>
                  <a:pt x="18712" y="11516"/>
                  <a:pt x="18834" y="11489"/>
                  <a:pt x="18956" y="11439"/>
                </a:cubicBezTo>
                <a:cubicBezTo>
                  <a:pt x="19079" y="11390"/>
                  <a:pt x="19195" y="11363"/>
                  <a:pt x="19213" y="11380"/>
                </a:cubicBezTo>
                <a:cubicBezTo>
                  <a:pt x="19231" y="11398"/>
                  <a:pt x="19282" y="11383"/>
                  <a:pt x="19327" y="11347"/>
                </a:cubicBezTo>
                <a:cubicBezTo>
                  <a:pt x="19371" y="11312"/>
                  <a:pt x="19407" y="11297"/>
                  <a:pt x="19407" y="11316"/>
                </a:cubicBezTo>
                <a:cubicBezTo>
                  <a:pt x="19407" y="11334"/>
                  <a:pt x="19523" y="11309"/>
                  <a:pt x="19663" y="11259"/>
                </a:cubicBezTo>
                <a:cubicBezTo>
                  <a:pt x="19818" y="11205"/>
                  <a:pt x="20023" y="11178"/>
                  <a:pt x="20203" y="111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7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22400" y="6129866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1176745" y="5894537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80862" y="7570589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3333" fill="hold"/>
                                        <p:tgtEl>
                                          <p:spTgt spid="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rcRect l="2340" t="18596" r="2329" b="18446"/>
          <a:stretch>
            <a:fillRect/>
          </a:stretch>
        </p:blipFill>
        <p:spPr>
          <a:xfrm flipH="1" rot="10800000">
            <a:off x="4511509" y="1209633"/>
            <a:ext cx="4320449" cy="285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94" fill="norm" stroke="1" extrusionOk="0">
                <a:moveTo>
                  <a:pt x="11296" y="2"/>
                </a:moveTo>
                <a:cubicBezTo>
                  <a:pt x="10901" y="-2"/>
                  <a:pt x="10462" y="2"/>
                  <a:pt x="9962" y="14"/>
                </a:cubicBezTo>
                <a:cubicBezTo>
                  <a:pt x="8941" y="36"/>
                  <a:pt x="8000" y="76"/>
                  <a:pt x="7869" y="98"/>
                </a:cubicBezTo>
                <a:cubicBezTo>
                  <a:pt x="4563" y="658"/>
                  <a:pt x="3070" y="1184"/>
                  <a:pt x="1612" y="2308"/>
                </a:cubicBezTo>
                <a:cubicBezTo>
                  <a:pt x="488" y="3175"/>
                  <a:pt x="-21" y="4050"/>
                  <a:pt x="1" y="5111"/>
                </a:cubicBezTo>
                <a:cubicBezTo>
                  <a:pt x="4" y="5262"/>
                  <a:pt x="18" y="5420"/>
                  <a:pt x="42" y="5579"/>
                </a:cubicBezTo>
                <a:cubicBezTo>
                  <a:pt x="68" y="5749"/>
                  <a:pt x="144" y="6473"/>
                  <a:pt x="210" y="7189"/>
                </a:cubicBezTo>
                <a:cubicBezTo>
                  <a:pt x="367" y="8907"/>
                  <a:pt x="527" y="9844"/>
                  <a:pt x="968" y="11631"/>
                </a:cubicBezTo>
                <a:cubicBezTo>
                  <a:pt x="1487" y="13732"/>
                  <a:pt x="2816" y="16428"/>
                  <a:pt x="4076" y="17930"/>
                </a:cubicBezTo>
                <a:cubicBezTo>
                  <a:pt x="5903" y="20108"/>
                  <a:pt x="7861" y="21324"/>
                  <a:pt x="9962" y="21582"/>
                </a:cubicBezTo>
                <a:cubicBezTo>
                  <a:pt x="10092" y="21598"/>
                  <a:pt x="10553" y="21598"/>
                  <a:pt x="10984" y="21582"/>
                </a:cubicBezTo>
                <a:cubicBezTo>
                  <a:pt x="12431" y="21529"/>
                  <a:pt x="13581" y="21171"/>
                  <a:pt x="14765" y="20411"/>
                </a:cubicBezTo>
                <a:cubicBezTo>
                  <a:pt x="15140" y="20170"/>
                  <a:pt x="16070" y="19453"/>
                  <a:pt x="16288" y="19236"/>
                </a:cubicBezTo>
                <a:cubicBezTo>
                  <a:pt x="16366" y="19158"/>
                  <a:pt x="16462" y="19072"/>
                  <a:pt x="16501" y="19044"/>
                </a:cubicBezTo>
                <a:cubicBezTo>
                  <a:pt x="16540" y="19016"/>
                  <a:pt x="16638" y="18925"/>
                  <a:pt x="16716" y="18843"/>
                </a:cubicBezTo>
                <a:cubicBezTo>
                  <a:pt x="18832" y="16635"/>
                  <a:pt x="20317" y="13504"/>
                  <a:pt x="20971" y="9868"/>
                </a:cubicBezTo>
                <a:cubicBezTo>
                  <a:pt x="21055" y="9399"/>
                  <a:pt x="21202" y="8191"/>
                  <a:pt x="21281" y="7306"/>
                </a:cubicBezTo>
                <a:cubicBezTo>
                  <a:pt x="21322" y="6854"/>
                  <a:pt x="21386" y="6253"/>
                  <a:pt x="21425" y="5970"/>
                </a:cubicBezTo>
                <a:cubicBezTo>
                  <a:pt x="21579" y="4848"/>
                  <a:pt x="21494" y="4398"/>
                  <a:pt x="20977" y="3606"/>
                </a:cubicBezTo>
                <a:cubicBezTo>
                  <a:pt x="20575" y="2989"/>
                  <a:pt x="20172" y="2596"/>
                  <a:pt x="19441" y="2113"/>
                </a:cubicBezTo>
                <a:cubicBezTo>
                  <a:pt x="18546" y="1521"/>
                  <a:pt x="17585" y="1098"/>
                  <a:pt x="16430" y="786"/>
                </a:cubicBezTo>
                <a:cubicBezTo>
                  <a:pt x="16116" y="701"/>
                  <a:pt x="15753" y="603"/>
                  <a:pt x="15622" y="566"/>
                </a:cubicBezTo>
                <a:cubicBezTo>
                  <a:pt x="15492" y="529"/>
                  <a:pt x="15299" y="484"/>
                  <a:pt x="15194" y="467"/>
                </a:cubicBezTo>
                <a:cubicBezTo>
                  <a:pt x="15089" y="450"/>
                  <a:pt x="14661" y="367"/>
                  <a:pt x="14242" y="284"/>
                </a:cubicBezTo>
                <a:cubicBezTo>
                  <a:pt x="13288" y="95"/>
                  <a:pt x="12484" y="12"/>
                  <a:pt x="1129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2" name="istockphoto-536673202-612x612.jpg" descr="istockphoto-536673202-612x612.jpg"/>
          <p:cNvPicPr>
            <a:picLocks noChangeAspect="1"/>
          </p:cNvPicPr>
          <p:nvPr/>
        </p:nvPicPr>
        <p:blipFill>
          <a:blip r:embed="rId3">
            <a:extLst/>
          </a:blip>
          <a:srcRect l="11121" t="5" r="11118" b="14009"/>
          <a:stretch>
            <a:fillRect/>
          </a:stretch>
        </p:blipFill>
        <p:spPr>
          <a:xfrm>
            <a:off x="3480500" y="2841757"/>
            <a:ext cx="6043800" cy="6235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594" fill="norm" stroke="1" extrusionOk="0">
                <a:moveTo>
                  <a:pt x="7388" y="0"/>
                </a:moveTo>
                <a:lnTo>
                  <a:pt x="7388" y="330"/>
                </a:lnTo>
                <a:cubicBezTo>
                  <a:pt x="7388" y="610"/>
                  <a:pt x="7337" y="851"/>
                  <a:pt x="7222" y="1105"/>
                </a:cubicBezTo>
                <a:cubicBezTo>
                  <a:pt x="7213" y="1126"/>
                  <a:pt x="7197" y="1151"/>
                  <a:pt x="7187" y="1172"/>
                </a:cubicBezTo>
                <a:cubicBezTo>
                  <a:pt x="7143" y="1262"/>
                  <a:pt x="7096" y="1354"/>
                  <a:pt x="7033" y="1451"/>
                </a:cubicBezTo>
                <a:cubicBezTo>
                  <a:pt x="7018" y="1474"/>
                  <a:pt x="6998" y="1502"/>
                  <a:pt x="6981" y="1526"/>
                </a:cubicBezTo>
                <a:cubicBezTo>
                  <a:pt x="6916" y="1622"/>
                  <a:pt x="6853" y="1716"/>
                  <a:pt x="6769" y="1825"/>
                </a:cubicBezTo>
                <a:cubicBezTo>
                  <a:pt x="5894" y="2958"/>
                  <a:pt x="5478" y="3863"/>
                  <a:pt x="5545" y="4489"/>
                </a:cubicBezTo>
                <a:cubicBezTo>
                  <a:pt x="5585" y="4873"/>
                  <a:pt x="5872" y="5490"/>
                  <a:pt x="6333" y="6178"/>
                </a:cubicBezTo>
                <a:cubicBezTo>
                  <a:pt x="6921" y="7056"/>
                  <a:pt x="6951" y="7180"/>
                  <a:pt x="6697" y="7668"/>
                </a:cubicBezTo>
                <a:cubicBezTo>
                  <a:pt x="6654" y="7749"/>
                  <a:pt x="6625" y="7822"/>
                  <a:pt x="6599" y="7893"/>
                </a:cubicBezTo>
                <a:cubicBezTo>
                  <a:pt x="6555" y="8047"/>
                  <a:pt x="6542" y="8192"/>
                  <a:pt x="6564" y="8335"/>
                </a:cubicBezTo>
                <a:cubicBezTo>
                  <a:pt x="6613" y="8544"/>
                  <a:pt x="6756" y="8772"/>
                  <a:pt x="7012" y="9096"/>
                </a:cubicBezTo>
                <a:cubicBezTo>
                  <a:pt x="7188" y="9318"/>
                  <a:pt x="7323" y="9528"/>
                  <a:pt x="7311" y="9563"/>
                </a:cubicBezTo>
                <a:cubicBezTo>
                  <a:pt x="7298" y="9601"/>
                  <a:pt x="7089" y="9636"/>
                  <a:pt x="6812" y="9647"/>
                </a:cubicBezTo>
                <a:cubicBezTo>
                  <a:pt x="6550" y="9658"/>
                  <a:pt x="6249" y="9708"/>
                  <a:pt x="6142" y="9757"/>
                </a:cubicBezTo>
                <a:cubicBezTo>
                  <a:pt x="6035" y="9806"/>
                  <a:pt x="5903" y="9830"/>
                  <a:pt x="5849" y="9809"/>
                </a:cubicBezTo>
                <a:cubicBezTo>
                  <a:pt x="5795" y="9789"/>
                  <a:pt x="5714" y="9801"/>
                  <a:pt x="5670" y="9837"/>
                </a:cubicBezTo>
                <a:cubicBezTo>
                  <a:pt x="5626" y="9872"/>
                  <a:pt x="5562" y="9885"/>
                  <a:pt x="5528" y="9864"/>
                </a:cubicBezTo>
                <a:cubicBezTo>
                  <a:pt x="5493" y="9844"/>
                  <a:pt x="5432" y="9847"/>
                  <a:pt x="5391" y="9871"/>
                </a:cubicBezTo>
                <a:cubicBezTo>
                  <a:pt x="5350" y="9896"/>
                  <a:pt x="5269" y="9924"/>
                  <a:pt x="5211" y="9933"/>
                </a:cubicBezTo>
                <a:cubicBezTo>
                  <a:pt x="4973" y="9972"/>
                  <a:pt x="4835" y="10000"/>
                  <a:pt x="4835" y="10009"/>
                </a:cubicBezTo>
                <a:cubicBezTo>
                  <a:pt x="4835" y="10014"/>
                  <a:pt x="4762" y="10026"/>
                  <a:pt x="4674" y="10038"/>
                </a:cubicBezTo>
                <a:cubicBezTo>
                  <a:pt x="4586" y="10049"/>
                  <a:pt x="4448" y="10101"/>
                  <a:pt x="4368" y="10152"/>
                </a:cubicBezTo>
                <a:cubicBezTo>
                  <a:pt x="4289" y="10203"/>
                  <a:pt x="4206" y="10227"/>
                  <a:pt x="4184" y="10205"/>
                </a:cubicBezTo>
                <a:cubicBezTo>
                  <a:pt x="4162" y="10184"/>
                  <a:pt x="4079" y="10234"/>
                  <a:pt x="4001" y="10317"/>
                </a:cubicBezTo>
                <a:cubicBezTo>
                  <a:pt x="3867" y="10457"/>
                  <a:pt x="3864" y="10479"/>
                  <a:pt x="3944" y="10641"/>
                </a:cubicBezTo>
                <a:cubicBezTo>
                  <a:pt x="4037" y="10827"/>
                  <a:pt x="4370" y="11001"/>
                  <a:pt x="4623" y="10996"/>
                </a:cubicBezTo>
                <a:cubicBezTo>
                  <a:pt x="4706" y="10994"/>
                  <a:pt x="4936" y="11032"/>
                  <a:pt x="5135" y="11082"/>
                </a:cubicBezTo>
                <a:cubicBezTo>
                  <a:pt x="5879" y="11270"/>
                  <a:pt x="7361" y="11434"/>
                  <a:pt x="8860" y="11493"/>
                </a:cubicBezTo>
                <a:cubicBezTo>
                  <a:pt x="9092" y="11502"/>
                  <a:pt x="10146" y="11511"/>
                  <a:pt x="11204" y="11512"/>
                </a:cubicBezTo>
                <a:cubicBezTo>
                  <a:pt x="13527" y="11515"/>
                  <a:pt x="15278" y="11363"/>
                  <a:pt x="16413" y="11059"/>
                </a:cubicBezTo>
                <a:cubicBezTo>
                  <a:pt x="16556" y="11020"/>
                  <a:pt x="16771" y="10992"/>
                  <a:pt x="16890" y="10996"/>
                </a:cubicBezTo>
                <a:cubicBezTo>
                  <a:pt x="17045" y="11001"/>
                  <a:pt x="17154" y="10961"/>
                  <a:pt x="17270" y="10857"/>
                </a:cubicBezTo>
                <a:cubicBezTo>
                  <a:pt x="17360" y="10776"/>
                  <a:pt x="17452" y="10721"/>
                  <a:pt x="17476" y="10736"/>
                </a:cubicBezTo>
                <a:cubicBezTo>
                  <a:pt x="17500" y="10750"/>
                  <a:pt x="17524" y="10698"/>
                  <a:pt x="17531" y="10622"/>
                </a:cubicBezTo>
                <a:cubicBezTo>
                  <a:pt x="17537" y="10545"/>
                  <a:pt x="17550" y="10452"/>
                  <a:pt x="17559" y="10414"/>
                </a:cubicBezTo>
                <a:cubicBezTo>
                  <a:pt x="17568" y="10377"/>
                  <a:pt x="17521" y="10338"/>
                  <a:pt x="17456" y="10328"/>
                </a:cubicBezTo>
                <a:cubicBezTo>
                  <a:pt x="17391" y="10317"/>
                  <a:pt x="17310" y="10273"/>
                  <a:pt x="17276" y="10230"/>
                </a:cubicBezTo>
                <a:cubicBezTo>
                  <a:pt x="17218" y="10156"/>
                  <a:pt x="16785" y="10002"/>
                  <a:pt x="16582" y="9983"/>
                </a:cubicBezTo>
                <a:cubicBezTo>
                  <a:pt x="16531" y="9978"/>
                  <a:pt x="16454" y="9952"/>
                  <a:pt x="16410" y="9925"/>
                </a:cubicBezTo>
                <a:cubicBezTo>
                  <a:pt x="16365" y="9898"/>
                  <a:pt x="16217" y="9871"/>
                  <a:pt x="16080" y="9863"/>
                </a:cubicBezTo>
                <a:cubicBezTo>
                  <a:pt x="15944" y="9855"/>
                  <a:pt x="15792" y="9835"/>
                  <a:pt x="15742" y="9818"/>
                </a:cubicBezTo>
                <a:cubicBezTo>
                  <a:pt x="15555" y="9751"/>
                  <a:pt x="14720" y="9652"/>
                  <a:pt x="14659" y="9688"/>
                </a:cubicBezTo>
                <a:cubicBezTo>
                  <a:pt x="14624" y="9710"/>
                  <a:pt x="14556" y="9696"/>
                  <a:pt x="14510" y="9658"/>
                </a:cubicBezTo>
                <a:cubicBezTo>
                  <a:pt x="14453" y="9613"/>
                  <a:pt x="14315" y="9604"/>
                  <a:pt x="14091" y="9631"/>
                </a:cubicBezTo>
                <a:cubicBezTo>
                  <a:pt x="13859" y="9659"/>
                  <a:pt x="13730" y="9650"/>
                  <a:pt x="13667" y="9599"/>
                </a:cubicBezTo>
                <a:cubicBezTo>
                  <a:pt x="13609" y="9552"/>
                  <a:pt x="13458" y="9536"/>
                  <a:pt x="13238" y="9554"/>
                </a:cubicBezTo>
                <a:cubicBezTo>
                  <a:pt x="13010" y="9572"/>
                  <a:pt x="12840" y="9553"/>
                  <a:pt x="12722" y="9496"/>
                </a:cubicBezTo>
                <a:cubicBezTo>
                  <a:pt x="12512" y="9394"/>
                  <a:pt x="12534" y="9369"/>
                  <a:pt x="13038" y="9154"/>
                </a:cubicBezTo>
                <a:cubicBezTo>
                  <a:pt x="14739" y="8427"/>
                  <a:pt x="16419" y="7151"/>
                  <a:pt x="17059" y="6100"/>
                </a:cubicBezTo>
                <a:cubicBezTo>
                  <a:pt x="17195" y="5876"/>
                  <a:pt x="17297" y="5668"/>
                  <a:pt x="17365" y="5454"/>
                </a:cubicBezTo>
                <a:cubicBezTo>
                  <a:pt x="17367" y="5447"/>
                  <a:pt x="17370" y="5439"/>
                  <a:pt x="17372" y="5432"/>
                </a:cubicBezTo>
                <a:cubicBezTo>
                  <a:pt x="17569" y="4780"/>
                  <a:pt x="17449" y="4069"/>
                  <a:pt x="17001" y="2721"/>
                </a:cubicBezTo>
                <a:cubicBezTo>
                  <a:pt x="16797" y="2106"/>
                  <a:pt x="16692" y="1656"/>
                  <a:pt x="16677" y="1296"/>
                </a:cubicBezTo>
                <a:cubicBezTo>
                  <a:pt x="16677" y="1292"/>
                  <a:pt x="16676" y="1289"/>
                  <a:pt x="16676" y="1285"/>
                </a:cubicBezTo>
                <a:cubicBezTo>
                  <a:pt x="16662" y="889"/>
                  <a:pt x="16760" y="604"/>
                  <a:pt x="16976" y="339"/>
                </a:cubicBezTo>
                <a:cubicBezTo>
                  <a:pt x="17089" y="200"/>
                  <a:pt x="17183" y="67"/>
                  <a:pt x="17183" y="43"/>
                </a:cubicBezTo>
                <a:cubicBezTo>
                  <a:pt x="17183" y="31"/>
                  <a:pt x="16454" y="22"/>
                  <a:pt x="15532" y="15"/>
                </a:cubicBezTo>
                <a:cubicBezTo>
                  <a:pt x="15085" y="20"/>
                  <a:pt x="14539" y="24"/>
                  <a:pt x="14539" y="30"/>
                </a:cubicBezTo>
                <a:cubicBezTo>
                  <a:pt x="14539" y="48"/>
                  <a:pt x="14578" y="135"/>
                  <a:pt x="14625" y="223"/>
                </a:cubicBezTo>
                <a:cubicBezTo>
                  <a:pt x="14834" y="617"/>
                  <a:pt x="14996" y="2042"/>
                  <a:pt x="14842" y="2135"/>
                </a:cubicBezTo>
                <a:cubicBezTo>
                  <a:pt x="14810" y="2154"/>
                  <a:pt x="14799" y="2241"/>
                  <a:pt x="14817" y="2328"/>
                </a:cubicBezTo>
                <a:cubicBezTo>
                  <a:pt x="14835" y="2416"/>
                  <a:pt x="14816" y="2566"/>
                  <a:pt x="14774" y="2662"/>
                </a:cubicBezTo>
                <a:cubicBezTo>
                  <a:pt x="14733" y="2759"/>
                  <a:pt x="14691" y="2895"/>
                  <a:pt x="14683" y="2965"/>
                </a:cubicBezTo>
                <a:cubicBezTo>
                  <a:pt x="14646" y="3270"/>
                  <a:pt x="14265" y="3731"/>
                  <a:pt x="14100" y="3670"/>
                </a:cubicBezTo>
                <a:cubicBezTo>
                  <a:pt x="14053" y="3652"/>
                  <a:pt x="13989" y="3662"/>
                  <a:pt x="13958" y="3692"/>
                </a:cubicBezTo>
                <a:cubicBezTo>
                  <a:pt x="13892" y="3756"/>
                  <a:pt x="13459" y="3412"/>
                  <a:pt x="13435" y="3277"/>
                </a:cubicBezTo>
                <a:cubicBezTo>
                  <a:pt x="13426" y="3228"/>
                  <a:pt x="13375" y="3090"/>
                  <a:pt x="13321" y="2967"/>
                </a:cubicBezTo>
                <a:cubicBezTo>
                  <a:pt x="13267" y="2845"/>
                  <a:pt x="13201" y="2634"/>
                  <a:pt x="13176" y="2499"/>
                </a:cubicBezTo>
                <a:cubicBezTo>
                  <a:pt x="13115" y="2168"/>
                  <a:pt x="13120" y="995"/>
                  <a:pt x="13183" y="848"/>
                </a:cubicBezTo>
                <a:cubicBezTo>
                  <a:pt x="13211" y="784"/>
                  <a:pt x="13244" y="652"/>
                  <a:pt x="13256" y="555"/>
                </a:cubicBezTo>
                <a:cubicBezTo>
                  <a:pt x="13269" y="459"/>
                  <a:pt x="13320" y="350"/>
                  <a:pt x="13369" y="315"/>
                </a:cubicBezTo>
                <a:cubicBezTo>
                  <a:pt x="13418" y="279"/>
                  <a:pt x="13458" y="193"/>
                  <a:pt x="13458" y="124"/>
                </a:cubicBezTo>
                <a:lnTo>
                  <a:pt x="13458" y="15"/>
                </a:lnTo>
                <a:cubicBezTo>
                  <a:pt x="13065" y="18"/>
                  <a:pt x="12908" y="21"/>
                  <a:pt x="12556" y="23"/>
                </a:cubicBezTo>
                <a:lnTo>
                  <a:pt x="12556" y="657"/>
                </a:lnTo>
                <a:cubicBezTo>
                  <a:pt x="12556" y="1216"/>
                  <a:pt x="12587" y="1436"/>
                  <a:pt x="12763" y="2107"/>
                </a:cubicBezTo>
                <a:cubicBezTo>
                  <a:pt x="13000" y="3010"/>
                  <a:pt x="13191" y="3495"/>
                  <a:pt x="13524" y="4041"/>
                </a:cubicBezTo>
                <a:cubicBezTo>
                  <a:pt x="13819" y="4525"/>
                  <a:pt x="13952" y="4902"/>
                  <a:pt x="13928" y="5189"/>
                </a:cubicBezTo>
                <a:cubicBezTo>
                  <a:pt x="13902" y="5497"/>
                  <a:pt x="13719" y="5501"/>
                  <a:pt x="13611" y="5195"/>
                </a:cubicBezTo>
                <a:cubicBezTo>
                  <a:pt x="13569" y="5076"/>
                  <a:pt x="13394" y="4830"/>
                  <a:pt x="13224" y="4648"/>
                </a:cubicBezTo>
                <a:cubicBezTo>
                  <a:pt x="12432" y="3805"/>
                  <a:pt x="11841" y="2837"/>
                  <a:pt x="11742" y="2224"/>
                </a:cubicBezTo>
                <a:cubicBezTo>
                  <a:pt x="11729" y="2143"/>
                  <a:pt x="11688" y="1958"/>
                  <a:pt x="11650" y="1813"/>
                </a:cubicBezTo>
                <a:cubicBezTo>
                  <a:pt x="11584" y="1553"/>
                  <a:pt x="11610" y="499"/>
                  <a:pt x="11691" y="159"/>
                </a:cubicBezTo>
                <a:lnTo>
                  <a:pt x="11722" y="32"/>
                </a:lnTo>
                <a:cubicBezTo>
                  <a:pt x="11721" y="32"/>
                  <a:pt x="11669" y="31"/>
                  <a:pt x="11669" y="32"/>
                </a:cubicBezTo>
                <a:cubicBezTo>
                  <a:pt x="11687" y="49"/>
                  <a:pt x="11650" y="253"/>
                  <a:pt x="11587" y="485"/>
                </a:cubicBezTo>
                <a:cubicBezTo>
                  <a:pt x="11427" y="1076"/>
                  <a:pt x="11427" y="2163"/>
                  <a:pt x="11588" y="2705"/>
                </a:cubicBezTo>
                <a:cubicBezTo>
                  <a:pt x="11703" y="3092"/>
                  <a:pt x="12066" y="3840"/>
                  <a:pt x="12352" y="4281"/>
                </a:cubicBezTo>
                <a:cubicBezTo>
                  <a:pt x="12431" y="4404"/>
                  <a:pt x="12497" y="4527"/>
                  <a:pt x="12497" y="4555"/>
                </a:cubicBezTo>
                <a:cubicBezTo>
                  <a:pt x="12497" y="4583"/>
                  <a:pt x="12550" y="4653"/>
                  <a:pt x="12617" y="4712"/>
                </a:cubicBezTo>
                <a:cubicBezTo>
                  <a:pt x="12683" y="4770"/>
                  <a:pt x="12724" y="4831"/>
                  <a:pt x="12707" y="4848"/>
                </a:cubicBezTo>
                <a:cubicBezTo>
                  <a:pt x="12690" y="4864"/>
                  <a:pt x="12715" y="4919"/>
                  <a:pt x="12762" y="4970"/>
                </a:cubicBezTo>
                <a:cubicBezTo>
                  <a:pt x="12953" y="5177"/>
                  <a:pt x="13261" y="6274"/>
                  <a:pt x="13189" y="6496"/>
                </a:cubicBezTo>
                <a:cubicBezTo>
                  <a:pt x="13168" y="6560"/>
                  <a:pt x="13137" y="6683"/>
                  <a:pt x="13121" y="6768"/>
                </a:cubicBezTo>
                <a:cubicBezTo>
                  <a:pt x="13045" y="7177"/>
                  <a:pt x="12539" y="7683"/>
                  <a:pt x="11870" y="8019"/>
                </a:cubicBezTo>
                <a:cubicBezTo>
                  <a:pt x="11646" y="8131"/>
                  <a:pt x="11384" y="8308"/>
                  <a:pt x="11288" y="8414"/>
                </a:cubicBezTo>
                <a:cubicBezTo>
                  <a:pt x="11097" y="8627"/>
                  <a:pt x="10874" y="9022"/>
                  <a:pt x="10874" y="9148"/>
                </a:cubicBezTo>
                <a:cubicBezTo>
                  <a:pt x="10874" y="9193"/>
                  <a:pt x="10823" y="9275"/>
                  <a:pt x="10760" y="9330"/>
                </a:cubicBezTo>
                <a:cubicBezTo>
                  <a:pt x="10670" y="9409"/>
                  <a:pt x="10546" y="9428"/>
                  <a:pt x="10157" y="9419"/>
                </a:cubicBezTo>
                <a:cubicBezTo>
                  <a:pt x="9888" y="9413"/>
                  <a:pt x="9654" y="9383"/>
                  <a:pt x="9635" y="9353"/>
                </a:cubicBezTo>
                <a:cubicBezTo>
                  <a:pt x="9616" y="9323"/>
                  <a:pt x="9644" y="9252"/>
                  <a:pt x="9698" y="9194"/>
                </a:cubicBezTo>
                <a:cubicBezTo>
                  <a:pt x="9845" y="9036"/>
                  <a:pt x="9881" y="8710"/>
                  <a:pt x="9776" y="8480"/>
                </a:cubicBezTo>
                <a:cubicBezTo>
                  <a:pt x="9615" y="8128"/>
                  <a:pt x="9617" y="8096"/>
                  <a:pt x="9833" y="7777"/>
                </a:cubicBezTo>
                <a:cubicBezTo>
                  <a:pt x="10248" y="7163"/>
                  <a:pt x="10533" y="6534"/>
                  <a:pt x="10495" y="6316"/>
                </a:cubicBezTo>
                <a:cubicBezTo>
                  <a:pt x="10436" y="5966"/>
                  <a:pt x="10103" y="5319"/>
                  <a:pt x="9739" y="4844"/>
                </a:cubicBezTo>
                <a:cubicBezTo>
                  <a:pt x="9584" y="4642"/>
                  <a:pt x="9426" y="4403"/>
                  <a:pt x="9386" y="4313"/>
                </a:cubicBezTo>
                <a:cubicBezTo>
                  <a:pt x="9292" y="4105"/>
                  <a:pt x="9289" y="3485"/>
                  <a:pt x="9381" y="3317"/>
                </a:cubicBezTo>
                <a:cubicBezTo>
                  <a:pt x="9447" y="3197"/>
                  <a:pt x="9444" y="3195"/>
                  <a:pt x="9340" y="3277"/>
                </a:cubicBezTo>
                <a:cubicBezTo>
                  <a:pt x="9280" y="3325"/>
                  <a:pt x="9111" y="3523"/>
                  <a:pt x="8964" y="3716"/>
                </a:cubicBezTo>
                <a:cubicBezTo>
                  <a:pt x="8725" y="4032"/>
                  <a:pt x="8702" y="4091"/>
                  <a:pt x="8732" y="4306"/>
                </a:cubicBezTo>
                <a:cubicBezTo>
                  <a:pt x="8750" y="4438"/>
                  <a:pt x="8866" y="4714"/>
                  <a:pt x="8990" y="4921"/>
                </a:cubicBezTo>
                <a:cubicBezTo>
                  <a:pt x="9546" y="5852"/>
                  <a:pt x="9696" y="6219"/>
                  <a:pt x="9570" y="6342"/>
                </a:cubicBezTo>
                <a:cubicBezTo>
                  <a:pt x="9547" y="6364"/>
                  <a:pt x="9520" y="6441"/>
                  <a:pt x="9509" y="6512"/>
                </a:cubicBezTo>
                <a:cubicBezTo>
                  <a:pt x="9494" y="6622"/>
                  <a:pt x="9511" y="6614"/>
                  <a:pt x="9612" y="6461"/>
                </a:cubicBezTo>
                <a:cubicBezTo>
                  <a:pt x="9678" y="6362"/>
                  <a:pt x="9739" y="6193"/>
                  <a:pt x="9748" y="6086"/>
                </a:cubicBezTo>
                <a:cubicBezTo>
                  <a:pt x="9770" y="5816"/>
                  <a:pt x="9896" y="5801"/>
                  <a:pt x="10004" y="6053"/>
                </a:cubicBezTo>
                <a:cubicBezTo>
                  <a:pt x="10123" y="6332"/>
                  <a:pt x="10045" y="6508"/>
                  <a:pt x="9550" y="7070"/>
                </a:cubicBezTo>
                <a:lnTo>
                  <a:pt x="9174" y="7496"/>
                </a:lnTo>
                <a:lnTo>
                  <a:pt x="9207" y="7830"/>
                </a:lnTo>
                <a:cubicBezTo>
                  <a:pt x="9224" y="8014"/>
                  <a:pt x="9273" y="8244"/>
                  <a:pt x="9315" y="8340"/>
                </a:cubicBezTo>
                <a:cubicBezTo>
                  <a:pt x="9357" y="8437"/>
                  <a:pt x="9394" y="8529"/>
                  <a:pt x="9398" y="8545"/>
                </a:cubicBezTo>
                <a:cubicBezTo>
                  <a:pt x="9402" y="8561"/>
                  <a:pt x="9440" y="8635"/>
                  <a:pt x="9481" y="8708"/>
                </a:cubicBezTo>
                <a:cubicBezTo>
                  <a:pt x="9546" y="8822"/>
                  <a:pt x="9540" y="8865"/>
                  <a:pt x="9440" y="9001"/>
                </a:cubicBezTo>
                <a:cubicBezTo>
                  <a:pt x="9136" y="9415"/>
                  <a:pt x="9051" y="9453"/>
                  <a:pt x="8421" y="9453"/>
                </a:cubicBezTo>
                <a:cubicBezTo>
                  <a:pt x="7885" y="9454"/>
                  <a:pt x="7838" y="9443"/>
                  <a:pt x="7822" y="9335"/>
                </a:cubicBezTo>
                <a:cubicBezTo>
                  <a:pt x="7813" y="9271"/>
                  <a:pt x="7644" y="9034"/>
                  <a:pt x="7447" y="8809"/>
                </a:cubicBezTo>
                <a:cubicBezTo>
                  <a:pt x="7075" y="8382"/>
                  <a:pt x="7015" y="8204"/>
                  <a:pt x="7171" y="7987"/>
                </a:cubicBezTo>
                <a:cubicBezTo>
                  <a:pt x="7346" y="7745"/>
                  <a:pt x="7629" y="6839"/>
                  <a:pt x="7629" y="6524"/>
                </a:cubicBezTo>
                <a:cubicBezTo>
                  <a:pt x="7629" y="6089"/>
                  <a:pt x="7574" y="5984"/>
                  <a:pt x="7083" y="5462"/>
                </a:cubicBezTo>
                <a:cubicBezTo>
                  <a:pt x="6595" y="4944"/>
                  <a:pt x="6259" y="4470"/>
                  <a:pt x="6209" y="4226"/>
                </a:cubicBezTo>
                <a:cubicBezTo>
                  <a:pt x="6184" y="4105"/>
                  <a:pt x="6242" y="3934"/>
                  <a:pt x="6425" y="3580"/>
                </a:cubicBezTo>
                <a:cubicBezTo>
                  <a:pt x="6646" y="3154"/>
                  <a:pt x="6685" y="3107"/>
                  <a:pt x="6787" y="3160"/>
                </a:cubicBezTo>
                <a:cubicBezTo>
                  <a:pt x="6895" y="3216"/>
                  <a:pt x="6896" y="3233"/>
                  <a:pt x="6808" y="3468"/>
                </a:cubicBezTo>
                <a:cubicBezTo>
                  <a:pt x="6676" y="3817"/>
                  <a:pt x="6701" y="4121"/>
                  <a:pt x="6887" y="4455"/>
                </a:cubicBezTo>
                <a:cubicBezTo>
                  <a:pt x="7053" y="4753"/>
                  <a:pt x="7208" y="4923"/>
                  <a:pt x="7208" y="4809"/>
                </a:cubicBezTo>
                <a:cubicBezTo>
                  <a:pt x="7208" y="4775"/>
                  <a:pt x="7180" y="4731"/>
                  <a:pt x="7147" y="4712"/>
                </a:cubicBezTo>
                <a:cubicBezTo>
                  <a:pt x="7114" y="4692"/>
                  <a:pt x="7088" y="4619"/>
                  <a:pt x="7088" y="4551"/>
                </a:cubicBezTo>
                <a:cubicBezTo>
                  <a:pt x="7088" y="4483"/>
                  <a:pt x="7057" y="4344"/>
                  <a:pt x="7019" y="4243"/>
                </a:cubicBezTo>
                <a:cubicBezTo>
                  <a:pt x="6907" y="3941"/>
                  <a:pt x="7003" y="3570"/>
                  <a:pt x="7330" y="3044"/>
                </a:cubicBezTo>
                <a:cubicBezTo>
                  <a:pt x="7494" y="2782"/>
                  <a:pt x="7629" y="2553"/>
                  <a:pt x="7629" y="2536"/>
                </a:cubicBezTo>
                <a:cubicBezTo>
                  <a:pt x="7629" y="2519"/>
                  <a:pt x="7690" y="2422"/>
                  <a:pt x="7764" y="2320"/>
                </a:cubicBezTo>
                <a:cubicBezTo>
                  <a:pt x="7839" y="2219"/>
                  <a:pt x="7901" y="2122"/>
                  <a:pt x="7902" y="2106"/>
                </a:cubicBezTo>
                <a:cubicBezTo>
                  <a:pt x="7904" y="2090"/>
                  <a:pt x="7992" y="1914"/>
                  <a:pt x="8097" y="1715"/>
                </a:cubicBezTo>
                <a:cubicBezTo>
                  <a:pt x="8452" y="1044"/>
                  <a:pt x="8452" y="704"/>
                  <a:pt x="8101" y="202"/>
                </a:cubicBezTo>
                <a:lnTo>
                  <a:pt x="7959" y="0"/>
                </a:lnTo>
                <a:lnTo>
                  <a:pt x="7388" y="0"/>
                </a:lnTo>
                <a:close/>
                <a:moveTo>
                  <a:pt x="15122" y="6942"/>
                </a:moveTo>
                <a:cubicBezTo>
                  <a:pt x="15221" y="6946"/>
                  <a:pt x="15300" y="6975"/>
                  <a:pt x="15341" y="7037"/>
                </a:cubicBezTo>
                <a:cubicBezTo>
                  <a:pt x="15396" y="7120"/>
                  <a:pt x="15369" y="7176"/>
                  <a:pt x="15183" y="7362"/>
                </a:cubicBezTo>
                <a:cubicBezTo>
                  <a:pt x="15059" y="7485"/>
                  <a:pt x="14831" y="7631"/>
                  <a:pt x="14674" y="7686"/>
                </a:cubicBezTo>
                <a:cubicBezTo>
                  <a:pt x="14324" y="7808"/>
                  <a:pt x="14275" y="7809"/>
                  <a:pt x="14174" y="7691"/>
                </a:cubicBezTo>
                <a:cubicBezTo>
                  <a:pt x="14108" y="7614"/>
                  <a:pt x="14110" y="7573"/>
                  <a:pt x="14184" y="7444"/>
                </a:cubicBezTo>
                <a:cubicBezTo>
                  <a:pt x="14350" y="7157"/>
                  <a:pt x="14825" y="6932"/>
                  <a:pt x="15122" y="6942"/>
                </a:cubicBezTo>
                <a:close/>
                <a:moveTo>
                  <a:pt x="833" y="10785"/>
                </a:moveTo>
                <a:cubicBezTo>
                  <a:pt x="585" y="10771"/>
                  <a:pt x="534" y="10798"/>
                  <a:pt x="423" y="10854"/>
                </a:cubicBezTo>
                <a:cubicBezTo>
                  <a:pt x="-60" y="11098"/>
                  <a:pt x="-149" y="12096"/>
                  <a:pt x="258" y="12417"/>
                </a:cubicBezTo>
                <a:cubicBezTo>
                  <a:pt x="288" y="12437"/>
                  <a:pt x="324" y="12456"/>
                  <a:pt x="358" y="12476"/>
                </a:cubicBezTo>
                <a:cubicBezTo>
                  <a:pt x="461" y="12525"/>
                  <a:pt x="1055" y="12734"/>
                  <a:pt x="1780" y="12972"/>
                </a:cubicBezTo>
                <a:cubicBezTo>
                  <a:pt x="2534" y="13219"/>
                  <a:pt x="3175" y="13442"/>
                  <a:pt x="3204" y="13467"/>
                </a:cubicBezTo>
                <a:cubicBezTo>
                  <a:pt x="3232" y="13492"/>
                  <a:pt x="3263" y="13701"/>
                  <a:pt x="3273" y="13931"/>
                </a:cubicBezTo>
                <a:cubicBezTo>
                  <a:pt x="3279" y="14090"/>
                  <a:pt x="3294" y="14212"/>
                  <a:pt x="3323" y="14330"/>
                </a:cubicBezTo>
                <a:cubicBezTo>
                  <a:pt x="3325" y="14338"/>
                  <a:pt x="3328" y="14346"/>
                  <a:pt x="3330" y="14355"/>
                </a:cubicBezTo>
                <a:cubicBezTo>
                  <a:pt x="3361" y="14469"/>
                  <a:pt x="3404" y="14579"/>
                  <a:pt x="3470" y="14712"/>
                </a:cubicBezTo>
                <a:cubicBezTo>
                  <a:pt x="3631" y="15035"/>
                  <a:pt x="3658" y="15169"/>
                  <a:pt x="3720" y="15981"/>
                </a:cubicBezTo>
                <a:cubicBezTo>
                  <a:pt x="3818" y="17253"/>
                  <a:pt x="3949" y="18082"/>
                  <a:pt x="4088" y="18301"/>
                </a:cubicBezTo>
                <a:cubicBezTo>
                  <a:pt x="4242" y="18544"/>
                  <a:pt x="4657" y="18911"/>
                  <a:pt x="4997" y="19105"/>
                </a:cubicBezTo>
                <a:cubicBezTo>
                  <a:pt x="5325" y="19292"/>
                  <a:pt x="6138" y="19590"/>
                  <a:pt x="6633" y="19705"/>
                </a:cubicBezTo>
                <a:cubicBezTo>
                  <a:pt x="7076" y="19808"/>
                  <a:pt x="7129" y="19852"/>
                  <a:pt x="7173" y="20140"/>
                </a:cubicBezTo>
                <a:cubicBezTo>
                  <a:pt x="7192" y="20267"/>
                  <a:pt x="7224" y="20477"/>
                  <a:pt x="7243" y="20607"/>
                </a:cubicBezTo>
                <a:cubicBezTo>
                  <a:pt x="7273" y="20805"/>
                  <a:pt x="7315" y="20860"/>
                  <a:pt x="7500" y="20951"/>
                </a:cubicBezTo>
                <a:cubicBezTo>
                  <a:pt x="7873" y="21134"/>
                  <a:pt x="8595" y="21369"/>
                  <a:pt x="9131" y="21481"/>
                </a:cubicBezTo>
                <a:cubicBezTo>
                  <a:pt x="9496" y="21558"/>
                  <a:pt x="9920" y="21590"/>
                  <a:pt x="10621" y="21594"/>
                </a:cubicBezTo>
                <a:cubicBezTo>
                  <a:pt x="11641" y="21600"/>
                  <a:pt x="12169" y="21532"/>
                  <a:pt x="12880" y="21300"/>
                </a:cubicBezTo>
                <a:cubicBezTo>
                  <a:pt x="13305" y="21161"/>
                  <a:pt x="14130" y="20763"/>
                  <a:pt x="14220" y="20654"/>
                </a:cubicBezTo>
                <a:cubicBezTo>
                  <a:pt x="14255" y="20611"/>
                  <a:pt x="14304" y="20423"/>
                  <a:pt x="14327" y="20237"/>
                </a:cubicBezTo>
                <a:cubicBezTo>
                  <a:pt x="14373" y="19864"/>
                  <a:pt x="14464" y="19769"/>
                  <a:pt x="14841" y="19699"/>
                </a:cubicBezTo>
                <a:cubicBezTo>
                  <a:pt x="15860" y="19508"/>
                  <a:pt x="17107" y="18807"/>
                  <a:pt x="17393" y="18264"/>
                </a:cubicBezTo>
                <a:cubicBezTo>
                  <a:pt x="17515" y="18033"/>
                  <a:pt x="17649" y="17151"/>
                  <a:pt x="17728" y="16067"/>
                </a:cubicBezTo>
                <a:cubicBezTo>
                  <a:pt x="17751" y="15748"/>
                  <a:pt x="17771" y="15545"/>
                  <a:pt x="17792" y="15377"/>
                </a:cubicBezTo>
                <a:cubicBezTo>
                  <a:pt x="17791" y="15371"/>
                  <a:pt x="17793" y="15358"/>
                  <a:pt x="17793" y="15353"/>
                </a:cubicBezTo>
                <a:cubicBezTo>
                  <a:pt x="17790" y="15166"/>
                  <a:pt x="17811" y="15068"/>
                  <a:pt x="17858" y="15020"/>
                </a:cubicBezTo>
                <a:cubicBezTo>
                  <a:pt x="17888" y="14917"/>
                  <a:pt x="17924" y="14823"/>
                  <a:pt x="17979" y="14712"/>
                </a:cubicBezTo>
                <a:cubicBezTo>
                  <a:pt x="18116" y="14435"/>
                  <a:pt x="18161" y="14252"/>
                  <a:pt x="18175" y="13927"/>
                </a:cubicBezTo>
                <a:cubicBezTo>
                  <a:pt x="18187" y="13634"/>
                  <a:pt x="18219" y="13490"/>
                  <a:pt x="18279" y="13457"/>
                </a:cubicBezTo>
                <a:cubicBezTo>
                  <a:pt x="18326" y="13431"/>
                  <a:pt x="18931" y="13225"/>
                  <a:pt x="19623" y="12998"/>
                </a:cubicBezTo>
                <a:cubicBezTo>
                  <a:pt x="20314" y="12771"/>
                  <a:pt x="20963" y="12544"/>
                  <a:pt x="21065" y="12494"/>
                </a:cubicBezTo>
                <a:cubicBezTo>
                  <a:pt x="21328" y="12363"/>
                  <a:pt x="21451" y="12125"/>
                  <a:pt x="21449" y="11756"/>
                </a:cubicBezTo>
                <a:cubicBezTo>
                  <a:pt x="21448" y="11309"/>
                  <a:pt x="21274" y="10965"/>
                  <a:pt x="20992" y="10850"/>
                </a:cubicBezTo>
                <a:cubicBezTo>
                  <a:pt x="20783" y="10765"/>
                  <a:pt x="20676" y="10771"/>
                  <a:pt x="19362" y="10945"/>
                </a:cubicBezTo>
                <a:cubicBezTo>
                  <a:pt x="18589" y="11047"/>
                  <a:pt x="17915" y="11115"/>
                  <a:pt x="17863" y="11096"/>
                </a:cubicBezTo>
                <a:cubicBezTo>
                  <a:pt x="17778" y="11064"/>
                  <a:pt x="17778" y="11050"/>
                  <a:pt x="17866" y="10956"/>
                </a:cubicBezTo>
                <a:cubicBezTo>
                  <a:pt x="17932" y="10885"/>
                  <a:pt x="17833" y="10913"/>
                  <a:pt x="17559" y="11044"/>
                </a:cubicBezTo>
                <a:cubicBezTo>
                  <a:pt x="17183" y="11222"/>
                  <a:pt x="16475" y="11427"/>
                  <a:pt x="15982" y="11501"/>
                </a:cubicBezTo>
                <a:cubicBezTo>
                  <a:pt x="15186" y="11621"/>
                  <a:pt x="14502" y="11706"/>
                  <a:pt x="14089" y="11736"/>
                </a:cubicBezTo>
                <a:cubicBezTo>
                  <a:pt x="13824" y="11756"/>
                  <a:pt x="13514" y="11785"/>
                  <a:pt x="13398" y="11801"/>
                </a:cubicBezTo>
                <a:cubicBezTo>
                  <a:pt x="12903" y="11867"/>
                  <a:pt x="9653" y="11883"/>
                  <a:pt x="8612" y="11824"/>
                </a:cubicBezTo>
                <a:cubicBezTo>
                  <a:pt x="7507" y="11762"/>
                  <a:pt x="6024" y="11620"/>
                  <a:pt x="5809" y="11555"/>
                </a:cubicBezTo>
                <a:cubicBezTo>
                  <a:pt x="5751" y="11537"/>
                  <a:pt x="5629" y="11512"/>
                  <a:pt x="5539" y="11500"/>
                </a:cubicBezTo>
                <a:cubicBezTo>
                  <a:pt x="4875" y="11411"/>
                  <a:pt x="4089" y="11182"/>
                  <a:pt x="3830" y="11001"/>
                </a:cubicBezTo>
                <a:cubicBezTo>
                  <a:pt x="3634" y="10864"/>
                  <a:pt x="3491" y="10844"/>
                  <a:pt x="3598" y="10969"/>
                </a:cubicBezTo>
                <a:cubicBezTo>
                  <a:pt x="3639" y="11017"/>
                  <a:pt x="3645" y="11067"/>
                  <a:pt x="3613" y="11086"/>
                </a:cubicBezTo>
                <a:cubicBezTo>
                  <a:pt x="3583" y="11105"/>
                  <a:pt x="3047" y="11054"/>
                  <a:pt x="2423" y="10974"/>
                </a:cubicBezTo>
                <a:cubicBezTo>
                  <a:pt x="1527" y="10858"/>
                  <a:pt x="1081" y="10800"/>
                  <a:pt x="833" y="10785"/>
                </a:cubicBezTo>
                <a:close/>
                <a:moveTo>
                  <a:pt x="1020" y="11151"/>
                </a:moveTo>
                <a:cubicBezTo>
                  <a:pt x="1062" y="11149"/>
                  <a:pt x="1113" y="11151"/>
                  <a:pt x="1180" y="11154"/>
                </a:cubicBezTo>
                <a:cubicBezTo>
                  <a:pt x="1338" y="11161"/>
                  <a:pt x="1590" y="11196"/>
                  <a:pt x="1739" y="11233"/>
                </a:cubicBezTo>
                <a:cubicBezTo>
                  <a:pt x="1887" y="11271"/>
                  <a:pt x="2050" y="11312"/>
                  <a:pt x="2099" y="11324"/>
                </a:cubicBezTo>
                <a:cubicBezTo>
                  <a:pt x="2149" y="11336"/>
                  <a:pt x="2189" y="11352"/>
                  <a:pt x="2189" y="11357"/>
                </a:cubicBezTo>
                <a:cubicBezTo>
                  <a:pt x="2189" y="11362"/>
                  <a:pt x="2285" y="11380"/>
                  <a:pt x="2401" y="11396"/>
                </a:cubicBezTo>
                <a:cubicBezTo>
                  <a:pt x="2516" y="11411"/>
                  <a:pt x="2638" y="11446"/>
                  <a:pt x="2671" y="11472"/>
                </a:cubicBezTo>
                <a:cubicBezTo>
                  <a:pt x="2704" y="11499"/>
                  <a:pt x="2852" y="11539"/>
                  <a:pt x="2999" y="11560"/>
                </a:cubicBezTo>
                <a:cubicBezTo>
                  <a:pt x="3147" y="11582"/>
                  <a:pt x="3322" y="11627"/>
                  <a:pt x="3389" y="11662"/>
                </a:cubicBezTo>
                <a:cubicBezTo>
                  <a:pt x="3457" y="11697"/>
                  <a:pt x="3525" y="11723"/>
                  <a:pt x="3542" y="11719"/>
                </a:cubicBezTo>
                <a:cubicBezTo>
                  <a:pt x="3558" y="11714"/>
                  <a:pt x="3563" y="11900"/>
                  <a:pt x="3551" y="12132"/>
                </a:cubicBezTo>
                <a:cubicBezTo>
                  <a:pt x="3540" y="12365"/>
                  <a:pt x="3512" y="12572"/>
                  <a:pt x="3491" y="12593"/>
                </a:cubicBezTo>
                <a:cubicBezTo>
                  <a:pt x="3447" y="12634"/>
                  <a:pt x="1316" y="11982"/>
                  <a:pt x="1078" y="11855"/>
                </a:cubicBezTo>
                <a:cubicBezTo>
                  <a:pt x="995" y="11810"/>
                  <a:pt x="879" y="11711"/>
                  <a:pt x="818" y="11632"/>
                </a:cubicBezTo>
                <a:cubicBezTo>
                  <a:pt x="716" y="11500"/>
                  <a:pt x="713" y="11474"/>
                  <a:pt x="798" y="11314"/>
                </a:cubicBezTo>
                <a:cubicBezTo>
                  <a:pt x="861" y="11195"/>
                  <a:pt x="896" y="11157"/>
                  <a:pt x="1020" y="11151"/>
                </a:cubicBezTo>
                <a:close/>
                <a:moveTo>
                  <a:pt x="20203" y="11177"/>
                </a:moveTo>
                <a:cubicBezTo>
                  <a:pt x="20383" y="11176"/>
                  <a:pt x="20539" y="11203"/>
                  <a:pt x="20594" y="11257"/>
                </a:cubicBezTo>
                <a:cubicBezTo>
                  <a:pt x="20639" y="11300"/>
                  <a:pt x="20677" y="11386"/>
                  <a:pt x="20678" y="11448"/>
                </a:cubicBezTo>
                <a:cubicBezTo>
                  <a:pt x="20681" y="11731"/>
                  <a:pt x="20629" y="11790"/>
                  <a:pt x="20273" y="11904"/>
                </a:cubicBezTo>
                <a:cubicBezTo>
                  <a:pt x="20078" y="11967"/>
                  <a:pt x="19865" y="12040"/>
                  <a:pt x="19799" y="12066"/>
                </a:cubicBezTo>
                <a:cubicBezTo>
                  <a:pt x="19733" y="12093"/>
                  <a:pt x="19611" y="12126"/>
                  <a:pt x="19528" y="12140"/>
                </a:cubicBezTo>
                <a:cubicBezTo>
                  <a:pt x="19358" y="12170"/>
                  <a:pt x="18830" y="12340"/>
                  <a:pt x="18672" y="12417"/>
                </a:cubicBezTo>
                <a:cubicBezTo>
                  <a:pt x="18614" y="12445"/>
                  <a:pt x="18519" y="12468"/>
                  <a:pt x="18459" y="12468"/>
                </a:cubicBezTo>
                <a:cubicBezTo>
                  <a:pt x="18399" y="12468"/>
                  <a:pt x="18317" y="12499"/>
                  <a:pt x="18277" y="12538"/>
                </a:cubicBezTo>
                <a:cubicBezTo>
                  <a:pt x="18238" y="12576"/>
                  <a:pt x="18206" y="12589"/>
                  <a:pt x="18206" y="12565"/>
                </a:cubicBezTo>
                <a:cubicBezTo>
                  <a:pt x="18206" y="12541"/>
                  <a:pt x="18154" y="12549"/>
                  <a:pt x="18092" y="12582"/>
                </a:cubicBezTo>
                <a:cubicBezTo>
                  <a:pt x="17952" y="12654"/>
                  <a:pt x="17840" y="12550"/>
                  <a:pt x="17873" y="12378"/>
                </a:cubicBezTo>
                <a:cubicBezTo>
                  <a:pt x="17885" y="12315"/>
                  <a:pt x="17897" y="12150"/>
                  <a:pt x="17900" y="12011"/>
                </a:cubicBezTo>
                <a:cubicBezTo>
                  <a:pt x="17904" y="11770"/>
                  <a:pt x="17917" y="11753"/>
                  <a:pt x="18176" y="11642"/>
                </a:cubicBezTo>
                <a:cubicBezTo>
                  <a:pt x="18325" y="11577"/>
                  <a:pt x="18472" y="11539"/>
                  <a:pt x="18503" y="11558"/>
                </a:cubicBezTo>
                <a:cubicBezTo>
                  <a:pt x="18533" y="11576"/>
                  <a:pt x="18575" y="11565"/>
                  <a:pt x="18596" y="11532"/>
                </a:cubicBezTo>
                <a:cubicBezTo>
                  <a:pt x="18617" y="11498"/>
                  <a:pt x="18657" y="11484"/>
                  <a:pt x="18685" y="11500"/>
                </a:cubicBezTo>
                <a:cubicBezTo>
                  <a:pt x="18712" y="11516"/>
                  <a:pt x="18834" y="11489"/>
                  <a:pt x="18956" y="11439"/>
                </a:cubicBezTo>
                <a:cubicBezTo>
                  <a:pt x="19079" y="11390"/>
                  <a:pt x="19195" y="11363"/>
                  <a:pt x="19213" y="11380"/>
                </a:cubicBezTo>
                <a:cubicBezTo>
                  <a:pt x="19231" y="11398"/>
                  <a:pt x="19282" y="11383"/>
                  <a:pt x="19327" y="11347"/>
                </a:cubicBezTo>
                <a:cubicBezTo>
                  <a:pt x="19371" y="11312"/>
                  <a:pt x="19407" y="11297"/>
                  <a:pt x="19407" y="11316"/>
                </a:cubicBezTo>
                <a:cubicBezTo>
                  <a:pt x="19407" y="11334"/>
                  <a:pt x="19523" y="11309"/>
                  <a:pt x="19663" y="11259"/>
                </a:cubicBezTo>
                <a:cubicBezTo>
                  <a:pt x="19818" y="11205"/>
                  <a:pt x="20023" y="11178"/>
                  <a:pt x="20203" y="1117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3" name="Expérience 1"/>
          <p:cNvSpPr txBox="1"/>
          <p:nvPr/>
        </p:nvSpPr>
        <p:spPr>
          <a:xfrm>
            <a:off x="717147" y="1096433"/>
            <a:ext cx="326688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Expérience 1</a:t>
            </a:r>
          </a:p>
        </p:txBody>
      </p:sp>
      <p:pic>
        <p:nvPicPr>
          <p:cNvPr id="284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439333" y="448733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1193679" y="4336670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6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577662" y="7621389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6666" fill="hold"/>
                                        <p:tgtEl>
                                          <p:spTgt spid="2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xresdefault.jpg" descr="maxresdefault.jpg"/>
          <p:cNvPicPr>
            <a:picLocks noChangeAspect="1"/>
          </p:cNvPicPr>
          <p:nvPr/>
        </p:nvPicPr>
        <p:blipFill>
          <a:blip r:embed="rId2">
            <a:alphaModFix amt="48057"/>
            <a:extLst/>
          </a:blip>
          <a:srcRect l="0" t="0" r="2543" b="0"/>
          <a:stretch>
            <a:fillRect/>
          </a:stretch>
        </p:blipFill>
        <p:spPr>
          <a:xfrm>
            <a:off x="-952759" y="-347332"/>
            <a:ext cx="17515531" cy="10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Nous allons faire une activité…"/>
          <p:cNvSpPr txBox="1"/>
          <p:nvPr/>
        </p:nvSpPr>
        <p:spPr>
          <a:xfrm>
            <a:off x="24418" y="160866"/>
            <a:ext cx="679223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Nous allons faire une activité</a:t>
            </a:r>
          </a:p>
          <a:p>
            <a: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pour Pâques.</a:t>
            </a:r>
          </a:p>
        </p:txBody>
      </p:sp>
      <p:pic>
        <p:nvPicPr>
          <p:cNvPr id="130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591733" y="220133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1379945" y="1944166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2" name="51406409.jpg" descr="51406409.jpg"/>
          <p:cNvPicPr>
            <a:picLocks noChangeAspect="1"/>
          </p:cNvPicPr>
          <p:nvPr/>
        </p:nvPicPr>
        <p:blipFill>
          <a:blip r:embed="rId7">
            <a:extLst/>
          </a:blip>
          <a:srcRect l="3358" t="9536" r="3430" b="12397"/>
          <a:stretch>
            <a:fillRect/>
          </a:stretch>
        </p:blipFill>
        <p:spPr>
          <a:xfrm>
            <a:off x="67534" y="7628946"/>
            <a:ext cx="2995217" cy="2005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3" name="51406409.jpg" descr="51406409.jpg"/>
          <p:cNvPicPr>
            <a:picLocks noChangeAspect="1"/>
          </p:cNvPicPr>
          <p:nvPr/>
        </p:nvPicPr>
        <p:blipFill>
          <a:blip r:embed="rId7">
            <a:extLst/>
          </a:blip>
          <a:srcRect l="3358" t="9536" r="3430" b="12397"/>
          <a:stretch>
            <a:fillRect/>
          </a:stretch>
        </p:blipFill>
        <p:spPr>
          <a:xfrm flipH="1">
            <a:off x="4952806" y="7628946"/>
            <a:ext cx="2995217" cy="2005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4" name="51406409.jpg" descr="51406409.jpg"/>
          <p:cNvPicPr>
            <a:picLocks noChangeAspect="1"/>
          </p:cNvPicPr>
          <p:nvPr/>
        </p:nvPicPr>
        <p:blipFill>
          <a:blip r:embed="rId7">
            <a:extLst/>
          </a:blip>
          <a:srcRect l="3358" t="9536" r="3430" b="12397"/>
          <a:stretch>
            <a:fillRect/>
          </a:stretch>
        </p:blipFill>
        <p:spPr>
          <a:xfrm flipH="1">
            <a:off x="8551140" y="7628946"/>
            <a:ext cx="2995217" cy="2005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5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86694" y="352755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000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th.jpeg" descr="th.jpeg"/>
          <p:cNvPicPr>
            <a:picLocks noChangeAspect="1"/>
          </p:cNvPicPr>
          <p:nvPr/>
        </p:nvPicPr>
        <p:blipFill>
          <a:blip r:embed="rId2">
            <a:alphaModFix amt="21476"/>
            <a:extLst/>
          </a:blip>
          <a:srcRect l="0" t="0" r="0" b="0"/>
          <a:stretch>
            <a:fillRect/>
          </a:stretch>
        </p:blipFill>
        <p:spPr>
          <a:xfrm>
            <a:off x="-175022" y="-1138016"/>
            <a:ext cx="13354651" cy="8874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th.jpeg" descr="th.jpeg"/>
          <p:cNvPicPr>
            <a:picLocks noChangeAspect="1"/>
          </p:cNvPicPr>
          <p:nvPr/>
        </p:nvPicPr>
        <p:blipFill>
          <a:blip r:embed="rId3">
            <a:extLst/>
          </a:blip>
          <a:srcRect l="2340" t="18596" r="2329" b="18446"/>
          <a:stretch>
            <a:fillRect/>
          </a:stretch>
        </p:blipFill>
        <p:spPr>
          <a:xfrm flipH="1" rot="10800000">
            <a:off x="4511509" y="1209633"/>
            <a:ext cx="4320449" cy="285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94" fill="norm" stroke="1" extrusionOk="0">
                <a:moveTo>
                  <a:pt x="11296" y="2"/>
                </a:moveTo>
                <a:cubicBezTo>
                  <a:pt x="10901" y="-2"/>
                  <a:pt x="10462" y="2"/>
                  <a:pt x="9962" y="14"/>
                </a:cubicBezTo>
                <a:cubicBezTo>
                  <a:pt x="8941" y="36"/>
                  <a:pt x="8000" y="76"/>
                  <a:pt x="7869" y="98"/>
                </a:cubicBezTo>
                <a:cubicBezTo>
                  <a:pt x="4563" y="658"/>
                  <a:pt x="3070" y="1184"/>
                  <a:pt x="1612" y="2308"/>
                </a:cubicBezTo>
                <a:cubicBezTo>
                  <a:pt x="488" y="3175"/>
                  <a:pt x="-21" y="4050"/>
                  <a:pt x="1" y="5111"/>
                </a:cubicBezTo>
                <a:cubicBezTo>
                  <a:pt x="4" y="5262"/>
                  <a:pt x="18" y="5420"/>
                  <a:pt x="42" y="5579"/>
                </a:cubicBezTo>
                <a:cubicBezTo>
                  <a:pt x="68" y="5749"/>
                  <a:pt x="144" y="6473"/>
                  <a:pt x="210" y="7189"/>
                </a:cubicBezTo>
                <a:cubicBezTo>
                  <a:pt x="367" y="8907"/>
                  <a:pt x="527" y="9844"/>
                  <a:pt x="968" y="11631"/>
                </a:cubicBezTo>
                <a:cubicBezTo>
                  <a:pt x="1487" y="13732"/>
                  <a:pt x="2816" y="16428"/>
                  <a:pt x="4076" y="17930"/>
                </a:cubicBezTo>
                <a:cubicBezTo>
                  <a:pt x="5903" y="20108"/>
                  <a:pt x="7861" y="21324"/>
                  <a:pt x="9962" y="21582"/>
                </a:cubicBezTo>
                <a:cubicBezTo>
                  <a:pt x="10092" y="21598"/>
                  <a:pt x="10553" y="21598"/>
                  <a:pt x="10984" y="21582"/>
                </a:cubicBezTo>
                <a:cubicBezTo>
                  <a:pt x="12431" y="21529"/>
                  <a:pt x="13581" y="21171"/>
                  <a:pt x="14765" y="20411"/>
                </a:cubicBezTo>
                <a:cubicBezTo>
                  <a:pt x="15140" y="20170"/>
                  <a:pt x="16070" y="19453"/>
                  <a:pt x="16288" y="19236"/>
                </a:cubicBezTo>
                <a:cubicBezTo>
                  <a:pt x="16366" y="19158"/>
                  <a:pt x="16462" y="19072"/>
                  <a:pt x="16501" y="19044"/>
                </a:cubicBezTo>
                <a:cubicBezTo>
                  <a:pt x="16540" y="19016"/>
                  <a:pt x="16638" y="18925"/>
                  <a:pt x="16716" y="18843"/>
                </a:cubicBezTo>
                <a:cubicBezTo>
                  <a:pt x="18832" y="16635"/>
                  <a:pt x="20317" y="13504"/>
                  <a:pt x="20971" y="9868"/>
                </a:cubicBezTo>
                <a:cubicBezTo>
                  <a:pt x="21055" y="9399"/>
                  <a:pt x="21202" y="8191"/>
                  <a:pt x="21281" y="7306"/>
                </a:cubicBezTo>
                <a:cubicBezTo>
                  <a:pt x="21322" y="6854"/>
                  <a:pt x="21386" y="6253"/>
                  <a:pt x="21425" y="5970"/>
                </a:cubicBezTo>
                <a:cubicBezTo>
                  <a:pt x="21579" y="4848"/>
                  <a:pt x="21494" y="4398"/>
                  <a:pt x="20977" y="3606"/>
                </a:cubicBezTo>
                <a:cubicBezTo>
                  <a:pt x="20575" y="2989"/>
                  <a:pt x="20172" y="2596"/>
                  <a:pt x="19441" y="2113"/>
                </a:cubicBezTo>
                <a:cubicBezTo>
                  <a:pt x="18546" y="1521"/>
                  <a:pt x="17585" y="1098"/>
                  <a:pt x="16430" y="786"/>
                </a:cubicBezTo>
                <a:cubicBezTo>
                  <a:pt x="16116" y="701"/>
                  <a:pt x="15753" y="603"/>
                  <a:pt x="15622" y="566"/>
                </a:cubicBezTo>
                <a:cubicBezTo>
                  <a:pt x="15492" y="529"/>
                  <a:pt x="15299" y="484"/>
                  <a:pt x="15194" y="467"/>
                </a:cubicBezTo>
                <a:cubicBezTo>
                  <a:pt x="15089" y="450"/>
                  <a:pt x="14661" y="367"/>
                  <a:pt x="14242" y="284"/>
                </a:cubicBezTo>
                <a:cubicBezTo>
                  <a:pt x="13288" y="95"/>
                  <a:pt x="12484" y="12"/>
                  <a:pt x="11296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0" name="istockphoto-536673202-612x612.jpg" descr="istockphoto-536673202-612x612.jpg"/>
          <p:cNvPicPr>
            <a:picLocks noChangeAspect="1"/>
          </p:cNvPicPr>
          <p:nvPr/>
        </p:nvPicPr>
        <p:blipFill>
          <a:blip r:embed="rId4">
            <a:extLst/>
          </a:blip>
          <a:srcRect l="11121" t="5" r="11118" b="14009"/>
          <a:stretch>
            <a:fillRect/>
          </a:stretch>
        </p:blipFill>
        <p:spPr>
          <a:xfrm>
            <a:off x="3480500" y="2841757"/>
            <a:ext cx="6043800" cy="62354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594" fill="norm" stroke="1" extrusionOk="0">
                <a:moveTo>
                  <a:pt x="7388" y="0"/>
                </a:moveTo>
                <a:lnTo>
                  <a:pt x="7388" y="330"/>
                </a:lnTo>
                <a:cubicBezTo>
                  <a:pt x="7388" y="610"/>
                  <a:pt x="7337" y="851"/>
                  <a:pt x="7222" y="1105"/>
                </a:cubicBezTo>
                <a:cubicBezTo>
                  <a:pt x="7213" y="1126"/>
                  <a:pt x="7197" y="1151"/>
                  <a:pt x="7187" y="1172"/>
                </a:cubicBezTo>
                <a:cubicBezTo>
                  <a:pt x="7143" y="1262"/>
                  <a:pt x="7096" y="1354"/>
                  <a:pt x="7033" y="1451"/>
                </a:cubicBezTo>
                <a:cubicBezTo>
                  <a:pt x="7018" y="1474"/>
                  <a:pt x="6998" y="1502"/>
                  <a:pt x="6981" y="1526"/>
                </a:cubicBezTo>
                <a:cubicBezTo>
                  <a:pt x="6916" y="1622"/>
                  <a:pt x="6853" y="1716"/>
                  <a:pt x="6769" y="1825"/>
                </a:cubicBezTo>
                <a:cubicBezTo>
                  <a:pt x="5894" y="2958"/>
                  <a:pt x="5478" y="3863"/>
                  <a:pt x="5545" y="4489"/>
                </a:cubicBezTo>
                <a:cubicBezTo>
                  <a:pt x="5585" y="4873"/>
                  <a:pt x="5872" y="5490"/>
                  <a:pt x="6333" y="6178"/>
                </a:cubicBezTo>
                <a:cubicBezTo>
                  <a:pt x="6921" y="7056"/>
                  <a:pt x="6951" y="7180"/>
                  <a:pt x="6697" y="7668"/>
                </a:cubicBezTo>
                <a:cubicBezTo>
                  <a:pt x="6654" y="7749"/>
                  <a:pt x="6625" y="7822"/>
                  <a:pt x="6599" y="7893"/>
                </a:cubicBezTo>
                <a:cubicBezTo>
                  <a:pt x="6555" y="8047"/>
                  <a:pt x="6542" y="8192"/>
                  <a:pt x="6564" y="8335"/>
                </a:cubicBezTo>
                <a:cubicBezTo>
                  <a:pt x="6613" y="8544"/>
                  <a:pt x="6756" y="8772"/>
                  <a:pt x="7012" y="9096"/>
                </a:cubicBezTo>
                <a:cubicBezTo>
                  <a:pt x="7188" y="9318"/>
                  <a:pt x="7323" y="9528"/>
                  <a:pt x="7311" y="9563"/>
                </a:cubicBezTo>
                <a:cubicBezTo>
                  <a:pt x="7298" y="9601"/>
                  <a:pt x="7089" y="9636"/>
                  <a:pt x="6812" y="9647"/>
                </a:cubicBezTo>
                <a:cubicBezTo>
                  <a:pt x="6550" y="9658"/>
                  <a:pt x="6249" y="9708"/>
                  <a:pt x="6142" y="9757"/>
                </a:cubicBezTo>
                <a:cubicBezTo>
                  <a:pt x="6035" y="9806"/>
                  <a:pt x="5903" y="9830"/>
                  <a:pt x="5849" y="9809"/>
                </a:cubicBezTo>
                <a:cubicBezTo>
                  <a:pt x="5795" y="9789"/>
                  <a:pt x="5714" y="9801"/>
                  <a:pt x="5670" y="9837"/>
                </a:cubicBezTo>
                <a:cubicBezTo>
                  <a:pt x="5626" y="9872"/>
                  <a:pt x="5562" y="9885"/>
                  <a:pt x="5528" y="9864"/>
                </a:cubicBezTo>
                <a:cubicBezTo>
                  <a:pt x="5493" y="9844"/>
                  <a:pt x="5432" y="9847"/>
                  <a:pt x="5391" y="9871"/>
                </a:cubicBezTo>
                <a:cubicBezTo>
                  <a:pt x="5350" y="9896"/>
                  <a:pt x="5269" y="9924"/>
                  <a:pt x="5211" y="9933"/>
                </a:cubicBezTo>
                <a:cubicBezTo>
                  <a:pt x="4973" y="9972"/>
                  <a:pt x="4835" y="10000"/>
                  <a:pt x="4835" y="10009"/>
                </a:cubicBezTo>
                <a:cubicBezTo>
                  <a:pt x="4835" y="10014"/>
                  <a:pt x="4762" y="10026"/>
                  <a:pt x="4674" y="10038"/>
                </a:cubicBezTo>
                <a:cubicBezTo>
                  <a:pt x="4586" y="10049"/>
                  <a:pt x="4448" y="10101"/>
                  <a:pt x="4368" y="10152"/>
                </a:cubicBezTo>
                <a:cubicBezTo>
                  <a:pt x="4289" y="10203"/>
                  <a:pt x="4206" y="10227"/>
                  <a:pt x="4184" y="10205"/>
                </a:cubicBezTo>
                <a:cubicBezTo>
                  <a:pt x="4162" y="10184"/>
                  <a:pt x="4079" y="10234"/>
                  <a:pt x="4001" y="10317"/>
                </a:cubicBezTo>
                <a:cubicBezTo>
                  <a:pt x="3867" y="10457"/>
                  <a:pt x="3864" y="10479"/>
                  <a:pt x="3944" y="10641"/>
                </a:cubicBezTo>
                <a:cubicBezTo>
                  <a:pt x="4037" y="10827"/>
                  <a:pt x="4370" y="11001"/>
                  <a:pt x="4623" y="10996"/>
                </a:cubicBezTo>
                <a:cubicBezTo>
                  <a:pt x="4706" y="10994"/>
                  <a:pt x="4936" y="11032"/>
                  <a:pt x="5135" y="11082"/>
                </a:cubicBezTo>
                <a:cubicBezTo>
                  <a:pt x="5879" y="11270"/>
                  <a:pt x="7361" y="11434"/>
                  <a:pt x="8860" y="11493"/>
                </a:cubicBezTo>
                <a:cubicBezTo>
                  <a:pt x="9092" y="11502"/>
                  <a:pt x="10146" y="11511"/>
                  <a:pt x="11204" y="11512"/>
                </a:cubicBezTo>
                <a:cubicBezTo>
                  <a:pt x="13527" y="11515"/>
                  <a:pt x="15278" y="11363"/>
                  <a:pt x="16413" y="11059"/>
                </a:cubicBezTo>
                <a:cubicBezTo>
                  <a:pt x="16556" y="11020"/>
                  <a:pt x="16771" y="10992"/>
                  <a:pt x="16890" y="10996"/>
                </a:cubicBezTo>
                <a:cubicBezTo>
                  <a:pt x="17045" y="11001"/>
                  <a:pt x="17154" y="10961"/>
                  <a:pt x="17270" y="10857"/>
                </a:cubicBezTo>
                <a:cubicBezTo>
                  <a:pt x="17360" y="10776"/>
                  <a:pt x="17452" y="10721"/>
                  <a:pt x="17476" y="10736"/>
                </a:cubicBezTo>
                <a:cubicBezTo>
                  <a:pt x="17500" y="10750"/>
                  <a:pt x="17524" y="10698"/>
                  <a:pt x="17531" y="10622"/>
                </a:cubicBezTo>
                <a:cubicBezTo>
                  <a:pt x="17537" y="10545"/>
                  <a:pt x="17550" y="10452"/>
                  <a:pt x="17559" y="10414"/>
                </a:cubicBezTo>
                <a:cubicBezTo>
                  <a:pt x="17568" y="10377"/>
                  <a:pt x="17521" y="10338"/>
                  <a:pt x="17456" y="10328"/>
                </a:cubicBezTo>
                <a:cubicBezTo>
                  <a:pt x="17391" y="10317"/>
                  <a:pt x="17310" y="10273"/>
                  <a:pt x="17276" y="10230"/>
                </a:cubicBezTo>
                <a:cubicBezTo>
                  <a:pt x="17218" y="10156"/>
                  <a:pt x="16785" y="10002"/>
                  <a:pt x="16582" y="9983"/>
                </a:cubicBezTo>
                <a:cubicBezTo>
                  <a:pt x="16531" y="9978"/>
                  <a:pt x="16454" y="9952"/>
                  <a:pt x="16410" y="9925"/>
                </a:cubicBezTo>
                <a:cubicBezTo>
                  <a:pt x="16365" y="9898"/>
                  <a:pt x="16217" y="9871"/>
                  <a:pt x="16080" y="9863"/>
                </a:cubicBezTo>
                <a:cubicBezTo>
                  <a:pt x="15944" y="9855"/>
                  <a:pt x="15792" y="9835"/>
                  <a:pt x="15742" y="9818"/>
                </a:cubicBezTo>
                <a:cubicBezTo>
                  <a:pt x="15555" y="9751"/>
                  <a:pt x="14720" y="9652"/>
                  <a:pt x="14659" y="9688"/>
                </a:cubicBezTo>
                <a:cubicBezTo>
                  <a:pt x="14624" y="9710"/>
                  <a:pt x="14556" y="9696"/>
                  <a:pt x="14510" y="9658"/>
                </a:cubicBezTo>
                <a:cubicBezTo>
                  <a:pt x="14453" y="9613"/>
                  <a:pt x="14315" y="9604"/>
                  <a:pt x="14091" y="9631"/>
                </a:cubicBezTo>
                <a:cubicBezTo>
                  <a:pt x="13859" y="9659"/>
                  <a:pt x="13730" y="9650"/>
                  <a:pt x="13667" y="9599"/>
                </a:cubicBezTo>
                <a:cubicBezTo>
                  <a:pt x="13609" y="9552"/>
                  <a:pt x="13458" y="9536"/>
                  <a:pt x="13238" y="9554"/>
                </a:cubicBezTo>
                <a:cubicBezTo>
                  <a:pt x="13010" y="9572"/>
                  <a:pt x="12840" y="9553"/>
                  <a:pt x="12722" y="9496"/>
                </a:cubicBezTo>
                <a:cubicBezTo>
                  <a:pt x="12512" y="9394"/>
                  <a:pt x="12534" y="9369"/>
                  <a:pt x="13038" y="9154"/>
                </a:cubicBezTo>
                <a:cubicBezTo>
                  <a:pt x="14739" y="8427"/>
                  <a:pt x="16419" y="7151"/>
                  <a:pt x="17059" y="6100"/>
                </a:cubicBezTo>
                <a:cubicBezTo>
                  <a:pt x="17195" y="5876"/>
                  <a:pt x="17297" y="5668"/>
                  <a:pt x="17365" y="5454"/>
                </a:cubicBezTo>
                <a:cubicBezTo>
                  <a:pt x="17367" y="5447"/>
                  <a:pt x="17370" y="5439"/>
                  <a:pt x="17372" y="5432"/>
                </a:cubicBezTo>
                <a:cubicBezTo>
                  <a:pt x="17569" y="4780"/>
                  <a:pt x="17449" y="4069"/>
                  <a:pt x="17001" y="2721"/>
                </a:cubicBezTo>
                <a:cubicBezTo>
                  <a:pt x="16797" y="2106"/>
                  <a:pt x="16692" y="1656"/>
                  <a:pt x="16677" y="1296"/>
                </a:cubicBezTo>
                <a:cubicBezTo>
                  <a:pt x="16677" y="1292"/>
                  <a:pt x="16676" y="1289"/>
                  <a:pt x="16676" y="1285"/>
                </a:cubicBezTo>
                <a:cubicBezTo>
                  <a:pt x="16662" y="889"/>
                  <a:pt x="16760" y="604"/>
                  <a:pt x="16976" y="339"/>
                </a:cubicBezTo>
                <a:cubicBezTo>
                  <a:pt x="17089" y="200"/>
                  <a:pt x="17183" y="67"/>
                  <a:pt x="17183" y="43"/>
                </a:cubicBezTo>
                <a:cubicBezTo>
                  <a:pt x="17183" y="31"/>
                  <a:pt x="16454" y="22"/>
                  <a:pt x="15532" y="15"/>
                </a:cubicBezTo>
                <a:cubicBezTo>
                  <a:pt x="15085" y="20"/>
                  <a:pt x="14539" y="24"/>
                  <a:pt x="14539" y="30"/>
                </a:cubicBezTo>
                <a:cubicBezTo>
                  <a:pt x="14539" y="48"/>
                  <a:pt x="14578" y="135"/>
                  <a:pt x="14625" y="223"/>
                </a:cubicBezTo>
                <a:cubicBezTo>
                  <a:pt x="14834" y="617"/>
                  <a:pt x="14996" y="2042"/>
                  <a:pt x="14842" y="2135"/>
                </a:cubicBezTo>
                <a:cubicBezTo>
                  <a:pt x="14810" y="2154"/>
                  <a:pt x="14799" y="2241"/>
                  <a:pt x="14817" y="2328"/>
                </a:cubicBezTo>
                <a:cubicBezTo>
                  <a:pt x="14835" y="2416"/>
                  <a:pt x="14816" y="2566"/>
                  <a:pt x="14774" y="2662"/>
                </a:cubicBezTo>
                <a:cubicBezTo>
                  <a:pt x="14733" y="2759"/>
                  <a:pt x="14691" y="2895"/>
                  <a:pt x="14683" y="2965"/>
                </a:cubicBezTo>
                <a:cubicBezTo>
                  <a:pt x="14646" y="3270"/>
                  <a:pt x="14265" y="3731"/>
                  <a:pt x="14100" y="3670"/>
                </a:cubicBezTo>
                <a:cubicBezTo>
                  <a:pt x="14053" y="3652"/>
                  <a:pt x="13989" y="3662"/>
                  <a:pt x="13958" y="3692"/>
                </a:cubicBezTo>
                <a:cubicBezTo>
                  <a:pt x="13892" y="3756"/>
                  <a:pt x="13459" y="3412"/>
                  <a:pt x="13435" y="3277"/>
                </a:cubicBezTo>
                <a:cubicBezTo>
                  <a:pt x="13426" y="3228"/>
                  <a:pt x="13375" y="3090"/>
                  <a:pt x="13321" y="2967"/>
                </a:cubicBezTo>
                <a:cubicBezTo>
                  <a:pt x="13267" y="2845"/>
                  <a:pt x="13201" y="2634"/>
                  <a:pt x="13176" y="2499"/>
                </a:cubicBezTo>
                <a:cubicBezTo>
                  <a:pt x="13115" y="2168"/>
                  <a:pt x="13120" y="995"/>
                  <a:pt x="13183" y="848"/>
                </a:cubicBezTo>
                <a:cubicBezTo>
                  <a:pt x="13211" y="784"/>
                  <a:pt x="13244" y="652"/>
                  <a:pt x="13256" y="555"/>
                </a:cubicBezTo>
                <a:cubicBezTo>
                  <a:pt x="13269" y="459"/>
                  <a:pt x="13320" y="350"/>
                  <a:pt x="13369" y="315"/>
                </a:cubicBezTo>
                <a:cubicBezTo>
                  <a:pt x="13418" y="279"/>
                  <a:pt x="13458" y="193"/>
                  <a:pt x="13458" y="124"/>
                </a:cubicBezTo>
                <a:lnTo>
                  <a:pt x="13458" y="15"/>
                </a:lnTo>
                <a:cubicBezTo>
                  <a:pt x="13065" y="18"/>
                  <a:pt x="12908" y="21"/>
                  <a:pt x="12556" y="23"/>
                </a:cubicBezTo>
                <a:lnTo>
                  <a:pt x="12556" y="657"/>
                </a:lnTo>
                <a:cubicBezTo>
                  <a:pt x="12556" y="1216"/>
                  <a:pt x="12587" y="1436"/>
                  <a:pt x="12763" y="2107"/>
                </a:cubicBezTo>
                <a:cubicBezTo>
                  <a:pt x="13000" y="3010"/>
                  <a:pt x="13191" y="3495"/>
                  <a:pt x="13524" y="4041"/>
                </a:cubicBezTo>
                <a:cubicBezTo>
                  <a:pt x="13819" y="4525"/>
                  <a:pt x="13952" y="4902"/>
                  <a:pt x="13928" y="5189"/>
                </a:cubicBezTo>
                <a:cubicBezTo>
                  <a:pt x="13902" y="5497"/>
                  <a:pt x="13719" y="5501"/>
                  <a:pt x="13611" y="5195"/>
                </a:cubicBezTo>
                <a:cubicBezTo>
                  <a:pt x="13569" y="5076"/>
                  <a:pt x="13394" y="4830"/>
                  <a:pt x="13224" y="4648"/>
                </a:cubicBezTo>
                <a:cubicBezTo>
                  <a:pt x="12432" y="3805"/>
                  <a:pt x="11841" y="2837"/>
                  <a:pt x="11742" y="2224"/>
                </a:cubicBezTo>
                <a:cubicBezTo>
                  <a:pt x="11729" y="2143"/>
                  <a:pt x="11688" y="1958"/>
                  <a:pt x="11650" y="1813"/>
                </a:cubicBezTo>
                <a:cubicBezTo>
                  <a:pt x="11584" y="1553"/>
                  <a:pt x="11610" y="499"/>
                  <a:pt x="11691" y="159"/>
                </a:cubicBezTo>
                <a:lnTo>
                  <a:pt x="11722" y="32"/>
                </a:lnTo>
                <a:cubicBezTo>
                  <a:pt x="11721" y="32"/>
                  <a:pt x="11669" y="31"/>
                  <a:pt x="11669" y="32"/>
                </a:cubicBezTo>
                <a:cubicBezTo>
                  <a:pt x="11687" y="49"/>
                  <a:pt x="11650" y="253"/>
                  <a:pt x="11587" y="485"/>
                </a:cubicBezTo>
                <a:cubicBezTo>
                  <a:pt x="11427" y="1076"/>
                  <a:pt x="11427" y="2163"/>
                  <a:pt x="11588" y="2705"/>
                </a:cubicBezTo>
                <a:cubicBezTo>
                  <a:pt x="11703" y="3092"/>
                  <a:pt x="12066" y="3840"/>
                  <a:pt x="12352" y="4281"/>
                </a:cubicBezTo>
                <a:cubicBezTo>
                  <a:pt x="12431" y="4404"/>
                  <a:pt x="12497" y="4527"/>
                  <a:pt x="12497" y="4555"/>
                </a:cubicBezTo>
                <a:cubicBezTo>
                  <a:pt x="12497" y="4583"/>
                  <a:pt x="12550" y="4653"/>
                  <a:pt x="12617" y="4712"/>
                </a:cubicBezTo>
                <a:cubicBezTo>
                  <a:pt x="12683" y="4770"/>
                  <a:pt x="12724" y="4831"/>
                  <a:pt x="12707" y="4848"/>
                </a:cubicBezTo>
                <a:cubicBezTo>
                  <a:pt x="12690" y="4864"/>
                  <a:pt x="12715" y="4919"/>
                  <a:pt x="12762" y="4970"/>
                </a:cubicBezTo>
                <a:cubicBezTo>
                  <a:pt x="12953" y="5177"/>
                  <a:pt x="13261" y="6274"/>
                  <a:pt x="13189" y="6496"/>
                </a:cubicBezTo>
                <a:cubicBezTo>
                  <a:pt x="13168" y="6560"/>
                  <a:pt x="13137" y="6683"/>
                  <a:pt x="13121" y="6768"/>
                </a:cubicBezTo>
                <a:cubicBezTo>
                  <a:pt x="13045" y="7177"/>
                  <a:pt x="12539" y="7683"/>
                  <a:pt x="11870" y="8019"/>
                </a:cubicBezTo>
                <a:cubicBezTo>
                  <a:pt x="11646" y="8131"/>
                  <a:pt x="11384" y="8308"/>
                  <a:pt x="11288" y="8414"/>
                </a:cubicBezTo>
                <a:cubicBezTo>
                  <a:pt x="11097" y="8627"/>
                  <a:pt x="10874" y="9022"/>
                  <a:pt x="10874" y="9148"/>
                </a:cubicBezTo>
                <a:cubicBezTo>
                  <a:pt x="10874" y="9193"/>
                  <a:pt x="10823" y="9275"/>
                  <a:pt x="10760" y="9330"/>
                </a:cubicBezTo>
                <a:cubicBezTo>
                  <a:pt x="10670" y="9409"/>
                  <a:pt x="10546" y="9428"/>
                  <a:pt x="10157" y="9419"/>
                </a:cubicBezTo>
                <a:cubicBezTo>
                  <a:pt x="9888" y="9413"/>
                  <a:pt x="9654" y="9383"/>
                  <a:pt x="9635" y="9353"/>
                </a:cubicBezTo>
                <a:cubicBezTo>
                  <a:pt x="9616" y="9323"/>
                  <a:pt x="9644" y="9252"/>
                  <a:pt x="9698" y="9194"/>
                </a:cubicBezTo>
                <a:cubicBezTo>
                  <a:pt x="9845" y="9036"/>
                  <a:pt x="9881" y="8710"/>
                  <a:pt x="9776" y="8480"/>
                </a:cubicBezTo>
                <a:cubicBezTo>
                  <a:pt x="9615" y="8128"/>
                  <a:pt x="9617" y="8096"/>
                  <a:pt x="9833" y="7777"/>
                </a:cubicBezTo>
                <a:cubicBezTo>
                  <a:pt x="10248" y="7163"/>
                  <a:pt x="10533" y="6534"/>
                  <a:pt x="10495" y="6316"/>
                </a:cubicBezTo>
                <a:cubicBezTo>
                  <a:pt x="10436" y="5966"/>
                  <a:pt x="10103" y="5319"/>
                  <a:pt x="9739" y="4844"/>
                </a:cubicBezTo>
                <a:cubicBezTo>
                  <a:pt x="9584" y="4642"/>
                  <a:pt x="9426" y="4403"/>
                  <a:pt x="9386" y="4313"/>
                </a:cubicBezTo>
                <a:cubicBezTo>
                  <a:pt x="9292" y="4105"/>
                  <a:pt x="9289" y="3485"/>
                  <a:pt x="9381" y="3317"/>
                </a:cubicBezTo>
                <a:cubicBezTo>
                  <a:pt x="9447" y="3197"/>
                  <a:pt x="9444" y="3195"/>
                  <a:pt x="9340" y="3277"/>
                </a:cubicBezTo>
                <a:cubicBezTo>
                  <a:pt x="9280" y="3325"/>
                  <a:pt x="9111" y="3523"/>
                  <a:pt x="8964" y="3716"/>
                </a:cubicBezTo>
                <a:cubicBezTo>
                  <a:pt x="8725" y="4032"/>
                  <a:pt x="8702" y="4091"/>
                  <a:pt x="8732" y="4306"/>
                </a:cubicBezTo>
                <a:cubicBezTo>
                  <a:pt x="8750" y="4438"/>
                  <a:pt x="8866" y="4714"/>
                  <a:pt x="8990" y="4921"/>
                </a:cubicBezTo>
                <a:cubicBezTo>
                  <a:pt x="9546" y="5852"/>
                  <a:pt x="9696" y="6219"/>
                  <a:pt x="9570" y="6342"/>
                </a:cubicBezTo>
                <a:cubicBezTo>
                  <a:pt x="9547" y="6364"/>
                  <a:pt x="9520" y="6441"/>
                  <a:pt x="9509" y="6512"/>
                </a:cubicBezTo>
                <a:cubicBezTo>
                  <a:pt x="9494" y="6622"/>
                  <a:pt x="9511" y="6614"/>
                  <a:pt x="9612" y="6461"/>
                </a:cubicBezTo>
                <a:cubicBezTo>
                  <a:pt x="9678" y="6362"/>
                  <a:pt x="9739" y="6193"/>
                  <a:pt x="9748" y="6086"/>
                </a:cubicBezTo>
                <a:cubicBezTo>
                  <a:pt x="9770" y="5816"/>
                  <a:pt x="9896" y="5801"/>
                  <a:pt x="10004" y="6053"/>
                </a:cubicBezTo>
                <a:cubicBezTo>
                  <a:pt x="10123" y="6332"/>
                  <a:pt x="10045" y="6508"/>
                  <a:pt x="9550" y="7070"/>
                </a:cubicBezTo>
                <a:lnTo>
                  <a:pt x="9174" y="7496"/>
                </a:lnTo>
                <a:lnTo>
                  <a:pt x="9207" y="7830"/>
                </a:lnTo>
                <a:cubicBezTo>
                  <a:pt x="9224" y="8014"/>
                  <a:pt x="9273" y="8244"/>
                  <a:pt x="9315" y="8340"/>
                </a:cubicBezTo>
                <a:cubicBezTo>
                  <a:pt x="9357" y="8437"/>
                  <a:pt x="9394" y="8529"/>
                  <a:pt x="9398" y="8545"/>
                </a:cubicBezTo>
                <a:cubicBezTo>
                  <a:pt x="9402" y="8561"/>
                  <a:pt x="9440" y="8635"/>
                  <a:pt x="9481" y="8708"/>
                </a:cubicBezTo>
                <a:cubicBezTo>
                  <a:pt x="9546" y="8822"/>
                  <a:pt x="9540" y="8865"/>
                  <a:pt x="9440" y="9001"/>
                </a:cubicBezTo>
                <a:cubicBezTo>
                  <a:pt x="9136" y="9415"/>
                  <a:pt x="9051" y="9453"/>
                  <a:pt x="8421" y="9453"/>
                </a:cubicBezTo>
                <a:cubicBezTo>
                  <a:pt x="7885" y="9454"/>
                  <a:pt x="7838" y="9443"/>
                  <a:pt x="7822" y="9335"/>
                </a:cubicBezTo>
                <a:cubicBezTo>
                  <a:pt x="7813" y="9271"/>
                  <a:pt x="7644" y="9034"/>
                  <a:pt x="7447" y="8809"/>
                </a:cubicBezTo>
                <a:cubicBezTo>
                  <a:pt x="7075" y="8382"/>
                  <a:pt x="7015" y="8204"/>
                  <a:pt x="7171" y="7987"/>
                </a:cubicBezTo>
                <a:cubicBezTo>
                  <a:pt x="7346" y="7745"/>
                  <a:pt x="7629" y="6839"/>
                  <a:pt x="7629" y="6524"/>
                </a:cubicBezTo>
                <a:cubicBezTo>
                  <a:pt x="7629" y="6089"/>
                  <a:pt x="7574" y="5984"/>
                  <a:pt x="7083" y="5462"/>
                </a:cubicBezTo>
                <a:cubicBezTo>
                  <a:pt x="6595" y="4944"/>
                  <a:pt x="6259" y="4470"/>
                  <a:pt x="6209" y="4226"/>
                </a:cubicBezTo>
                <a:cubicBezTo>
                  <a:pt x="6184" y="4105"/>
                  <a:pt x="6242" y="3934"/>
                  <a:pt x="6425" y="3580"/>
                </a:cubicBezTo>
                <a:cubicBezTo>
                  <a:pt x="6646" y="3154"/>
                  <a:pt x="6685" y="3107"/>
                  <a:pt x="6787" y="3160"/>
                </a:cubicBezTo>
                <a:cubicBezTo>
                  <a:pt x="6895" y="3216"/>
                  <a:pt x="6896" y="3233"/>
                  <a:pt x="6808" y="3468"/>
                </a:cubicBezTo>
                <a:cubicBezTo>
                  <a:pt x="6676" y="3817"/>
                  <a:pt x="6701" y="4121"/>
                  <a:pt x="6887" y="4455"/>
                </a:cubicBezTo>
                <a:cubicBezTo>
                  <a:pt x="7053" y="4753"/>
                  <a:pt x="7208" y="4923"/>
                  <a:pt x="7208" y="4809"/>
                </a:cubicBezTo>
                <a:cubicBezTo>
                  <a:pt x="7208" y="4775"/>
                  <a:pt x="7180" y="4731"/>
                  <a:pt x="7147" y="4712"/>
                </a:cubicBezTo>
                <a:cubicBezTo>
                  <a:pt x="7114" y="4692"/>
                  <a:pt x="7088" y="4619"/>
                  <a:pt x="7088" y="4551"/>
                </a:cubicBezTo>
                <a:cubicBezTo>
                  <a:pt x="7088" y="4483"/>
                  <a:pt x="7057" y="4344"/>
                  <a:pt x="7019" y="4243"/>
                </a:cubicBezTo>
                <a:cubicBezTo>
                  <a:pt x="6907" y="3941"/>
                  <a:pt x="7003" y="3570"/>
                  <a:pt x="7330" y="3044"/>
                </a:cubicBezTo>
                <a:cubicBezTo>
                  <a:pt x="7494" y="2782"/>
                  <a:pt x="7629" y="2553"/>
                  <a:pt x="7629" y="2536"/>
                </a:cubicBezTo>
                <a:cubicBezTo>
                  <a:pt x="7629" y="2519"/>
                  <a:pt x="7690" y="2422"/>
                  <a:pt x="7764" y="2320"/>
                </a:cubicBezTo>
                <a:cubicBezTo>
                  <a:pt x="7839" y="2219"/>
                  <a:pt x="7901" y="2122"/>
                  <a:pt x="7902" y="2106"/>
                </a:cubicBezTo>
                <a:cubicBezTo>
                  <a:pt x="7904" y="2090"/>
                  <a:pt x="7992" y="1914"/>
                  <a:pt x="8097" y="1715"/>
                </a:cubicBezTo>
                <a:cubicBezTo>
                  <a:pt x="8452" y="1044"/>
                  <a:pt x="8452" y="704"/>
                  <a:pt x="8101" y="202"/>
                </a:cubicBezTo>
                <a:lnTo>
                  <a:pt x="7959" y="0"/>
                </a:lnTo>
                <a:lnTo>
                  <a:pt x="7388" y="0"/>
                </a:lnTo>
                <a:close/>
                <a:moveTo>
                  <a:pt x="15122" y="6942"/>
                </a:moveTo>
                <a:cubicBezTo>
                  <a:pt x="15221" y="6946"/>
                  <a:pt x="15300" y="6975"/>
                  <a:pt x="15341" y="7037"/>
                </a:cubicBezTo>
                <a:cubicBezTo>
                  <a:pt x="15396" y="7120"/>
                  <a:pt x="15369" y="7176"/>
                  <a:pt x="15183" y="7362"/>
                </a:cubicBezTo>
                <a:cubicBezTo>
                  <a:pt x="15059" y="7485"/>
                  <a:pt x="14831" y="7631"/>
                  <a:pt x="14674" y="7686"/>
                </a:cubicBezTo>
                <a:cubicBezTo>
                  <a:pt x="14324" y="7808"/>
                  <a:pt x="14275" y="7809"/>
                  <a:pt x="14174" y="7691"/>
                </a:cubicBezTo>
                <a:cubicBezTo>
                  <a:pt x="14108" y="7614"/>
                  <a:pt x="14110" y="7573"/>
                  <a:pt x="14184" y="7444"/>
                </a:cubicBezTo>
                <a:cubicBezTo>
                  <a:pt x="14350" y="7157"/>
                  <a:pt x="14825" y="6932"/>
                  <a:pt x="15122" y="6942"/>
                </a:cubicBezTo>
                <a:close/>
                <a:moveTo>
                  <a:pt x="833" y="10785"/>
                </a:moveTo>
                <a:cubicBezTo>
                  <a:pt x="585" y="10771"/>
                  <a:pt x="534" y="10798"/>
                  <a:pt x="423" y="10854"/>
                </a:cubicBezTo>
                <a:cubicBezTo>
                  <a:pt x="-60" y="11098"/>
                  <a:pt x="-149" y="12096"/>
                  <a:pt x="258" y="12417"/>
                </a:cubicBezTo>
                <a:cubicBezTo>
                  <a:pt x="288" y="12437"/>
                  <a:pt x="324" y="12456"/>
                  <a:pt x="358" y="12476"/>
                </a:cubicBezTo>
                <a:cubicBezTo>
                  <a:pt x="461" y="12525"/>
                  <a:pt x="1055" y="12734"/>
                  <a:pt x="1780" y="12972"/>
                </a:cubicBezTo>
                <a:cubicBezTo>
                  <a:pt x="2534" y="13219"/>
                  <a:pt x="3175" y="13442"/>
                  <a:pt x="3204" y="13467"/>
                </a:cubicBezTo>
                <a:cubicBezTo>
                  <a:pt x="3232" y="13492"/>
                  <a:pt x="3263" y="13701"/>
                  <a:pt x="3273" y="13931"/>
                </a:cubicBezTo>
                <a:cubicBezTo>
                  <a:pt x="3279" y="14090"/>
                  <a:pt x="3294" y="14212"/>
                  <a:pt x="3323" y="14330"/>
                </a:cubicBezTo>
                <a:cubicBezTo>
                  <a:pt x="3325" y="14338"/>
                  <a:pt x="3328" y="14346"/>
                  <a:pt x="3330" y="14355"/>
                </a:cubicBezTo>
                <a:cubicBezTo>
                  <a:pt x="3361" y="14469"/>
                  <a:pt x="3404" y="14579"/>
                  <a:pt x="3470" y="14712"/>
                </a:cubicBezTo>
                <a:cubicBezTo>
                  <a:pt x="3631" y="15035"/>
                  <a:pt x="3658" y="15169"/>
                  <a:pt x="3720" y="15981"/>
                </a:cubicBezTo>
                <a:cubicBezTo>
                  <a:pt x="3818" y="17253"/>
                  <a:pt x="3949" y="18082"/>
                  <a:pt x="4088" y="18301"/>
                </a:cubicBezTo>
                <a:cubicBezTo>
                  <a:pt x="4242" y="18544"/>
                  <a:pt x="4657" y="18911"/>
                  <a:pt x="4997" y="19105"/>
                </a:cubicBezTo>
                <a:cubicBezTo>
                  <a:pt x="5325" y="19292"/>
                  <a:pt x="6138" y="19590"/>
                  <a:pt x="6633" y="19705"/>
                </a:cubicBezTo>
                <a:cubicBezTo>
                  <a:pt x="7076" y="19808"/>
                  <a:pt x="7129" y="19852"/>
                  <a:pt x="7173" y="20140"/>
                </a:cubicBezTo>
                <a:cubicBezTo>
                  <a:pt x="7192" y="20267"/>
                  <a:pt x="7224" y="20477"/>
                  <a:pt x="7243" y="20607"/>
                </a:cubicBezTo>
                <a:cubicBezTo>
                  <a:pt x="7273" y="20805"/>
                  <a:pt x="7315" y="20860"/>
                  <a:pt x="7500" y="20951"/>
                </a:cubicBezTo>
                <a:cubicBezTo>
                  <a:pt x="7873" y="21134"/>
                  <a:pt x="8595" y="21369"/>
                  <a:pt x="9131" y="21481"/>
                </a:cubicBezTo>
                <a:cubicBezTo>
                  <a:pt x="9496" y="21558"/>
                  <a:pt x="9920" y="21590"/>
                  <a:pt x="10621" y="21594"/>
                </a:cubicBezTo>
                <a:cubicBezTo>
                  <a:pt x="11641" y="21600"/>
                  <a:pt x="12169" y="21532"/>
                  <a:pt x="12880" y="21300"/>
                </a:cubicBezTo>
                <a:cubicBezTo>
                  <a:pt x="13305" y="21161"/>
                  <a:pt x="14130" y="20763"/>
                  <a:pt x="14220" y="20654"/>
                </a:cubicBezTo>
                <a:cubicBezTo>
                  <a:pt x="14255" y="20611"/>
                  <a:pt x="14304" y="20423"/>
                  <a:pt x="14327" y="20237"/>
                </a:cubicBezTo>
                <a:cubicBezTo>
                  <a:pt x="14373" y="19864"/>
                  <a:pt x="14464" y="19769"/>
                  <a:pt x="14841" y="19699"/>
                </a:cubicBezTo>
                <a:cubicBezTo>
                  <a:pt x="15860" y="19508"/>
                  <a:pt x="17107" y="18807"/>
                  <a:pt x="17393" y="18264"/>
                </a:cubicBezTo>
                <a:cubicBezTo>
                  <a:pt x="17515" y="18033"/>
                  <a:pt x="17649" y="17151"/>
                  <a:pt x="17728" y="16067"/>
                </a:cubicBezTo>
                <a:cubicBezTo>
                  <a:pt x="17751" y="15748"/>
                  <a:pt x="17771" y="15545"/>
                  <a:pt x="17792" y="15377"/>
                </a:cubicBezTo>
                <a:cubicBezTo>
                  <a:pt x="17791" y="15371"/>
                  <a:pt x="17793" y="15358"/>
                  <a:pt x="17793" y="15353"/>
                </a:cubicBezTo>
                <a:cubicBezTo>
                  <a:pt x="17790" y="15166"/>
                  <a:pt x="17811" y="15068"/>
                  <a:pt x="17858" y="15020"/>
                </a:cubicBezTo>
                <a:cubicBezTo>
                  <a:pt x="17888" y="14917"/>
                  <a:pt x="17924" y="14823"/>
                  <a:pt x="17979" y="14712"/>
                </a:cubicBezTo>
                <a:cubicBezTo>
                  <a:pt x="18116" y="14435"/>
                  <a:pt x="18161" y="14252"/>
                  <a:pt x="18175" y="13927"/>
                </a:cubicBezTo>
                <a:cubicBezTo>
                  <a:pt x="18187" y="13634"/>
                  <a:pt x="18219" y="13490"/>
                  <a:pt x="18279" y="13457"/>
                </a:cubicBezTo>
                <a:cubicBezTo>
                  <a:pt x="18326" y="13431"/>
                  <a:pt x="18931" y="13225"/>
                  <a:pt x="19623" y="12998"/>
                </a:cubicBezTo>
                <a:cubicBezTo>
                  <a:pt x="20314" y="12771"/>
                  <a:pt x="20963" y="12544"/>
                  <a:pt x="21065" y="12494"/>
                </a:cubicBezTo>
                <a:cubicBezTo>
                  <a:pt x="21328" y="12363"/>
                  <a:pt x="21451" y="12125"/>
                  <a:pt x="21449" y="11756"/>
                </a:cubicBezTo>
                <a:cubicBezTo>
                  <a:pt x="21448" y="11309"/>
                  <a:pt x="21274" y="10965"/>
                  <a:pt x="20992" y="10850"/>
                </a:cubicBezTo>
                <a:cubicBezTo>
                  <a:pt x="20783" y="10765"/>
                  <a:pt x="20676" y="10771"/>
                  <a:pt x="19362" y="10945"/>
                </a:cubicBezTo>
                <a:cubicBezTo>
                  <a:pt x="18589" y="11047"/>
                  <a:pt x="17915" y="11115"/>
                  <a:pt x="17863" y="11096"/>
                </a:cubicBezTo>
                <a:cubicBezTo>
                  <a:pt x="17778" y="11064"/>
                  <a:pt x="17778" y="11050"/>
                  <a:pt x="17866" y="10956"/>
                </a:cubicBezTo>
                <a:cubicBezTo>
                  <a:pt x="17932" y="10885"/>
                  <a:pt x="17833" y="10913"/>
                  <a:pt x="17559" y="11044"/>
                </a:cubicBezTo>
                <a:cubicBezTo>
                  <a:pt x="17183" y="11222"/>
                  <a:pt x="16475" y="11427"/>
                  <a:pt x="15982" y="11501"/>
                </a:cubicBezTo>
                <a:cubicBezTo>
                  <a:pt x="15186" y="11621"/>
                  <a:pt x="14502" y="11706"/>
                  <a:pt x="14089" y="11736"/>
                </a:cubicBezTo>
                <a:cubicBezTo>
                  <a:pt x="13824" y="11756"/>
                  <a:pt x="13514" y="11785"/>
                  <a:pt x="13398" y="11801"/>
                </a:cubicBezTo>
                <a:cubicBezTo>
                  <a:pt x="12903" y="11867"/>
                  <a:pt x="9653" y="11883"/>
                  <a:pt x="8612" y="11824"/>
                </a:cubicBezTo>
                <a:cubicBezTo>
                  <a:pt x="7507" y="11762"/>
                  <a:pt x="6024" y="11620"/>
                  <a:pt x="5809" y="11555"/>
                </a:cubicBezTo>
                <a:cubicBezTo>
                  <a:pt x="5751" y="11537"/>
                  <a:pt x="5629" y="11512"/>
                  <a:pt x="5539" y="11500"/>
                </a:cubicBezTo>
                <a:cubicBezTo>
                  <a:pt x="4875" y="11411"/>
                  <a:pt x="4089" y="11182"/>
                  <a:pt x="3830" y="11001"/>
                </a:cubicBezTo>
                <a:cubicBezTo>
                  <a:pt x="3634" y="10864"/>
                  <a:pt x="3491" y="10844"/>
                  <a:pt x="3598" y="10969"/>
                </a:cubicBezTo>
                <a:cubicBezTo>
                  <a:pt x="3639" y="11017"/>
                  <a:pt x="3645" y="11067"/>
                  <a:pt x="3613" y="11086"/>
                </a:cubicBezTo>
                <a:cubicBezTo>
                  <a:pt x="3583" y="11105"/>
                  <a:pt x="3047" y="11054"/>
                  <a:pt x="2423" y="10974"/>
                </a:cubicBezTo>
                <a:cubicBezTo>
                  <a:pt x="1527" y="10858"/>
                  <a:pt x="1081" y="10800"/>
                  <a:pt x="833" y="10785"/>
                </a:cubicBezTo>
                <a:close/>
                <a:moveTo>
                  <a:pt x="1020" y="11151"/>
                </a:moveTo>
                <a:cubicBezTo>
                  <a:pt x="1062" y="11149"/>
                  <a:pt x="1113" y="11151"/>
                  <a:pt x="1180" y="11154"/>
                </a:cubicBezTo>
                <a:cubicBezTo>
                  <a:pt x="1338" y="11161"/>
                  <a:pt x="1590" y="11196"/>
                  <a:pt x="1739" y="11233"/>
                </a:cubicBezTo>
                <a:cubicBezTo>
                  <a:pt x="1887" y="11271"/>
                  <a:pt x="2050" y="11312"/>
                  <a:pt x="2099" y="11324"/>
                </a:cubicBezTo>
                <a:cubicBezTo>
                  <a:pt x="2149" y="11336"/>
                  <a:pt x="2189" y="11352"/>
                  <a:pt x="2189" y="11357"/>
                </a:cubicBezTo>
                <a:cubicBezTo>
                  <a:pt x="2189" y="11362"/>
                  <a:pt x="2285" y="11380"/>
                  <a:pt x="2401" y="11396"/>
                </a:cubicBezTo>
                <a:cubicBezTo>
                  <a:pt x="2516" y="11411"/>
                  <a:pt x="2638" y="11446"/>
                  <a:pt x="2671" y="11472"/>
                </a:cubicBezTo>
                <a:cubicBezTo>
                  <a:pt x="2704" y="11499"/>
                  <a:pt x="2852" y="11539"/>
                  <a:pt x="2999" y="11560"/>
                </a:cubicBezTo>
                <a:cubicBezTo>
                  <a:pt x="3147" y="11582"/>
                  <a:pt x="3322" y="11627"/>
                  <a:pt x="3389" y="11662"/>
                </a:cubicBezTo>
                <a:cubicBezTo>
                  <a:pt x="3457" y="11697"/>
                  <a:pt x="3525" y="11723"/>
                  <a:pt x="3542" y="11719"/>
                </a:cubicBezTo>
                <a:cubicBezTo>
                  <a:pt x="3558" y="11714"/>
                  <a:pt x="3563" y="11900"/>
                  <a:pt x="3551" y="12132"/>
                </a:cubicBezTo>
                <a:cubicBezTo>
                  <a:pt x="3540" y="12365"/>
                  <a:pt x="3512" y="12572"/>
                  <a:pt x="3491" y="12593"/>
                </a:cubicBezTo>
                <a:cubicBezTo>
                  <a:pt x="3447" y="12634"/>
                  <a:pt x="1316" y="11982"/>
                  <a:pt x="1078" y="11855"/>
                </a:cubicBezTo>
                <a:cubicBezTo>
                  <a:pt x="995" y="11810"/>
                  <a:pt x="879" y="11711"/>
                  <a:pt x="818" y="11632"/>
                </a:cubicBezTo>
                <a:cubicBezTo>
                  <a:pt x="716" y="11500"/>
                  <a:pt x="713" y="11474"/>
                  <a:pt x="798" y="11314"/>
                </a:cubicBezTo>
                <a:cubicBezTo>
                  <a:pt x="861" y="11195"/>
                  <a:pt x="896" y="11157"/>
                  <a:pt x="1020" y="11151"/>
                </a:cubicBezTo>
                <a:close/>
                <a:moveTo>
                  <a:pt x="20203" y="11177"/>
                </a:moveTo>
                <a:cubicBezTo>
                  <a:pt x="20383" y="11176"/>
                  <a:pt x="20539" y="11203"/>
                  <a:pt x="20594" y="11257"/>
                </a:cubicBezTo>
                <a:cubicBezTo>
                  <a:pt x="20639" y="11300"/>
                  <a:pt x="20677" y="11386"/>
                  <a:pt x="20678" y="11448"/>
                </a:cubicBezTo>
                <a:cubicBezTo>
                  <a:pt x="20681" y="11731"/>
                  <a:pt x="20629" y="11790"/>
                  <a:pt x="20273" y="11904"/>
                </a:cubicBezTo>
                <a:cubicBezTo>
                  <a:pt x="20078" y="11967"/>
                  <a:pt x="19865" y="12040"/>
                  <a:pt x="19799" y="12066"/>
                </a:cubicBezTo>
                <a:cubicBezTo>
                  <a:pt x="19733" y="12093"/>
                  <a:pt x="19611" y="12126"/>
                  <a:pt x="19528" y="12140"/>
                </a:cubicBezTo>
                <a:cubicBezTo>
                  <a:pt x="19358" y="12170"/>
                  <a:pt x="18830" y="12340"/>
                  <a:pt x="18672" y="12417"/>
                </a:cubicBezTo>
                <a:cubicBezTo>
                  <a:pt x="18614" y="12445"/>
                  <a:pt x="18519" y="12468"/>
                  <a:pt x="18459" y="12468"/>
                </a:cubicBezTo>
                <a:cubicBezTo>
                  <a:pt x="18399" y="12468"/>
                  <a:pt x="18317" y="12499"/>
                  <a:pt x="18277" y="12538"/>
                </a:cubicBezTo>
                <a:cubicBezTo>
                  <a:pt x="18238" y="12576"/>
                  <a:pt x="18206" y="12589"/>
                  <a:pt x="18206" y="12565"/>
                </a:cubicBezTo>
                <a:cubicBezTo>
                  <a:pt x="18206" y="12541"/>
                  <a:pt x="18154" y="12549"/>
                  <a:pt x="18092" y="12582"/>
                </a:cubicBezTo>
                <a:cubicBezTo>
                  <a:pt x="17952" y="12654"/>
                  <a:pt x="17840" y="12550"/>
                  <a:pt x="17873" y="12378"/>
                </a:cubicBezTo>
                <a:cubicBezTo>
                  <a:pt x="17885" y="12315"/>
                  <a:pt x="17897" y="12150"/>
                  <a:pt x="17900" y="12011"/>
                </a:cubicBezTo>
                <a:cubicBezTo>
                  <a:pt x="17904" y="11770"/>
                  <a:pt x="17917" y="11753"/>
                  <a:pt x="18176" y="11642"/>
                </a:cubicBezTo>
                <a:cubicBezTo>
                  <a:pt x="18325" y="11577"/>
                  <a:pt x="18472" y="11539"/>
                  <a:pt x="18503" y="11558"/>
                </a:cubicBezTo>
                <a:cubicBezTo>
                  <a:pt x="18533" y="11576"/>
                  <a:pt x="18575" y="11565"/>
                  <a:pt x="18596" y="11532"/>
                </a:cubicBezTo>
                <a:cubicBezTo>
                  <a:pt x="18617" y="11498"/>
                  <a:pt x="18657" y="11484"/>
                  <a:pt x="18685" y="11500"/>
                </a:cubicBezTo>
                <a:cubicBezTo>
                  <a:pt x="18712" y="11516"/>
                  <a:pt x="18834" y="11489"/>
                  <a:pt x="18956" y="11439"/>
                </a:cubicBezTo>
                <a:cubicBezTo>
                  <a:pt x="19079" y="11390"/>
                  <a:pt x="19195" y="11363"/>
                  <a:pt x="19213" y="11380"/>
                </a:cubicBezTo>
                <a:cubicBezTo>
                  <a:pt x="19231" y="11398"/>
                  <a:pt x="19282" y="11383"/>
                  <a:pt x="19327" y="11347"/>
                </a:cubicBezTo>
                <a:cubicBezTo>
                  <a:pt x="19371" y="11312"/>
                  <a:pt x="19407" y="11297"/>
                  <a:pt x="19407" y="11316"/>
                </a:cubicBezTo>
                <a:cubicBezTo>
                  <a:pt x="19407" y="11334"/>
                  <a:pt x="19523" y="11309"/>
                  <a:pt x="19663" y="11259"/>
                </a:cubicBezTo>
                <a:cubicBezTo>
                  <a:pt x="19818" y="11205"/>
                  <a:pt x="20023" y="11178"/>
                  <a:pt x="20203" y="1117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1" name="Goutte d’eau"/>
          <p:cNvSpPr/>
          <p:nvPr/>
        </p:nvSpPr>
        <p:spPr>
          <a:xfrm>
            <a:off x="8173959" y="3149268"/>
            <a:ext cx="481577" cy="79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rgbClr val="6CFFF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2" name="Goutte d’eau"/>
          <p:cNvSpPr/>
          <p:nvPr/>
        </p:nvSpPr>
        <p:spPr>
          <a:xfrm>
            <a:off x="6261612" y="2903735"/>
            <a:ext cx="481576" cy="79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rgbClr val="58FFFE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3" name="Goutte d’eau"/>
          <p:cNvSpPr/>
          <p:nvPr/>
        </p:nvSpPr>
        <p:spPr>
          <a:xfrm>
            <a:off x="8173959" y="4742488"/>
            <a:ext cx="481577" cy="79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rgbClr val="81FFF5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4" name="On voit des gouttes d’eau se former"/>
          <p:cNvSpPr txBox="1"/>
          <p:nvPr/>
        </p:nvSpPr>
        <p:spPr>
          <a:xfrm>
            <a:off x="226081" y="245533"/>
            <a:ext cx="613986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On voit des gouttes d’eau se former</a:t>
            </a:r>
          </a:p>
        </p:txBody>
      </p:sp>
      <p:sp>
        <p:nvSpPr>
          <p:cNvPr id="295" name="https://www.ecosia.org/images?q=goutelettes+d%27eau#id=E52CEDF1E30858E905773167DE03A5D70189DFBC"/>
          <p:cNvSpPr txBox="1"/>
          <p:nvPr/>
        </p:nvSpPr>
        <p:spPr>
          <a:xfrm>
            <a:off x="335262" y="9292677"/>
            <a:ext cx="466295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https://www.ecosia.org/images?q=goutelettes+d%27eau#id=E52CEDF1E30858E905773167DE03A5D70189DFBC</a:t>
            </a:r>
          </a:p>
        </p:txBody>
      </p:sp>
      <p:sp>
        <p:nvSpPr>
          <p:cNvPr id="296" name="Goutte d’eau"/>
          <p:cNvSpPr/>
          <p:nvPr/>
        </p:nvSpPr>
        <p:spPr>
          <a:xfrm>
            <a:off x="4770359" y="3300503"/>
            <a:ext cx="481577" cy="79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rgbClr val="58FFFE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7" name="Goutte d’eau"/>
          <p:cNvSpPr/>
          <p:nvPr/>
        </p:nvSpPr>
        <p:spPr>
          <a:xfrm>
            <a:off x="4541759" y="4742488"/>
            <a:ext cx="481577" cy="791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2" h="21327" fill="norm" stroke="1" extrusionOk="0">
                <a:moveTo>
                  <a:pt x="10606" y="0"/>
                </a:moveTo>
                <a:cubicBezTo>
                  <a:pt x="10516" y="127"/>
                  <a:pt x="10450" y="217"/>
                  <a:pt x="10391" y="308"/>
                </a:cubicBezTo>
                <a:cubicBezTo>
                  <a:pt x="9100" y="2277"/>
                  <a:pt x="7638" y="4199"/>
                  <a:pt x="6033" y="6080"/>
                </a:cubicBezTo>
                <a:cubicBezTo>
                  <a:pt x="4443" y="7944"/>
                  <a:pt x="2872" y="9812"/>
                  <a:pt x="1311" y="11685"/>
                </a:cubicBezTo>
                <a:cubicBezTo>
                  <a:pt x="214" y="13000"/>
                  <a:pt x="-253" y="14396"/>
                  <a:pt x="134" y="15863"/>
                </a:cubicBezTo>
                <a:cubicBezTo>
                  <a:pt x="517" y="17310"/>
                  <a:pt x="1577" y="18561"/>
                  <a:pt x="3348" y="19559"/>
                </a:cubicBezTo>
                <a:cubicBezTo>
                  <a:pt x="6003" y="21055"/>
                  <a:pt x="9136" y="21600"/>
                  <a:pt x="12675" y="21200"/>
                </a:cubicBezTo>
                <a:cubicBezTo>
                  <a:pt x="15039" y="20933"/>
                  <a:pt x="17020" y="20211"/>
                  <a:pt x="18599" y="19102"/>
                </a:cubicBezTo>
                <a:cubicBezTo>
                  <a:pt x="20105" y="18045"/>
                  <a:pt x="20987" y="16808"/>
                  <a:pt x="21175" y="15410"/>
                </a:cubicBezTo>
                <a:cubicBezTo>
                  <a:pt x="21347" y="14127"/>
                  <a:pt x="20912" y="12902"/>
                  <a:pt x="19963" y="11753"/>
                </a:cubicBezTo>
                <a:cubicBezTo>
                  <a:pt x="18972" y="10552"/>
                  <a:pt x="17981" y="9352"/>
                  <a:pt x="16951" y="8164"/>
                </a:cubicBezTo>
                <a:cubicBezTo>
                  <a:pt x="15099" y="6028"/>
                  <a:pt x="13203" y="3905"/>
                  <a:pt x="11706" y="1663"/>
                </a:cubicBezTo>
                <a:cubicBezTo>
                  <a:pt x="11345" y="1122"/>
                  <a:pt x="10989" y="580"/>
                  <a:pt x="10606" y="0"/>
                </a:cubicBezTo>
                <a:close/>
              </a:path>
            </a:pathLst>
          </a:custGeom>
          <a:solidFill>
            <a:srgbClr val="81FFF5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98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270000" y="5571066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th.jpeg" descr="th.jpeg"/>
          <p:cNvPicPr>
            <a:picLocks noChangeAspect="1"/>
          </p:cNvPicPr>
          <p:nvPr/>
        </p:nvPicPr>
        <p:blipFill>
          <a:blip r:embed="rId8">
            <a:extLst/>
          </a:blip>
          <a:srcRect l="14469" t="14749" r="14381" b="14192"/>
          <a:stretch>
            <a:fillRect/>
          </a:stretch>
        </p:blipFill>
        <p:spPr>
          <a:xfrm>
            <a:off x="1041279" y="5219455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0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865529" y="7875389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4988" fill="hold"/>
                                        <p:tgtEl>
                                          <p:spTgt spid="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rcRect l="2340" t="18597" r="2329" b="18451"/>
          <a:stretch>
            <a:fillRect/>
          </a:stretch>
        </p:blipFill>
        <p:spPr>
          <a:xfrm>
            <a:off x="5883514" y="3753297"/>
            <a:ext cx="4861505" cy="3210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93" fill="norm" stroke="1" extrusionOk="0">
                <a:moveTo>
                  <a:pt x="11296" y="1"/>
                </a:moveTo>
                <a:cubicBezTo>
                  <a:pt x="10900" y="-3"/>
                  <a:pt x="10461" y="3"/>
                  <a:pt x="9960" y="14"/>
                </a:cubicBezTo>
                <a:cubicBezTo>
                  <a:pt x="8940" y="37"/>
                  <a:pt x="7999" y="75"/>
                  <a:pt x="7869" y="97"/>
                </a:cubicBezTo>
                <a:cubicBezTo>
                  <a:pt x="4563" y="657"/>
                  <a:pt x="3071" y="1183"/>
                  <a:pt x="1613" y="2307"/>
                </a:cubicBezTo>
                <a:cubicBezTo>
                  <a:pt x="489" y="3174"/>
                  <a:pt x="-21" y="4052"/>
                  <a:pt x="1" y="5113"/>
                </a:cubicBezTo>
                <a:cubicBezTo>
                  <a:pt x="4" y="5264"/>
                  <a:pt x="18" y="5418"/>
                  <a:pt x="43" y="5577"/>
                </a:cubicBezTo>
                <a:cubicBezTo>
                  <a:pt x="69" y="5747"/>
                  <a:pt x="144" y="6473"/>
                  <a:pt x="210" y="7190"/>
                </a:cubicBezTo>
                <a:cubicBezTo>
                  <a:pt x="367" y="8908"/>
                  <a:pt x="526" y="9841"/>
                  <a:pt x="968" y="11629"/>
                </a:cubicBezTo>
                <a:cubicBezTo>
                  <a:pt x="1486" y="13730"/>
                  <a:pt x="2817" y="16427"/>
                  <a:pt x="4077" y="17929"/>
                </a:cubicBezTo>
                <a:cubicBezTo>
                  <a:pt x="5904" y="20108"/>
                  <a:pt x="7860" y="21323"/>
                  <a:pt x="9960" y="21581"/>
                </a:cubicBezTo>
                <a:cubicBezTo>
                  <a:pt x="10091" y="21597"/>
                  <a:pt x="10552" y="21597"/>
                  <a:pt x="10983" y="21581"/>
                </a:cubicBezTo>
                <a:cubicBezTo>
                  <a:pt x="12430" y="21528"/>
                  <a:pt x="13580" y="21172"/>
                  <a:pt x="14764" y="20412"/>
                </a:cubicBezTo>
                <a:cubicBezTo>
                  <a:pt x="15139" y="20171"/>
                  <a:pt x="16070" y="19454"/>
                  <a:pt x="16288" y="19237"/>
                </a:cubicBezTo>
                <a:cubicBezTo>
                  <a:pt x="16366" y="19159"/>
                  <a:pt x="16462" y="19071"/>
                  <a:pt x="16502" y="19042"/>
                </a:cubicBezTo>
                <a:cubicBezTo>
                  <a:pt x="16541" y="19014"/>
                  <a:pt x="16637" y="18924"/>
                  <a:pt x="16716" y="18842"/>
                </a:cubicBezTo>
                <a:cubicBezTo>
                  <a:pt x="18832" y="16634"/>
                  <a:pt x="20316" y="13504"/>
                  <a:pt x="20971" y="9867"/>
                </a:cubicBezTo>
                <a:cubicBezTo>
                  <a:pt x="21055" y="9398"/>
                  <a:pt x="21200" y="8192"/>
                  <a:pt x="21280" y="7307"/>
                </a:cubicBezTo>
                <a:cubicBezTo>
                  <a:pt x="21320" y="6854"/>
                  <a:pt x="21386" y="6251"/>
                  <a:pt x="21425" y="5967"/>
                </a:cubicBezTo>
                <a:cubicBezTo>
                  <a:pt x="21579" y="4845"/>
                  <a:pt x="21493" y="4396"/>
                  <a:pt x="20976" y="3604"/>
                </a:cubicBezTo>
                <a:cubicBezTo>
                  <a:pt x="20574" y="2987"/>
                  <a:pt x="20172" y="2598"/>
                  <a:pt x="19441" y="2115"/>
                </a:cubicBezTo>
                <a:cubicBezTo>
                  <a:pt x="18546" y="1523"/>
                  <a:pt x="17585" y="1098"/>
                  <a:pt x="16430" y="785"/>
                </a:cubicBezTo>
                <a:cubicBezTo>
                  <a:pt x="16116" y="701"/>
                  <a:pt x="15752" y="601"/>
                  <a:pt x="15621" y="564"/>
                </a:cubicBezTo>
                <a:cubicBezTo>
                  <a:pt x="15490" y="527"/>
                  <a:pt x="15297" y="482"/>
                  <a:pt x="15193" y="465"/>
                </a:cubicBezTo>
                <a:cubicBezTo>
                  <a:pt x="15088" y="448"/>
                  <a:pt x="14660" y="366"/>
                  <a:pt x="14242" y="284"/>
                </a:cubicBezTo>
                <a:cubicBezTo>
                  <a:pt x="13288" y="95"/>
                  <a:pt x="12483" y="11"/>
                  <a:pt x="1129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3" name="istockphoto-536673202-612x612.jpg" descr="istockphoto-536673202-612x612.jpg"/>
          <p:cNvPicPr>
            <a:picLocks noChangeAspect="1"/>
          </p:cNvPicPr>
          <p:nvPr/>
        </p:nvPicPr>
        <p:blipFill>
          <a:blip r:embed="rId3">
            <a:extLst/>
          </a:blip>
          <a:srcRect l="11121" t="11716" r="11118" b="14009"/>
          <a:stretch>
            <a:fillRect/>
          </a:stretch>
        </p:blipFill>
        <p:spPr>
          <a:xfrm>
            <a:off x="5292367" y="3792630"/>
            <a:ext cx="6043799" cy="5386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0" h="21589" fill="norm" stroke="1" extrusionOk="0">
                <a:moveTo>
                  <a:pt x="6884" y="0"/>
                </a:moveTo>
                <a:cubicBezTo>
                  <a:pt x="6880" y="-4"/>
                  <a:pt x="6800" y="174"/>
                  <a:pt x="6763" y="247"/>
                </a:cubicBezTo>
                <a:cubicBezTo>
                  <a:pt x="6771" y="250"/>
                  <a:pt x="6778" y="248"/>
                  <a:pt x="6787" y="253"/>
                </a:cubicBezTo>
                <a:cubicBezTo>
                  <a:pt x="6797" y="260"/>
                  <a:pt x="6802" y="265"/>
                  <a:pt x="6811" y="271"/>
                </a:cubicBezTo>
                <a:cubicBezTo>
                  <a:pt x="6841" y="164"/>
                  <a:pt x="6890" y="7"/>
                  <a:pt x="6884" y="0"/>
                </a:cubicBezTo>
                <a:close/>
                <a:moveTo>
                  <a:pt x="13776" y="2864"/>
                </a:moveTo>
                <a:lnTo>
                  <a:pt x="13789" y="2929"/>
                </a:lnTo>
                <a:lnTo>
                  <a:pt x="13793" y="2869"/>
                </a:lnTo>
                <a:cubicBezTo>
                  <a:pt x="13787" y="2868"/>
                  <a:pt x="13782" y="2866"/>
                  <a:pt x="13776" y="2864"/>
                </a:cubicBezTo>
                <a:close/>
                <a:moveTo>
                  <a:pt x="10739" y="7410"/>
                </a:moveTo>
                <a:cubicBezTo>
                  <a:pt x="10650" y="7487"/>
                  <a:pt x="10519" y="7508"/>
                  <a:pt x="10157" y="7498"/>
                </a:cubicBezTo>
                <a:cubicBezTo>
                  <a:pt x="9909" y="7491"/>
                  <a:pt x="9707" y="7461"/>
                  <a:pt x="9660" y="7429"/>
                </a:cubicBezTo>
                <a:cubicBezTo>
                  <a:pt x="9642" y="7453"/>
                  <a:pt x="9632" y="7473"/>
                  <a:pt x="9612" y="7498"/>
                </a:cubicBezTo>
                <a:cubicBezTo>
                  <a:pt x="9604" y="7508"/>
                  <a:pt x="9600" y="7515"/>
                  <a:pt x="9593" y="7525"/>
                </a:cubicBezTo>
                <a:cubicBezTo>
                  <a:pt x="9687" y="7506"/>
                  <a:pt x="9836" y="7507"/>
                  <a:pt x="10117" y="7517"/>
                </a:cubicBezTo>
                <a:cubicBezTo>
                  <a:pt x="10536" y="7531"/>
                  <a:pt x="10665" y="7518"/>
                  <a:pt x="10718" y="7654"/>
                </a:cubicBezTo>
                <a:cubicBezTo>
                  <a:pt x="10721" y="7570"/>
                  <a:pt x="10726" y="7488"/>
                  <a:pt x="10739" y="7410"/>
                </a:cubicBezTo>
                <a:close/>
                <a:moveTo>
                  <a:pt x="9038" y="7460"/>
                </a:moveTo>
                <a:cubicBezTo>
                  <a:pt x="8901" y="7525"/>
                  <a:pt x="8726" y="7537"/>
                  <a:pt x="8421" y="7538"/>
                </a:cubicBezTo>
                <a:cubicBezTo>
                  <a:pt x="8139" y="7538"/>
                  <a:pt x="7996" y="7533"/>
                  <a:pt x="7918" y="7512"/>
                </a:cubicBezTo>
                <a:cubicBezTo>
                  <a:pt x="7910" y="7564"/>
                  <a:pt x="7887" y="7637"/>
                  <a:pt x="7869" y="7705"/>
                </a:cubicBezTo>
                <a:cubicBezTo>
                  <a:pt x="7930" y="7653"/>
                  <a:pt x="8006" y="7624"/>
                  <a:pt x="8129" y="7603"/>
                </a:cubicBezTo>
                <a:cubicBezTo>
                  <a:pt x="8359" y="7564"/>
                  <a:pt x="8482" y="7550"/>
                  <a:pt x="8547" y="7604"/>
                </a:cubicBezTo>
                <a:cubicBezTo>
                  <a:pt x="8584" y="7597"/>
                  <a:pt x="8609" y="7588"/>
                  <a:pt x="8662" y="7584"/>
                </a:cubicBezTo>
                <a:cubicBezTo>
                  <a:pt x="8846" y="7570"/>
                  <a:pt x="8910" y="7576"/>
                  <a:pt x="8981" y="7670"/>
                </a:cubicBezTo>
                <a:cubicBezTo>
                  <a:pt x="8984" y="7602"/>
                  <a:pt x="8999" y="7536"/>
                  <a:pt x="9038" y="7460"/>
                </a:cubicBezTo>
                <a:close/>
                <a:moveTo>
                  <a:pt x="9281" y="8338"/>
                </a:moveTo>
                <a:cubicBezTo>
                  <a:pt x="9280" y="8350"/>
                  <a:pt x="9281" y="8365"/>
                  <a:pt x="9277" y="8374"/>
                </a:cubicBezTo>
                <a:lnTo>
                  <a:pt x="9300" y="8369"/>
                </a:lnTo>
                <a:lnTo>
                  <a:pt x="9281" y="8338"/>
                </a:lnTo>
                <a:close/>
                <a:moveTo>
                  <a:pt x="10724" y="8360"/>
                </a:moveTo>
                <a:cubicBezTo>
                  <a:pt x="10717" y="8366"/>
                  <a:pt x="10712" y="8373"/>
                  <a:pt x="10704" y="8377"/>
                </a:cubicBezTo>
                <a:cubicBezTo>
                  <a:pt x="10700" y="8380"/>
                  <a:pt x="10679" y="8382"/>
                  <a:pt x="10673" y="8384"/>
                </a:cubicBezTo>
                <a:lnTo>
                  <a:pt x="10724" y="8384"/>
                </a:lnTo>
                <a:lnTo>
                  <a:pt x="10724" y="8360"/>
                </a:lnTo>
                <a:close/>
                <a:moveTo>
                  <a:pt x="833" y="9079"/>
                </a:moveTo>
                <a:cubicBezTo>
                  <a:pt x="585" y="9062"/>
                  <a:pt x="534" y="9094"/>
                  <a:pt x="423" y="9159"/>
                </a:cubicBezTo>
                <a:cubicBezTo>
                  <a:pt x="-60" y="9440"/>
                  <a:pt x="-149" y="10596"/>
                  <a:pt x="258" y="10967"/>
                </a:cubicBezTo>
                <a:cubicBezTo>
                  <a:pt x="288" y="10990"/>
                  <a:pt x="324" y="11013"/>
                  <a:pt x="358" y="11036"/>
                </a:cubicBezTo>
                <a:cubicBezTo>
                  <a:pt x="461" y="11093"/>
                  <a:pt x="1055" y="11335"/>
                  <a:pt x="1780" y="11610"/>
                </a:cubicBezTo>
                <a:cubicBezTo>
                  <a:pt x="2534" y="11896"/>
                  <a:pt x="3175" y="12154"/>
                  <a:pt x="3204" y="12183"/>
                </a:cubicBezTo>
                <a:cubicBezTo>
                  <a:pt x="3232" y="12211"/>
                  <a:pt x="3263" y="12453"/>
                  <a:pt x="3273" y="12720"/>
                </a:cubicBezTo>
                <a:cubicBezTo>
                  <a:pt x="3279" y="12904"/>
                  <a:pt x="3294" y="13045"/>
                  <a:pt x="3323" y="13182"/>
                </a:cubicBezTo>
                <a:cubicBezTo>
                  <a:pt x="3325" y="13191"/>
                  <a:pt x="3328" y="13201"/>
                  <a:pt x="3330" y="13210"/>
                </a:cubicBezTo>
                <a:cubicBezTo>
                  <a:pt x="3361" y="13342"/>
                  <a:pt x="3404" y="13470"/>
                  <a:pt x="3470" y="13624"/>
                </a:cubicBezTo>
                <a:cubicBezTo>
                  <a:pt x="3631" y="13998"/>
                  <a:pt x="3658" y="14152"/>
                  <a:pt x="3720" y="15092"/>
                </a:cubicBezTo>
                <a:cubicBezTo>
                  <a:pt x="3818" y="16565"/>
                  <a:pt x="3949" y="17524"/>
                  <a:pt x="4088" y="17777"/>
                </a:cubicBezTo>
                <a:cubicBezTo>
                  <a:pt x="4242" y="18059"/>
                  <a:pt x="4657" y="18484"/>
                  <a:pt x="4997" y="18708"/>
                </a:cubicBezTo>
                <a:cubicBezTo>
                  <a:pt x="5325" y="18925"/>
                  <a:pt x="6138" y="19270"/>
                  <a:pt x="6633" y="19403"/>
                </a:cubicBezTo>
                <a:cubicBezTo>
                  <a:pt x="7076" y="19522"/>
                  <a:pt x="7129" y="19573"/>
                  <a:pt x="7173" y="19906"/>
                </a:cubicBezTo>
                <a:cubicBezTo>
                  <a:pt x="7192" y="20053"/>
                  <a:pt x="7224" y="20297"/>
                  <a:pt x="7243" y="20447"/>
                </a:cubicBezTo>
                <a:cubicBezTo>
                  <a:pt x="7273" y="20675"/>
                  <a:pt x="7315" y="20739"/>
                  <a:pt x="7500" y="20844"/>
                </a:cubicBezTo>
                <a:cubicBezTo>
                  <a:pt x="7873" y="21057"/>
                  <a:pt x="8595" y="21329"/>
                  <a:pt x="9131" y="21458"/>
                </a:cubicBezTo>
                <a:cubicBezTo>
                  <a:pt x="9496" y="21547"/>
                  <a:pt x="9920" y="21584"/>
                  <a:pt x="10621" y="21589"/>
                </a:cubicBezTo>
                <a:cubicBezTo>
                  <a:pt x="11641" y="21596"/>
                  <a:pt x="12169" y="21517"/>
                  <a:pt x="12880" y="21249"/>
                </a:cubicBezTo>
                <a:cubicBezTo>
                  <a:pt x="13305" y="21088"/>
                  <a:pt x="14130" y="20627"/>
                  <a:pt x="14220" y="20501"/>
                </a:cubicBezTo>
                <a:cubicBezTo>
                  <a:pt x="14255" y="20451"/>
                  <a:pt x="14304" y="20234"/>
                  <a:pt x="14327" y="20019"/>
                </a:cubicBezTo>
                <a:cubicBezTo>
                  <a:pt x="14373" y="19587"/>
                  <a:pt x="14464" y="19477"/>
                  <a:pt x="14841" y="19395"/>
                </a:cubicBezTo>
                <a:cubicBezTo>
                  <a:pt x="15860" y="19175"/>
                  <a:pt x="17107" y="18363"/>
                  <a:pt x="17393" y="17734"/>
                </a:cubicBezTo>
                <a:cubicBezTo>
                  <a:pt x="17515" y="17467"/>
                  <a:pt x="17649" y="16446"/>
                  <a:pt x="17728" y="15192"/>
                </a:cubicBezTo>
                <a:cubicBezTo>
                  <a:pt x="17751" y="14823"/>
                  <a:pt x="17771" y="14588"/>
                  <a:pt x="17792" y="14394"/>
                </a:cubicBezTo>
                <a:cubicBezTo>
                  <a:pt x="17791" y="14387"/>
                  <a:pt x="17793" y="14372"/>
                  <a:pt x="17793" y="14365"/>
                </a:cubicBezTo>
                <a:cubicBezTo>
                  <a:pt x="17790" y="14149"/>
                  <a:pt x="17811" y="14036"/>
                  <a:pt x="17858" y="13980"/>
                </a:cubicBezTo>
                <a:cubicBezTo>
                  <a:pt x="17888" y="13861"/>
                  <a:pt x="17924" y="13753"/>
                  <a:pt x="17979" y="13624"/>
                </a:cubicBezTo>
                <a:cubicBezTo>
                  <a:pt x="18116" y="13303"/>
                  <a:pt x="18161" y="13092"/>
                  <a:pt x="18175" y="12716"/>
                </a:cubicBezTo>
                <a:cubicBezTo>
                  <a:pt x="18187" y="12376"/>
                  <a:pt x="18219" y="12209"/>
                  <a:pt x="18279" y="12171"/>
                </a:cubicBezTo>
                <a:cubicBezTo>
                  <a:pt x="18326" y="12141"/>
                  <a:pt x="18931" y="11903"/>
                  <a:pt x="19623" y="11640"/>
                </a:cubicBezTo>
                <a:cubicBezTo>
                  <a:pt x="20314" y="11378"/>
                  <a:pt x="20963" y="11115"/>
                  <a:pt x="21065" y="11056"/>
                </a:cubicBezTo>
                <a:cubicBezTo>
                  <a:pt x="21328" y="10905"/>
                  <a:pt x="21451" y="10630"/>
                  <a:pt x="21449" y="10202"/>
                </a:cubicBezTo>
                <a:cubicBezTo>
                  <a:pt x="21448" y="9685"/>
                  <a:pt x="21274" y="9287"/>
                  <a:pt x="20992" y="9154"/>
                </a:cubicBezTo>
                <a:cubicBezTo>
                  <a:pt x="20783" y="9056"/>
                  <a:pt x="20676" y="9063"/>
                  <a:pt x="19362" y="9264"/>
                </a:cubicBezTo>
                <a:cubicBezTo>
                  <a:pt x="18589" y="9382"/>
                  <a:pt x="17915" y="9461"/>
                  <a:pt x="17863" y="9439"/>
                </a:cubicBezTo>
                <a:cubicBezTo>
                  <a:pt x="17778" y="9402"/>
                  <a:pt x="17778" y="9385"/>
                  <a:pt x="17866" y="9276"/>
                </a:cubicBezTo>
                <a:cubicBezTo>
                  <a:pt x="17912" y="9220"/>
                  <a:pt x="17847" y="9238"/>
                  <a:pt x="17732" y="9292"/>
                </a:cubicBezTo>
                <a:cubicBezTo>
                  <a:pt x="17578" y="9412"/>
                  <a:pt x="17400" y="9524"/>
                  <a:pt x="17239" y="9583"/>
                </a:cubicBezTo>
                <a:cubicBezTo>
                  <a:pt x="16355" y="9909"/>
                  <a:pt x="14961" y="10159"/>
                  <a:pt x="13338" y="10282"/>
                </a:cubicBezTo>
                <a:cubicBezTo>
                  <a:pt x="12549" y="10341"/>
                  <a:pt x="9255" y="10353"/>
                  <a:pt x="8290" y="10301"/>
                </a:cubicBezTo>
                <a:cubicBezTo>
                  <a:pt x="7287" y="10246"/>
                  <a:pt x="5695" y="10003"/>
                  <a:pt x="4774" y="9763"/>
                </a:cubicBezTo>
                <a:cubicBezTo>
                  <a:pt x="4213" y="9616"/>
                  <a:pt x="3814" y="9415"/>
                  <a:pt x="3604" y="9198"/>
                </a:cubicBezTo>
                <a:cubicBezTo>
                  <a:pt x="3555" y="9190"/>
                  <a:pt x="3544" y="9218"/>
                  <a:pt x="3598" y="9292"/>
                </a:cubicBezTo>
                <a:cubicBezTo>
                  <a:pt x="3639" y="9347"/>
                  <a:pt x="3645" y="9405"/>
                  <a:pt x="3613" y="9427"/>
                </a:cubicBezTo>
                <a:cubicBezTo>
                  <a:pt x="3583" y="9449"/>
                  <a:pt x="3047" y="9390"/>
                  <a:pt x="2423" y="9297"/>
                </a:cubicBezTo>
                <a:cubicBezTo>
                  <a:pt x="1527" y="9163"/>
                  <a:pt x="1081" y="9096"/>
                  <a:pt x="833" y="9079"/>
                </a:cubicBezTo>
                <a:close/>
                <a:moveTo>
                  <a:pt x="1020" y="9502"/>
                </a:moveTo>
                <a:cubicBezTo>
                  <a:pt x="1062" y="9500"/>
                  <a:pt x="1113" y="9502"/>
                  <a:pt x="1180" y="9505"/>
                </a:cubicBezTo>
                <a:cubicBezTo>
                  <a:pt x="1338" y="9513"/>
                  <a:pt x="1590" y="9554"/>
                  <a:pt x="1739" y="9598"/>
                </a:cubicBezTo>
                <a:cubicBezTo>
                  <a:pt x="1887" y="9641"/>
                  <a:pt x="2050" y="9688"/>
                  <a:pt x="2099" y="9703"/>
                </a:cubicBezTo>
                <a:cubicBezTo>
                  <a:pt x="2149" y="9717"/>
                  <a:pt x="2189" y="9734"/>
                  <a:pt x="2189" y="9741"/>
                </a:cubicBezTo>
                <a:cubicBezTo>
                  <a:pt x="2189" y="9747"/>
                  <a:pt x="2285" y="9767"/>
                  <a:pt x="2401" y="9785"/>
                </a:cubicBezTo>
                <a:cubicBezTo>
                  <a:pt x="2516" y="9804"/>
                  <a:pt x="2638" y="9843"/>
                  <a:pt x="2671" y="9874"/>
                </a:cubicBezTo>
                <a:cubicBezTo>
                  <a:pt x="2704" y="9905"/>
                  <a:pt x="2852" y="9951"/>
                  <a:pt x="2999" y="9976"/>
                </a:cubicBezTo>
                <a:cubicBezTo>
                  <a:pt x="3147" y="10001"/>
                  <a:pt x="3322" y="10053"/>
                  <a:pt x="3389" y="10094"/>
                </a:cubicBezTo>
                <a:cubicBezTo>
                  <a:pt x="3457" y="10134"/>
                  <a:pt x="3525" y="10165"/>
                  <a:pt x="3542" y="10159"/>
                </a:cubicBezTo>
                <a:cubicBezTo>
                  <a:pt x="3558" y="10154"/>
                  <a:pt x="3563" y="10369"/>
                  <a:pt x="3551" y="10638"/>
                </a:cubicBezTo>
                <a:cubicBezTo>
                  <a:pt x="3540" y="10907"/>
                  <a:pt x="3512" y="11147"/>
                  <a:pt x="3491" y="11171"/>
                </a:cubicBezTo>
                <a:cubicBezTo>
                  <a:pt x="3447" y="11219"/>
                  <a:pt x="1316" y="10464"/>
                  <a:pt x="1078" y="10317"/>
                </a:cubicBezTo>
                <a:cubicBezTo>
                  <a:pt x="995" y="10265"/>
                  <a:pt x="879" y="10150"/>
                  <a:pt x="818" y="10059"/>
                </a:cubicBezTo>
                <a:cubicBezTo>
                  <a:pt x="716" y="9907"/>
                  <a:pt x="713" y="9877"/>
                  <a:pt x="798" y="9691"/>
                </a:cubicBezTo>
                <a:cubicBezTo>
                  <a:pt x="861" y="9553"/>
                  <a:pt x="896" y="9509"/>
                  <a:pt x="1020" y="9502"/>
                </a:cubicBezTo>
                <a:close/>
                <a:moveTo>
                  <a:pt x="20203" y="9532"/>
                </a:moveTo>
                <a:cubicBezTo>
                  <a:pt x="20383" y="9532"/>
                  <a:pt x="20539" y="9562"/>
                  <a:pt x="20594" y="9625"/>
                </a:cubicBezTo>
                <a:cubicBezTo>
                  <a:pt x="20639" y="9675"/>
                  <a:pt x="20677" y="9774"/>
                  <a:pt x="20678" y="9846"/>
                </a:cubicBezTo>
                <a:cubicBezTo>
                  <a:pt x="20681" y="10174"/>
                  <a:pt x="20629" y="10241"/>
                  <a:pt x="20273" y="10374"/>
                </a:cubicBezTo>
                <a:cubicBezTo>
                  <a:pt x="20078" y="10447"/>
                  <a:pt x="19865" y="10531"/>
                  <a:pt x="19799" y="10562"/>
                </a:cubicBezTo>
                <a:cubicBezTo>
                  <a:pt x="19733" y="10592"/>
                  <a:pt x="19611" y="10631"/>
                  <a:pt x="19528" y="10647"/>
                </a:cubicBezTo>
                <a:cubicBezTo>
                  <a:pt x="19358" y="10681"/>
                  <a:pt x="18830" y="10878"/>
                  <a:pt x="18672" y="10967"/>
                </a:cubicBezTo>
                <a:cubicBezTo>
                  <a:pt x="18614" y="11000"/>
                  <a:pt x="18519" y="11026"/>
                  <a:pt x="18459" y="11026"/>
                </a:cubicBezTo>
                <a:cubicBezTo>
                  <a:pt x="18399" y="11026"/>
                  <a:pt x="18317" y="11063"/>
                  <a:pt x="18277" y="11107"/>
                </a:cubicBezTo>
                <a:cubicBezTo>
                  <a:pt x="18238" y="11152"/>
                  <a:pt x="18206" y="11166"/>
                  <a:pt x="18206" y="11139"/>
                </a:cubicBezTo>
                <a:cubicBezTo>
                  <a:pt x="18206" y="11112"/>
                  <a:pt x="18154" y="11120"/>
                  <a:pt x="18092" y="11158"/>
                </a:cubicBezTo>
                <a:cubicBezTo>
                  <a:pt x="17952" y="11242"/>
                  <a:pt x="17840" y="11122"/>
                  <a:pt x="17873" y="10923"/>
                </a:cubicBezTo>
                <a:cubicBezTo>
                  <a:pt x="17885" y="10849"/>
                  <a:pt x="17897" y="10658"/>
                  <a:pt x="17900" y="10498"/>
                </a:cubicBezTo>
                <a:cubicBezTo>
                  <a:pt x="17904" y="10219"/>
                  <a:pt x="17917" y="10199"/>
                  <a:pt x="18176" y="10070"/>
                </a:cubicBezTo>
                <a:cubicBezTo>
                  <a:pt x="18325" y="9996"/>
                  <a:pt x="18472" y="9952"/>
                  <a:pt x="18503" y="9973"/>
                </a:cubicBezTo>
                <a:cubicBezTo>
                  <a:pt x="18533" y="9994"/>
                  <a:pt x="18575" y="9981"/>
                  <a:pt x="18596" y="9943"/>
                </a:cubicBezTo>
                <a:cubicBezTo>
                  <a:pt x="18617" y="9904"/>
                  <a:pt x="18657" y="9887"/>
                  <a:pt x="18685" y="9906"/>
                </a:cubicBezTo>
                <a:cubicBezTo>
                  <a:pt x="18712" y="9925"/>
                  <a:pt x="18834" y="9894"/>
                  <a:pt x="18956" y="9836"/>
                </a:cubicBezTo>
                <a:cubicBezTo>
                  <a:pt x="19079" y="9778"/>
                  <a:pt x="19195" y="9747"/>
                  <a:pt x="19213" y="9768"/>
                </a:cubicBezTo>
                <a:cubicBezTo>
                  <a:pt x="19231" y="9788"/>
                  <a:pt x="19282" y="9771"/>
                  <a:pt x="19327" y="9730"/>
                </a:cubicBezTo>
                <a:cubicBezTo>
                  <a:pt x="19371" y="9688"/>
                  <a:pt x="19407" y="9671"/>
                  <a:pt x="19407" y="9693"/>
                </a:cubicBezTo>
                <a:cubicBezTo>
                  <a:pt x="19407" y="9715"/>
                  <a:pt x="19523" y="9685"/>
                  <a:pt x="19663" y="9628"/>
                </a:cubicBezTo>
                <a:cubicBezTo>
                  <a:pt x="19818" y="9564"/>
                  <a:pt x="20023" y="9533"/>
                  <a:pt x="20203" y="953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04" name="th.jpeg" descr="th.jpeg"/>
          <p:cNvPicPr>
            <a:picLocks noChangeAspect="1"/>
          </p:cNvPicPr>
          <p:nvPr/>
        </p:nvPicPr>
        <p:blipFill>
          <a:blip r:embed="rId4">
            <a:extLst/>
          </a:blip>
          <a:srcRect l="7824" t="663" r="9741" b="874"/>
          <a:stretch>
            <a:fillRect/>
          </a:stretch>
        </p:blipFill>
        <p:spPr>
          <a:xfrm rot="15781919">
            <a:off x="8547714" y="166392"/>
            <a:ext cx="4007210" cy="4786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98" fill="norm" stroke="1" extrusionOk="0">
                <a:moveTo>
                  <a:pt x="3559" y="2"/>
                </a:moveTo>
                <a:cubicBezTo>
                  <a:pt x="3367" y="12"/>
                  <a:pt x="3146" y="82"/>
                  <a:pt x="2450" y="317"/>
                </a:cubicBezTo>
                <a:cubicBezTo>
                  <a:pt x="844" y="858"/>
                  <a:pt x="534" y="1027"/>
                  <a:pt x="215" y="1529"/>
                </a:cubicBezTo>
                <a:cubicBezTo>
                  <a:pt x="58" y="1776"/>
                  <a:pt x="26" y="1879"/>
                  <a:pt x="6" y="2201"/>
                </a:cubicBezTo>
                <a:cubicBezTo>
                  <a:pt x="-23" y="2664"/>
                  <a:pt x="51" y="2939"/>
                  <a:pt x="305" y="3290"/>
                </a:cubicBezTo>
                <a:cubicBezTo>
                  <a:pt x="527" y="3596"/>
                  <a:pt x="2080" y="5314"/>
                  <a:pt x="3295" y="6597"/>
                </a:cubicBezTo>
                <a:cubicBezTo>
                  <a:pt x="3984" y="7326"/>
                  <a:pt x="4170" y="7494"/>
                  <a:pt x="4353" y="7556"/>
                </a:cubicBezTo>
                <a:cubicBezTo>
                  <a:pt x="4659" y="7658"/>
                  <a:pt x="4882" y="7647"/>
                  <a:pt x="5217" y="7516"/>
                </a:cubicBezTo>
                <a:cubicBezTo>
                  <a:pt x="5375" y="7455"/>
                  <a:pt x="5550" y="7416"/>
                  <a:pt x="5608" y="7428"/>
                </a:cubicBezTo>
                <a:cubicBezTo>
                  <a:pt x="5666" y="7441"/>
                  <a:pt x="5862" y="7399"/>
                  <a:pt x="6045" y="7337"/>
                </a:cubicBezTo>
                <a:lnTo>
                  <a:pt x="6378" y="7224"/>
                </a:lnTo>
                <a:lnTo>
                  <a:pt x="6675" y="7366"/>
                </a:lnTo>
                <a:cubicBezTo>
                  <a:pt x="7114" y="7577"/>
                  <a:pt x="7662" y="8067"/>
                  <a:pt x="8414" y="8924"/>
                </a:cubicBezTo>
                <a:cubicBezTo>
                  <a:pt x="8783" y="9344"/>
                  <a:pt x="9477" y="10125"/>
                  <a:pt x="9957" y="10661"/>
                </a:cubicBezTo>
                <a:cubicBezTo>
                  <a:pt x="10437" y="11196"/>
                  <a:pt x="10970" y="11791"/>
                  <a:pt x="11137" y="11981"/>
                </a:cubicBezTo>
                <a:cubicBezTo>
                  <a:pt x="11305" y="12171"/>
                  <a:pt x="11939" y="12879"/>
                  <a:pt x="12548" y="13553"/>
                </a:cubicBezTo>
                <a:cubicBezTo>
                  <a:pt x="13157" y="14228"/>
                  <a:pt x="14171" y="15352"/>
                  <a:pt x="14800" y="16051"/>
                </a:cubicBezTo>
                <a:cubicBezTo>
                  <a:pt x="15428" y="16751"/>
                  <a:pt x="16198" y="17575"/>
                  <a:pt x="16511" y="17880"/>
                </a:cubicBezTo>
                <a:cubicBezTo>
                  <a:pt x="16824" y="18185"/>
                  <a:pt x="17400" y="18750"/>
                  <a:pt x="17789" y="19134"/>
                </a:cubicBezTo>
                <a:cubicBezTo>
                  <a:pt x="18640" y="19972"/>
                  <a:pt x="19682" y="20945"/>
                  <a:pt x="20049" y="21245"/>
                </a:cubicBezTo>
                <a:cubicBezTo>
                  <a:pt x="20197" y="21365"/>
                  <a:pt x="20417" y="21494"/>
                  <a:pt x="20538" y="21532"/>
                </a:cubicBezTo>
                <a:cubicBezTo>
                  <a:pt x="20683" y="21576"/>
                  <a:pt x="20780" y="21598"/>
                  <a:pt x="20869" y="21598"/>
                </a:cubicBezTo>
                <a:cubicBezTo>
                  <a:pt x="20958" y="21598"/>
                  <a:pt x="21039" y="21575"/>
                  <a:pt x="21153" y="21530"/>
                </a:cubicBezTo>
                <a:cubicBezTo>
                  <a:pt x="21419" y="21424"/>
                  <a:pt x="21577" y="21149"/>
                  <a:pt x="21543" y="20855"/>
                </a:cubicBezTo>
                <a:cubicBezTo>
                  <a:pt x="21521" y="20659"/>
                  <a:pt x="21427" y="20515"/>
                  <a:pt x="20822" y="19760"/>
                </a:cubicBezTo>
                <a:cubicBezTo>
                  <a:pt x="20231" y="19023"/>
                  <a:pt x="19044" y="17661"/>
                  <a:pt x="17856" y="16352"/>
                </a:cubicBezTo>
                <a:cubicBezTo>
                  <a:pt x="17694" y="16174"/>
                  <a:pt x="16717" y="15184"/>
                  <a:pt x="15685" y="14153"/>
                </a:cubicBezTo>
                <a:cubicBezTo>
                  <a:pt x="14653" y="13122"/>
                  <a:pt x="13685" y="12153"/>
                  <a:pt x="13534" y="11999"/>
                </a:cubicBezTo>
                <a:cubicBezTo>
                  <a:pt x="13119" y="11574"/>
                  <a:pt x="12101" y="10576"/>
                  <a:pt x="11603" y="10106"/>
                </a:cubicBezTo>
                <a:cubicBezTo>
                  <a:pt x="11359" y="9876"/>
                  <a:pt x="10950" y="9479"/>
                  <a:pt x="10694" y="9225"/>
                </a:cubicBezTo>
                <a:cubicBezTo>
                  <a:pt x="10437" y="8970"/>
                  <a:pt x="10102" y="8646"/>
                  <a:pt x="9947" y="8503"/>
                </a:cubicBezTo>
                <a:cubicBezTo>
                  <a:pt x="9791" y="8359"/>
                  <a:pt x="9553" y="8118"/>
                  <a:pt x="9417" y="7969"/>
                </a:cubicBezTo>
                <a:cubicBezTo>
                  <a:pt x="9282" y="7820"/>
                  <a:pt x="9018" y="7530"/>
                  <a:pt x="8830" y="7324"/>
                </a:cubicBezTo>
                <a:cubicBezTo>
                  <a:pt x="8520" y="6984"/>
                  <a:pt x="8323" y="6658"/>
                  <a:pt x="8323" y="6486"/>
                </a:cubicBezTo>
                <a:cubicBezTo>
                  <a:pt x="8323" y="6362"/>
                  <a:pt x="8653" y="6072"/>
                  <a:pt x="8980" y="5913"/>
                </a:cubicBezTo>
                <a:cubicBezTo>
                  <a:pt x="9503" y="5659"/>
                  <a:pt x="9614" y="5344"/>
                  <a:pt x="9306" y="4987"/>
                </a:cubicBezTo>
                <a:cubicBezTo>
                  <a:pt x="9211" y="4877"/>
                  <a:pt x="8399" y="4079"/>
                  <a:pt x="7501" y="3214"/>
                </a:cubicBezTo>
                <a:cubicBezTo>
                  <a:pt x="5979" y="1748"/>
                  <a:pt x="5690" y="1466"/>
                  <a:pt x="4746" y="548"/>
                </a:cubicBezTo>
                <a:cubicBezTo>
                  <a:pt x="4300" y="114"/>
                  <a:pt x="4158" y="35"/>
                  <a:pt x="3760" y="5"/>
                </a:cubicBezTo>
                <a:cubicBezTo>
                  <a:pt x="3686" y="0"/>
                  <a:pt x="3623" y="-2"/>
                  <a:pt x="3559" y="2"/>
                </a:cubicBezTo>
                <a:close/>
                <a:moveTo>
                  <a:pt x="18178" y="17857"/>
                </a:moveTo>
                <a:cubicBezTo>
                  <a:pt x="18340" y="17874"/>
                  <a:pt x="18524" y="18034"/>
                  <a:pt x="18869" y="18397"/>
                </a:cubicBezTo>
                <a:cubicBezTo>
                  <a:pt x="19043" y="18580"/>
                  <a:pt x="19209" y="18742"/>
                  <a:pt x="19238" y="18757"/>
                </a:cubicBezTo>
                <a:cubicBezTo>
                  <a:pt x="19267" y="18773"/>
                  <a:pt x="19368" y="18880"/>
                  <a:pt x="19462" y="18997"/>
                </a:cubicBezTo>
                <a:cubicBezTo>
                  <a:pt x="19629" y="19204"/>
                  <a:pt x="19631" y="19215"/>
                  <a:pt x="19548" y="19361"/>
                </a:cubicBezTo>
                <a:cubicBezTo>
                  <a:pt x="19501" y="19444"/>
                  <a:pt x="19423" y="19525"/>
                  <a:pt x="19375" y="19540"/>
                </a:cubicBezTo>
                <a:cubicBezTo>
                  <a:pt x="19282" y="19570"/>
                  <a:pt x="19275" y="19570"/>
                  <a:pt x="19104" y="19535"/>
                </a:cubicBezTo>
                <a:cubicBezTo>
                  <a:pt x="18932" y="19500"/>
                  <a:pt x="18817" y="19398"/>
                  <a:pt x="18319" y="18834"/>
                </a:cubicBezTo>
                <a:cubicBezTo>
                  <a:pt x="17702" y="18137"/>
                  <a:pt x="17687" y="18106"/>
                  <a:pt x="17881" y="17966"/>
                </a:cubicBezTo>
                <a:cubicBezTo>
                  <a:pt x="17992" y="17886"/>
                  <a:pt x="18081" y="17846"/>
                  <a:pt x="18178" y="1785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5" name="https://www.ecosia.org/images?q=morceau+de+chocolat+blanc#id=EA93A11A436F011181BF91C9BB0C049342A763D0"/>
          <p:cNvSpPr txBox="1"/>
          <p:nvPr/>
        </p:nvSpPr>
        <p:spPr>
          <a:xfrm>
            <a:off x="313080" y="9381066"/>
            <a:ext cx="496184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https://www.ecosia.org/images?q=morceau+de+chocolat+blanc#id=EA93A11A436F011181BF91C9BB0C049342A763D0</a:t>
            </a:r>
          </a:p>
        </p:txBody>
      </p:sp>
      <p:sp>
        <p:nvSpPr>
          <p:cNvPr id="306" name="Etape 5"/>
          <p:cNvSpPr txBox="1"/>
          <p:nvPr/>
        </p:nvSpPr>
        <p:spPr>
          <a:xfrm>
            <a:off x="1878514" y="791633"/>
            <a:ext cx="18309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5</a:t>
            </a:r>
          </a:p>
        </p:txBody>
      </p:sp>
      <p:sp>
        <p:nvSpPr>
          <p:cNvPr id="307" name="Mets le chocolat…"/>
          <p:cNvSpPr txBox="1"/>
          <p:nvPr/>
        </p:nvSpPr>
        <p:spPr>
          <a:xfrm>
            <a:off x="937281" y="1730134"/>
            <a:ext cx="6377594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Mets le chocolat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en morceaux dans la casserole et mélange</a:t>
            </a:r>
          </a:p>
        </p:txBody>
      </p:sp>
      <p:pic>
        <p:nvPicPr>
          <p:cNvPr id="308" name="46B7D2A5-9A0F-4F8C-8C10-AF6F6B7B8C01.m4a" descr="46B7D2A5-9A0F-4F8C-8C10-AF6F6B7B8C01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2167466" y="54356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th.jpeg" descr="th.jpeg"/>
          <p:cNvPicPr>
            <a:picLocks noChangeAspect="1"/>
          </p:cNvPicPr>
          <p:nvPr/>
        </p:nvPicPr>
        <p:blipFill>
          <a:blip r:embed="rId8">
            <a:extLst/>
          </a:blip>
          <a:srcRect l="14469" t="14749" r="14381" b="14192"/>
          <a:stretch>
            <a:fillRect/>
          </a:stretch>
        </p:blipFill>
        <p:spPr>
          <a:xfrm>
            <a:off x="2053045" y="532441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0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967129" y="7536722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morceaux-de-chocolat.jpg" descr="morceaux-de-chocolat.jpg"/>
          <p:cNvPicPr>
            <a:picLocks noChangeAspect="1"/>
          </p:cNvPicPr>
          <p:nvPr/>
        </p:nvPicPr>
        <p:blipFill>
          <a:blip r:embed="rId10">
            <a:extLst/>
          </a:blip>
          <a:srcRect l="7663" t="12864" r="9122" b="12061"/>
          <a:stretch>
            <a:fillRect/>
          </a:stretch>
        </p:blipFill>
        <p:spPr>
          <a:xfrm>
            <a:off x="7545268" y="3587015"/>
            <a:ext cx="2324987" cy="1716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0" h="21588" fill="norm" stroke="1" extrusionOk="0">
                <a:moveTo>
                  <a:pt x="7877" y="2"/>
                </a:moveTo>
                <a:cubicBezTo>
                  <a:pt x="7510" y="26"/>
                  <a:pt x="7154" y="254"/>
                  <a:pt x="6772" y="706"/>
                </a:cubicBezTo>
                <a:cubicBezTo>
                  <a:pt x="6537" y="984"/>
                  <a:pt x="6548" y="1125"/>
                  <a:pt x="6945" y="2403"/>
                </a:cubicBezTo>
                <a:cubicBezTo>
                  <a:pt x="7262" y="3426"/>
                  <a:pt x="7518" y="3908"/>
                  <a:pt x="7907" y="4231"/>
                </a:cubicBezTo>
                <a:cubicBezTo>
                  <a:pt x="8402" y="4641"/>
                  <a:pt x="8418" y="4683"/>
                  <a:pt x="8134" y="4905"/>
                </a:cubicBezTo>
                <a:cubicBezTo>
                  <a:pt x="7755" y="5200"/>
                  <a:pt x="7444" y="5647"/>
                  <a:pt x="6453" y="7326"/>
                </a:cubicBezTo>
                <a:cubicBezTo>
                  <a:pt x="6020" y="8058"/>
                  <a:pt x="5568" y="8659"/>
                  <a:pt x="5447" y="8659"/>
                </a:cubicBezTo>
                <a:cubicBezTo>
                  <a:pt x="5325" y="8659"/>
                  <a:pt x="5226" y="8805"/>
                  <a:pt x="5226" y="8983"/>
                </a:cubicBezTo>
                <a:cubicBezTo>
                  <a:pt x="5226" y="9161"/>
                  <a:pt x="5049" y="9414"/>
                  <a:pt x="4833" y="9547"/>
                </a:cubicBezTo>
                <a:cubicBezTo>
                  <a:pt x="4618" y="9681"/>
                  <a:pt x="4441" y="9890"/>
                  <a:pt x="4441" y="10012"/>
                </a:cubicBezTo>
                <a:cubicBezTo>
                  <a:pt x="4441" y="10133"/>
                  <a:pt x="4804" y="10697"/>
                  <a:pt x="5248" y="11265"/>
                </a:cubicBezTo>
                <a:cubicBezTo>
                  <a:pt x="6160" y="12428"/>
                  <a:pt x="6135" y="12963"/>
                  <a:pt x="5197" y="12313"/>
                </a:cubicBezTo>
                <a:cubicBezTo>
                  <a:pt x="4647" y="11932"/>
                  <a:pt x="4585" y="11932"/>
                  <a:pt x="2671" y="12373"/>
                </a:cubicBezTo>
                <a:lnTo>
                  <a:pt x="831" y="12797"/>
                </a:lnTo>
                <a:cubicBezTo>
                  <a:pt x="816" y="12869"/>
                  <a:pt x="817" y="12959"/>
                  <a:pt x="842" y="13067"/>
                </a:cubicBezTo>
                <a:lnTo>
                  <a:pt x="1004" y="13351"/>
                </a:lnTo>
                <a:cubicBezTo>
                  <a:pt x="1167" y="13640"/>
                  <a:pt x="1303" y="14072"/>
                  <a:pt x="1305" y="14310"/>
                </a:cubicBezTo>
                <a:cubicBezTo>
                  <a:pt x="1307" y="14548"/>
                  <a:pt x="1431" y="14975"/>
                  <a:pt x="1580" y="15264"/>
                </a:cubicBezTo>
                <a:cubicBezTo>
                  <a:pt x="1964" y="16009"/>
                  <a:pt x="1958" y="16323"/>
                  <a:pt x="1565" y="16527"/>
                </a:cubicBezTo>
                <a:cubicBezTo>
                  <a:pt x="1377" y="16624"/>
                  <a:pt x="914" y="17159"/>
                  <a:pt x="537" y="17715"/>
                </a:cubicBezTo>
                <a:cubicBezTo>
                  <a:pt x="-9" y="18521"/>
                  <a:pt x="-89" y="18724"/>
                  <a:pt x="78" y="18883"/>
                </a:cubicBezTo>
                <a:cubicBezTo>
                  <a:pt x="174" y="18941"/>
                  <a:pt x="365" y="18945"/>
                  <a:pt x="622" y="18918"/>
                </a:cubicBezTo>
                <a:cubicBezTo>
                  <a:pt x="627" y="18914"/>
                  <a:pt x="635" y="18917"/>
                  <a:pt x="640" y="18913"/>
                </a:cubicBezTo>
                <a:cubicBezTo>
                  <a:pt x="792" y="18804"/>
                  <a:pt x="1291" y="18648"/>
                  <a:pt x="1749" y="18563"/>
                </a:cubicBezTo>
                <a:cubicBezTo>
                  <a:pt x="2512" y="18423"/>
                  <a:pt x="2588" y="18448"/>
                  <a:pt x="2667" y="18858"/>
                </a:cubicBezTo>
                <a:cubicBezTo>
                  <a:pt x="2714" y="19104"/>
                  <a:pt x="2824" y="19307"/>
                  <a:pt x="2909" y="19307"/>
                </a:cubicBezTo>
                <a:cubicBezTo>
                  <a:pt x="2995" y="19307"/>
                  <a:pt x="3332" y="19595"/>
                  <a:pt x="3658" y="19946"/>
                </a:cubicBezTo>
                <a:cubicBezTo>
                  <a:pt x="3985" y="20298"/>
                  <a:pt x="4338" y="20585"/>
                  <a:pt x="4444" y="20585"/>
                </a:cubicBezTo>
                <a:cubicBezTo>
                  <a:pt x="4551" y="20585"/>
                  <a:pt x="5122" y="20350"/>
                  <a:pt x="5711" y="20061"/>
                </a:cubicBezTo>
                <a:cubicBezTo>
                  <a:pt x="6388" y="19729"/>
                  <a:pt x="6817" y="19615"/>
                  <a:pt x="6879" y="19752"/>
                </a:cubicBezTo>
                <a:cubicBezTo>
                  <a:pt x="6945" y="19897"/>
                  <a:pt x="7040" y="19896"/>
                  <a:pt x="7172" y="19747"/>
                </a:cubicBezTo>
                <a:cubicBezTo>
                  <a:pt x="7319" y="19581"/>
                  <a:pt x="7524" y="19794"/>
                  <a:pt x="7980" y="20590"/>
                </a:cubicBezTo>
                <a:cubicBezTo>
                  <a:pt x="8399" y="21322"/>
                  <a:pt x="8561" y="21553"/>
                  <a:pt x="8817" y="21584"/>
                </a:cubicBezTo>
                <a:cubicBezTo>
                  <a:pt x="8903" y="21594"/>
                  <a:pt x="8998" y="21582"/>
                  <a:pt x="9118" y="21559"/>
                </a:cubicBezTo>
                <a:cubicBezTo>
                  <a:pt x="9408" y="21503"/>
                  <a:pt x="10026" y="21101"/>
                  <a:pt x="10492" y="20665"/>
                </a:cubicBezTo>
                <a:lnTo>
                  <a:pt x="11340" y="19871"/>
                </a:lnTo>
                <a:lnTo>
                  <a:pt x="11891" y="20226"/>
                </a:lnTo>
                <a:cubicBezTo>
                  <a:pt x="12621" y="20700"/>
                  <a:pt x="13087" y="20681"/>
                  <a:pt x="13587" y="20146"/>
                </a:cubicBezTo>
                <a:cubicBezTo>
                  <a:pt x="14070" y="19629"/>
                  <a:pt x="14099" y="19357"/>
                  <a:pt x="13723" y="18963"/>
                </a:cubicBezTo>
                <a:cubicBezTo>
                  <a:pt x="13466" y="18694"/>
                  <a:pt x="13474" y="18646"/>
                  <a:pt x="13840" y="18249"/>
                </a:cubicBezTo>
                <a:cubicBezTo>
                  <a:pt x="14056" y="18016"/>
                  <a:pt x="14169" y="17822"/>
                  <a:pt x="14090" y="17820"/>
                </a:cubicBezTo>
                <a:cubicBezTo>
                  <a:pt x="14011" y="17817"/>
                  <a:pt x="13816" y="17973"/>
                  <a:pt x="13660" y="18164"/>
                </a:cubicBezTo>
                <a:cubicBezTo>
                  <a:pt x="13417" y="18464"/>
                  <a:pt x="13310" y="18471"/>
                  <a:pt x="12867" y="18234"/>
                </a:cubicBezTo>
                <a:cubicBezTo>
                  <a:pt x="12059" y="17800"/>
                  <a:pt x="12039" y="17668"/>
                  <a:pt x="12720" y="17196"/>
                </a:cubicBezTo>
                <a:cubicBezTo>
                  <a:pt x="13487" y="16664"/>
                  <a:pt x="13646" y="16653"/>
                  <a:pt x="14285" y="17086"/>
                </a:cubicBezTo>
                <a:cubicBezTo>
                  <a:pt x="14819" y="17448"/>
                  <a:pt x="15132" y="17348"/>
                  <a:pt x="14993" y="16856"/>
                </a:cubicBezTo>
                <a:cubicBezTo>
                  <a:pt x="14907" y="16552"/>
                  <a:pt x="15623" y="16003"/>
                  <a:pt x="15853" y="16197"/>
                </a:cubicBezTo>
                <a:cubicBezTo>
                  <a:pt x="15910" y="16245"/>
                  <a:pt x="15946" y="15858"/>
                  <a:pt x="15933" y="15333"/>
                </a:cubicBezTo>
                <a:cubicBezTo>
                  <a:pt x="15918" y="14714"/>
                  <a:pt x="15982" y="14340"/>
                  <a:pt x="16117" y="14270"/>
                </a:cubicBezTo>
                <a:cubicBezTo>
                  <a:pt x="16431" y="14106"/>
                  <a:pt x="16989" y="14595"/>
                  <a:pt x="16939" y="14989"/>
                </a:cubicBezTo>
                <a:cubicBezTo>
                  <a:pt x="16911" y="15208"/>
                  <a:pt x="17041" y="15388"/>
                  <a:pt x="17288" y="15473"/>
                </a:cubicBezTo>
                <a:cubicBezTo>
                  <a:pt x="17527" y="15555"/>
                  <a:pt x="17662" y="15740"/>
                  <a:pt x="17637" y="15942"/>
                </a:cubicBezTo>
                <a:cubicBezTo>
                  <a:pt x="17625" y="16035"/>
                  <a:pt x="17650" y="16127"/>
                  <a:pt x="17699" y="16207"/>
                </a:cubicBezTo>
                <a:cubicBezTo>
                  <a:pt x="17749" y="16287"/>
                  <a:pt x="17824" y="16356"/>
                  <a:pt x="17912" y="16387"/>
                </a:cubicBezTo>
                <a:cubicBezTo>
                  <a:pt x="18114" y="16458"/>
                  <a:pt x="18197" y="16614"/>
                  <a:pt x="18140" y="16816"/>
                </a:cubicBezTo>
                <a:cubicBezTo>
                  <a:pt x="18005" y="17296"/>
                  <a:pt x="18348" y="17463"/>
                  <a:pt x="18867" y="17171"/>
                </a:cubicBezTo>
                <a:cubicBezTo>
                  <a:pt x="19150" y="17011"/>
                  <a:pt x="19315" y="16778"/>
                  <a:pt x="19289" y="16567"/>
                </a:cubicBezTo>
                <a:cubicBezTo>
                  <a:pt x="19247" y="16211"/>
                  <a:pt x="19326" y="16192"/>
                  <a:pt x="20398" y="16352"/>
                </a:cubicBezTo>
                <a:cubicBezTo>
                  <a:pt x="21172" y="16467"/>
                  <a:pt x="21388" y="15919"/>
                  <a:pt x="20912" y="15044"/>
                </a:cubicBezTo>
                <a:cubicBezTo>
                  <a:pt x="20499" y="14284"/>
                  <a:pt x="20559" y="13746"/>
                  <a:pt x="21037" y="13916"/>
                </a:cubicBezTo>
                <a:cubicBezTo>
                  <a:pt x="21247" y="13990"/>
                  <a:pt x="21391" y="13907"/>
                  <a:pt x="21456" y="13676"/>
                </a:cubicBezTo>
                <a:cubicBezTo>
                  <a:pt x="21491" y="13550"/>
                  <a:pt x="21511" y="13446"/>
                  <a:pt x="21511" y="13371"/>
                </a:cubicBezTo>
                <a:cubicBezTo>
                  <a:pt x="21510" y="13147"/>
                  <a:pt x="21340" y="13153"/>
                  <a:pt x="20956" y="13351"/>
                </a:cubicBezTo>
                <a:cubicBezTo>
                  <a:pt x="20412" y="13633"/>
                  <a:pt x="20174" y="13333"/>
                  <a:pt x="20156" y="12328"/>
                </a:cubicBezTo>
                <a:cubicBezTo>
                  <a:pt x="20150" y="12232"/>
                  <a:pt x="20158" y="12113"/>
                  <a:pt x="20167" y="12004"/>
                </a:cubicBezTo>
                <a:cubicBezTo>
                  <a:pt x="20171" y="11801"/>
                  <a:pt x="20164" y="11630"/>
                  <a:pt x="20182" y="11380"/>
                </a:cubicBezTo>
                <a:lnTo>
                  <a:pt x="20284" y="9952"/>
                </a:lnTo>
                <a:lnTo>
                  <a:pt x="19712" y="9627"/>
                </a:lnTo>
                <a:cubicBezTo>
                  <a:pt x="19309" y="9399"/>
                  <a:pt x="19055" y="9365"/>
                  <a:pt x="18852" y="9512"/>
                </a:cubicBezTo>
                <a:cubicBezTo>
                  <a:pt x="18617" y="9683"/>
                  <a:pt x="18467" y="9566"/>
                  <a:pt x="18034" y="8878"/>
                </a:cubicBezTo>
                <a:cubicBezTo>
                  <a:pt x="17519" y="8061"/>
                  <a:pt x="17493" y="8044"/>
                  <a:pt x="17068" y="8344"/>
                </a:cubicBezTo>
                <a:cubicBezTo>
                  <a:pt x="16592" y="8680"/>
                  <a:pt x="16348" y="8597"/>
                  <a:pt x="16348" y="8100"/>
                </a:cubicBezTo>
                <a:cubicBezTo>
                  <a:pt x="16348" y="7925"/>
                  <a:pt x="16092" y="7466"/>
                  <a:pt x="15779" y="7076"/>
                </a:cubicBezTo>
                <a:cubicBezTo>
                  <a:pt x="15722" y="7005"/>
                  <a:pt x="15693" y="6938"/>
                  <a:pt x="15643" y="6866"/>
                </a:cubicBezTo>
                <a:cubicBezTo>
                  <a:pt x="15571" y="6798"/>
                  <a:pt x="15517" y="6719"/>
                  <a:pt x="15482" y="6617"/>
                </a:cubicBezTo>
                <a:cubicBezTo>
                  <a:pt x="15360" y="6402"/>
                  <a:pt x="15276" y="6215"/>
                  <a:pt x="15309" y="6143"/>
                </a:cubicBezTo>
                <a:cubicBezTo>
                  <a:pt x="15455" y="5822"/>
                  <a:pt x="15166" y="4920"/>
                  <a:pt x="14622" y="4001"/>
                </a:cubicBezTo>
                <a:cubicBezTo>
                  <a:pt x="14341" y="3525"/>
                  <a:pt x="14164" y="2997"/>
                  <a:pt x="14189" y="2708"/>
                </a:cubicBezTo>
                <a:cubicBezTo>
                  <a:pt x="14217" y="2385"/>
                  <a:pt x="14092" y="2076"/>
                  <a:pt x="13815" y="1789"/>
                </a:cubicBezTo>
                <a:lnTo>
                  <a:pt x="13492" y="1455"/>
                </a:lnTo>
                <a:cubicBezTo>
                  <a:pt x="13461" y="1447"/>
                  <a:pt x="13429" y="1415"/>
                  <a:pt x="13400" y="1415"/>
                </a:cubicBezTo>
                <a:cubicBezTo>
                  <a:pt x="13371" y="1415"/>
                  <a:pt x="13323" y="1460"/>
                  <a:pt x="13286" y="1475"/>
                </a:cubicBezTo>
                <a:lnTo>
                  <a:pt x="12787" y="2009"/>
                </a:lnTo>
                <a:cubicBezTo>
                  <a:pt x="12211" y="2628"/>
                  <a:pt x="12144" y="2649"/>
                  <a:pt x="11435" y="2443"/>
                </a:cubicBezTo>
                <a:cubicBezTo>
                  <a:pt x="10889" y="2285"/>
                  <a:pt x="10652" y="2100"/>
                  <a:pt x="10554" y="1749"/>
                </a:cubicBezTo>
                <a:cubicBezTo>
                  <a:pt x="10414" y="1250"/>
                  <a:pt x="9151" y="310"/>
                  <a:pt x="8252" y="42"/>
                </a:cubicBezTo>
                <a:cubicBezTo>
                  <a:pt x="8126" y="5"/>
                  <a:pt x="8000" y="-6"/>
                  <a:pt x="7877" y="2"/>
                </a:cubicBezTo>
                <a:close/>
                <a:moveTo>
                  <a:pt x="16521" y="9453"/>
                </a:moveTo>
                <a:cubicBezTo>
                  <a:pt x="16581" y="9541"/>
                  <a:pt x="16678" y="9925"/>
                  <a:pt x="16737" y="10306"/>
                </a:cubicBezTo>
                <a:cubicBezTo>
                  <a:pt x="16819" y="10834"/>
                  <a:pt x="16783" y="11031"/>
                  <a:pt x="16594" y="11130"/>
                </a:cubicBezTo>
                <a:cubicBezTo>
                  <a:pt x="16458" y="11201"/>
                  <a:pt x="16348" y="11423"/>
                  <a:pt x="16348" y="11624"/>
                </a:cubicBezTo>
                <a:cubicBezTo>
                  <a:pt x="16348" y="11825"/>
                  <a:pt x="16184" y="12198"/>
                  <a:pt x="15985" y="12453"/>
                </a:cubicBezTo>
                <a:cubicBezTo>
                  <a:pt x="15785" y="12708"/>
                  <a:pt x="15580" y="12917"/>
                  <a:pt x="15526" y="12917"/>
                </a:cubicBezTo>
                <a:cubicBezTo>
                  <a:pt x="15376" y="12917"/>
                  <a:pt x="15210" y="12478"/>
                  <a:pt x="15309" y="12343"/>
                </a:cubicBezTo>
                <a:cubicBezTo>
                  <a:pt x="15357" y="12278"/>
                  <a:pt x="15239" y="12045"/>
                  <a:pt x="15048" y="11824"/>
                </a:cubicBezTo>
                <a:lnTo>
                  <a:pt x="14703" y="11419"/>
                </a:lnTo>
                <a:lnTo>
                  <a:pt x="15555" y="10356"/>
                </a:lnTo>
                <a:cubicBezTo>
                  <a:pt x="16024" y="9772"/>
                  <a:pt x="16461" y="9364"/>
                  <a:pt x="16521" y="9453"/>
                </a:cubicBezTo>
                <a:close/>
                <a:moveTo>
                  <a:pt x="6853" y="20850"/>
                </a:moveTo>
                <a:cubicBezTo>
                  <a:pt x="6824" y="20872"/>
                  <a:pt x="6858" y="20922"/>
                  <a:pt x="6948" y="21005"/>
                </a:cubicBezTo>
                <a:cubicBezTo>
                  <a:pt x="7007" y="21058"/>
                  <a:pt x="7087" y="21100"/>
                  <a:pt x="7169" y="21134"/>
                </a:cubicBezTo>
                <a:cubicBezTo>
                  <a:pt x="7375" y="21151"/>
                  <a:pt x="7539" y="21127"/>
                  <a:pt x="7664" y="21070"/>
                </a:cubicBezTo>
                <a:cubicBezTo>
                  <a:pt x="7598" y="20988"/>
                  <a:pt x="7369" y="20892"/>
                  <a:pt x="7139" y="20855"/>
                </a:cubicBezTo>
                <a:cubicBezTo>
                  <a:pt x="6975" y="20829"/>
                  <a:pt x="6882" y="20827"/>
                  <a:pt x="6853" y="2085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2" name="morceaux-de-chocolat.jpg" descr="morceaux-de-chocolat.jpg"/>
          <p:cNvPicPr>
            <a:picLocks noChangeAspect="1"/>
          </p:cNvPicPr>
          <p:nvPr/>
        </p:nvPicPr>
        <p:blipFill>
          <a:blip r:embed="rId10">
            <a:extLst/>
          </a:blip>
          <a:srcRect l="7658" t="12533" r="8843" b="11498"/>
          <a:stretch>
            <a:fillRect/>
          </a:stretch>
        </p:blipFill>
        <p:spPr>
          <a:xfrm>
            <a:off x="6181874" y="2853354"/>
            <a:ext cx="2703971" cy="2012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509" fill="norm" stroke="1" extrusionOk="0">
                <a:moveTo>
                  <a:pt x="8022" y="5"/>
                </a:moveTo>
                <a:cubicBezTo>
                  <a:pt x="7718" y="-30"/>
                  <a:pt x="7498" y="122"/>
                  <a:pt x="7121" y="437"/>
                </a:cubicBezTo>
                <a:cubicBezTo>
                  <a:pt x="6625" y="851"/>
                  <a:pt x="6495" y="1048"/>
                  <a:pt x="6567" y="1281"/>
                </a:cubicBezTo>
                <a:cubicBezTo>
                  <a:pt x="6620" y="1449"/>
                  <a:pt x="6769" y="1991"/>
                  <a:pt x="6906" y="2477"/>
                </a:cubicBezTo>
                <a:cubicBezTo>
                  <a:pt x="7185" y="3471"/>
                  <a:pt x="7613" y="4166"/>
                  <a:pt x="8095" y="4415"/>
                </a:cubicBezTo>
                <a:cubicBezTo>
                  <a:pt x="8450" y="4599"/>
                  <a:pt x="8374" y="4804"/>
                  <a:pt x="7820" y="5174"/>
                </a:cubicBezTo>
                <a:cubicBezTo>
                  <a:pt x="7780" y="5201"/>
                  <a:pt x="7726" y="5276"/>
                  <a:pt x="7678" y="5327"/>
                </a:cubicBezTo>
                <a:lnTo>
                  <a:pt x="7595" y="5437"/>
                </a:lnTo>
                <a:cubicBezTo>
                  <a:pt x="7472" y="5602"/>
                  <a:pt x="7296" y="5910"/>
                  <a:pt x="7130" y="6163"/>
                </a:cubicBezTo>
                <a:cubicBezTo>
                  <a:pt x="6572" y="7291"/>
                  <a:pt x="5742" y="8518"/>
                  <a:pt x="5451" y="8618"/>
                </a:cubicBezTo>
                <a:cubicBezTo>
                  <a:pt x="5284" y="8676"/>
                  <a:pt x="5147" y="8844"/>
                  <a:pt x="5147" y="8996"/>
                </a:cubicBezTo>
                <a:cubicBezTo>
                  <a:pt x="5147" y="9147"/>
                  <a:pt x="4973" y="9372"/>
                  <a:pt x="4761" y="9492"/>
                </a:cubicBezTo>
                <a:cubicBezTo>
                  <a:pt x="4449" y="9668"/>
                  <a:pt x="4396" y="9779"/>
                  <a:pt x="4479" y="10081"/>
                </a:cubicBezTo>
                <a:cubicBezTo>
                  <a:pt x="4580" y="10445"/>
                  <a:pt x="5001" y="11028"/>
                  <a:pt x="5685" y="11757"/>
                </a:cubicBezTo>
                <a:cubicBezTo>
                  <a:pt x="5943" y="12032"/>
                  <a:pt x="5986" y="12167"/>
                  <a:pt x="5865" y="12333"/>
                </a:cubicBezTo>
                <a:cubicBezTo>
                  <a:pt x="5743" y="12500"/>
                  <a:pt x="5575" y="12464"/>
                  <a:pt x="5125" y="12172"/>
                </a:cubicBezTo>
                <a:cubicBezTo>
                  <a:pt x="4581" y="11819"/>
                  <a:pt x="4487" y="11806"/>
                  <a:pt x="3670" y="12032"/>
                </a:cubicBezTo>
                <a:cubicBezTo>
                  <a:pt x="3189" y="12165"/>
                  <a:pt x="2371" y="12333"/>
                  <a:pt x="1854" y="12405"/>
                </a:cubicBezTo>
                <a:cubicBezTo>
                  <a:pt x="1349" y="12476"/>
                  <a:pt x="919" y="12566"/>
                  <a:pt x="854" y="12605"/>
                </a:cubicBezTo>
                <a:cubicBezTo>
                  <a:pt x="843" y="12624"/>
                  <a:pt x="842" y="12650"/>
                  <a:pt x="835" y="12673"/>
                </a:cubicBezTo>
                <a:cubicBezTo>
                  <a:pt x="823" y="12775"/>
                  <a:pt x="910" y="13106"/>
                  <a:pt x="1066" y="13521"/>
                </a:cubicBezTo>
                <a:cubicBezTo>
                  <a:pt x="1242" y="13986"/>
                  <a:pt x="1386" y="14504"/>
                  <a:pt x="1386" y="14670"/>
                </a:cubicBezTo>
                <a:cubicBezTo>
                  <a:pt x="1386" y="14836"/>
                  <a:pt x="1502" y="15116"/>
                  <a:pt x="1648" y="15294"/>
                </a:cubicBezTo>
                <a:cubicBezTo>
                  <a:pt x="1794" y="15471"/>
                  <a:pt x="1887" y="15681"/>
                  <a:pt x="1851" y="15760"/>
                </a:cubicBezTo>
                <a:cubicBezTo>
                  <a:pt x="1814" y="15839"/>
                  <a:pt x="1844" y="15955"/>
                  <a:pt x="1920" y="16019"/>
                </a:cubicBezTo>
                <a:cubicBezTo>
                  <a:pt x="2135" y="16197"/>
                  <a:pt x="1941" y="16468"/>
                  <a:pt x="1598" y="16468"/>
                </a:cubicBezTo>
                <a:cubicBezTo>
                  <a:pt x="1397" y="16468"/>
                  <a:pt x="1039" y="16821"/>
                  <a:pt x="579" y="17473"/>
                </a:cubicBezTo>
                <a:cubicBezTo>
                  <a:pt x="144" y="18090"/>
                  <a:pt x="-48" y="18456"/>
                  <a:pt x="10" y="18631"/>
                </a:cubicBezTo>
                <a:cubicBezTo>
                  <a:pt x="66" y="18719"/>
                  <a:pt x="207" y="18751"/>
                  <a:pt x="437" y="18742"/>
                </a:cubicBezTo>
                <a:cubicBezTo>
                  <a:pt x="637" y="18717"/>
                  <a:pt x="891" y="18655"/>
                  <a:pt x="1237" y="18555"/>
                </a:cubicBezTo>
                <a:cubicBezTo>
                  <a:pt x="2335" y="18237"/>
                  <a:pt x="2594" y="18271"/>
                  <a:pt x="2594" y="18733"/>
                </a:cubicBezTo>
                <a:cubicBezTo>
                  <a:pt x="2594" y="18785"/>
                  <a:pt x="2611" y="18824"/>
                  <a:pt x="2626" y="18865"/>
                </a:cubicBezTo>
                <a:cubicBezTo>
                  <a:pt x="2656" y="18902"/>
                  <a:pt x="2737" y="18981"/>
                  <a:pt x="2781" y="19030"/>
                </a:cubicBezTo>
                <a:cubicBezTo>
                  <a:pt x="2894" y="19078"/>
                  <a:pt x="3210" y="19354"/>
                  <a:pt x="3553" y="19717"/>
                </a:cubicBezTo>
                <a:cubicBezTo>
                  <a:pt x="3891" y="20076"/>
                  <a:pt x="4155" y="20312"/>
                  <a:pt x="4252" y="20366"/>
                </a:cubicBezTo>
                <a:cubicBezTo>
                  <a:pt x="4287" y="20384"/>
                  <a:pt x="4330" y="20410"/>
                  <a:pt x="4362" y="20421"/>
                </a:cubicBezTo>
                <a:cubicBezTo>
                  <a:pt x="4442" y="20407"/>
                  <a:pt x="4951" y="20187"/>
                  <a:pt x="5555" y="19904"/>
                </a:cubicBezTo>
                <a:cubicBezTo>
                  <a:pt x="6380" y="19516"/>
                  <a:pt x="6729" y="19428"/>
                  <a:pt x="6855" y="19569"/>
                </a:cubicBezTo>
                <a:cubicBezTo>
                  <a:pt x="6978" y="19706"/>
                  <a:pt x="7085" y="19696"/>
                  <a:pt x="7219" y="19547"/>
                </a:cubicBezTo>
                <a:cubicBezTo>
                  <a:pt x="7370" y="19379"/>
                  <a:pt x="7518" y="19551"/>
                  <a:pt x="7991" y="20421"/>
                </a:cubicBezTo>
                <a:cubicBezTo>
                  <a:pt x="8313" y="21014"/>
                  <a:pt x="8609" y="21502"/>
                  <a:pt x="8646" y="21507"/>
                </a:cubicBezTo>
                <a:cubicBezTo>
                  <a:pt x="9108" y="21570"/>
                  <a:pt x="10821" y="20351"/>
                  <a:pt x="11103" y="19759"/>
                </a:cubicBezTo>
                <a:cubicBezTo>
                  <a:pt x="11185" y="19589"/>
                  <a:pt x="11377" y="19650"/>
                  <a:pt x="11901" y="20005"/>
                </a:cubicBezTo>
                <a:cubicBezTo>
                  <a:pt x="12508" y="20418"/>
                  <a:pt x="12647" y="20451"/>
                  <a:pt x="13081" y="20277"/>
                </a:cubicBezTo>
                <a:cubicBezTo>
                  <a:pt x="13351" y="20168"/>
                  <a:pt x="13690" y="19908"/>
                  <a:pt x="13830" y="19700"/>
                </a:cubicBezTo>
                <a:cubicBezTo>
                  <a:pt x="14083" y="19325"/>
                  <a:pt x="14080" y="19314"/>
                  <a:pt x="13520" y="18614"/>
                </a:cubicBezTo>
                <a:cubicBezTo>
                  <a:pt x="13210" y="18226"/>
                  <a:pt x="12843" y="17915"/>
                  <a:pt x="12701" y="17915"/>
                </a:cubicBezTo>
                <a:cubicBezTo>
                  <a:pt x="12559" y="17915"/>
                  <a:pt x="12368" y="17794"/>
                  <a:pt x="12280" y="17652"/>
                </a:cubicBezTo>
                <a:cubicBezTo>
                  <a:pt x="12149" y="17440"/>
                  <a:pt x="12203" y="17338"/>
                  <a:pt x="12568" y="17083"/>
                </a:cubicBezTo>
                <a:cubicBezTo>
                  <a:pt x="13204" y="16639"/>
                  <a:pt x="14003" y="16457"/>
                  <a:pt x="14124" y="16736"/>
                </a:cubicBezTo>
                <a:cubicBezTo>
                  <a:pt x="14255" y="17035"/>
                  <a:pt x="14784" y="17246"/>
                  <a:pt x="14880" y="17037"/>
                </a:cubicBezTo>
                <a:cubicBezTo>
                  <a:pt x="14923" y="16945"/>
                  <a:pt x="14833" y="16828"/>
                  <a:pt x="14678" y="16774"/>
                </a:cubicBezTo>
                <a:cubicBezTo>
                  <a:pt x="14320" y="16648"/>
                  <a:pt x="14477" y="16290"/>
                  <a:pt x="14890" y="16290"/>
                </a:cubicBezTo>
                <a:cubicBezTo>
                  <a:pt x="15282" y="16290"/>
                  <a:pt x="15823" y="15901"/>
                  <a:pt x="15874" y="15586"/>
                </a:cubicBezTo>
                <a:cubicBezTo>
                  <a:pt x="15895" y="15456"/>
                  <a:pt x="15921" y="15066"/>
                  <a:pt x="15931" y="14725"/>
                </a:cubicBezTo>
                <a:cubicBezTo>
                  <a:pt x="15952" y="13953"/>
                  <a:pt x="16002" y="13914"/>
                  <a:pt x="16554" y="14225"/>
                </a:cubicBezTo>
                <a:cubicBezTo>
                  <a:pt x="16905" y="14423"/>
                  <a:pt x="16978" y="14554"/>
                  <a:pt x="16911" y="14836"/>
                </a:cubicBezTo>
                <a:cubicBezTo>
                  <a:pt x="16843" y="15125"/>
                  <a:pt x="16915" y="15222"/>
                  <a:pt x="17275" y="15353"/>
                </a:cubicBezTo>
                <a:cubicBezTo>
                  <a:pt x="17523" y="15443"/>
                  <a:pt x="17702" y="15615"/>
                  <a:pt x="17680" y="15743"/>
                </a:cubicBezTo>
                <a:cubicBezTo>
                  <a:pt x="17658" y="15869"/>
                  <a:pt x="17763" y="16088"/>
                  <a:pt x="17911" y="16227"/>
                </a:cubicBezTo>
                <a:cubicBezTo>
                  <a:pt x="18062" y="16368"/>
                  <a:pt x="18143" y="16596"/>
                  <a:pt x="18101" y="16744"/>
                </a:cubicBezTo>
                <a:cubicBezTo>
                  <a:pt x="17991" y="17129"/>
                  <a:pt x="18396" y="17269"/>
                  <a:pt x="18866" y="17007"/>
                </a:cubicBezTo>
                <a:cubicBezTo>
                  <a:pt x="19163" y="16842"/>
                  <a:pt x="19265" y="16679"/>
                  <a:pt x="19236" y="16400"/>
                </a:cubicBezTo>
                <a:cubicBezTo>
                  <a:pt x="19202" y="16064"/>
                  <a:pt x="19251" y="16030"/>
                  <a:pt x="19667" y="16095"/>
                </a:cubicBezTo>
                <a:cubicBezTo>
                  <a:pt x="20871" y="16283"/>
                  <a:pt x="21075" y="16231"/>
                  <a:pt x="21119" y="15730"/>
                </a:cubicBezTo>
                <a:cubicBezTo>
                  <a:pt x="21145" y="15427"/>
                  <a:pt x="21033" y="15054"/>
                  <a:pt x="20805" y="14691"/>
                </a:cubicBezTo>
                <a:cubicBezTo>
                  <a:pt x="20384" y="14019"/>
                  <a:pt x="20460" y="13763"/>
                  <a:pt x="21084" y="13763"/>
                </a:cubicBezTo>
                <a:cubicBezTo>
                  <a:pt x="21410" y="13763"/>
                  <a:pt x="21552" y="13681"/>
                  <a:pt x="21552" y="13487"/>
                </a:cubicBezTo>
                <a:cubicBezTo>
                  <a:pt x="21552" y="13102"/>
                  <a:pt x="21221" y="12975"/>
                  <a:pt x="20875" y="13224"/>
                </a:cubicBezTo>
                <a:cubicBezTo>
                  <a:pt x="20637" y="13394"/>
                  <a:pt x="20538" y="13372"/>
                  <a:pt x="20318" y="13105"/>
                </a:cubicBezTo>
                <a:cubicBezTo>
                  <a:pt x="20160" y="12913"/>
                  <a:pt x="20097" y="12649"/>
                  <a:pt x="20113" y="12142"/>
                </a:cubicBezTo>
                <a:cubicBezTo>
                  <a:pt x="20112" y="12111"/>
                  <a:pt x="20118" y="12069"/>
                  <a:pt x="20119" y="12036"/>
                </a:cubicBezTo>
                <a:cubicBezTo>
                  <a:pt x="20137" y="11668"/>
                  <a:pt x="20182" y="11212"/>
                  <a:pt x="20277" y="10497"/>
                </a:cubicBezTo>
                <a:lnTo>
                  <a:pt x="20340" y="10022"/>
                </a:lnTo>
                <a:cubicBezTo>
                  <a:pt x="20289" y="9907"/>
                  <a:pt x="20181" y="9806"/>
                  <a:pt x="20065" y="9704"/>
                </a:cubicBezTo>
                <a:lnTo>
                  <a:pt x="19676" y="9530"/>
                </a:lnTo>
                <a:cubicBezTo>
                  <a:pt x="19394" y="9404"/>
                  <a:pt x="19211" y="9338"/>
                  <a:pt x="19078" y="9326"/>
                </a:cubicBezTo>
                <a:cubicBezTo>
                  <a:pt x="18946" y="9315"/>
                  <a:pt x="18862" y="9360"/>
                  <a:pt x="18778" y="9454"/>
                </a:cubicBezTo>
                <a:cubicBezTo>
                  <a:pt x="18603" y="9648"/>
                  <a:pt x="18485" y="9554"/>
                  <a:pt x="18009" y="8851"/>
                </a:cubicBezTo>
                <a:cubicBezTo>
                  <a:pt x="17451" y="8027"/>
                  <a:pt x="17449" y="8027"/>
                  <a:pt x="17057" y="8304"/>
                </a:cubicBezTo>
                <a:cubicBezTo>
                  <a:pt x="16683" y="8568"/>
                  <a:pt x="16649" y="8555"/>
                  <a:pt x="16418" y="8173"/>
                </a:cubicBezTo>
                <a:cubicBezTo>
                  <a:pt x="16284" y="7951"/>
                  <a:pt x="16171" y="7659"/>
                  <a:pt x="16171" y="7524"/>
                </a:cubicBezTo>
                <a:cubicBezTo>
                  <a:pt x="16171" y="7463"/>
                  <a:pt x="16128" y="7383"/>
                  <a:pt x="16070" y="7299"/>
                </a:cubicBezTo>
                <a:cubicBezTo>
                  <a:pt x="16041" y="7254"/>
                  <a:pt x="16009" y="7236"/>
                  <a:pt x="15978" y="7197"/>
                </a:cubicBezTo>
                <a:cubicBezTo>
                  <a:pt x="15919" y="7133"/>
                  <a:pt x="15859" y="7067"/>
                  <a:pt x="15785" y="7015"/>
                </a:cubicBezTo>
                <a:cubicBezTo>
                  <a:pt x="15625" y="6904"/>
                  <a:pt x="15533" y="6796"/>
                  <a:pt x="15466" y="6633"/>
                </a:cubicBezTo>
                <a:cubicBezTo>
                  <a:pt x="15458" y="6613"/>
                  <a:pt x="15456" y="6579"/>
                  <a:pt x="15450" y="6557"/>
                </a:cubicBezTo>
                <a:cubicBezTo>
                  <a:pt x="15430" y="6489"/>
                  <a:pt x="15415" y="6411"/>
                  <a:pt x="15406" y="6320"/>
                </a:cubicBezTo>
                <a:cubicBezTo>
                  <a:pt x="15382" y="6198"/>
                  <a:pt x="15348" y="6118"/>
                  <a:pt x="15333" y="5938"/>
                </a:cubicBezTo>
                <a:cubicBezTo>
                  <a:pt x="15296" y="5493"/>
                  <a:pt x="15152" y="4933"/>
                  <a:pt x="15013" y="4691"/>
                </a:cubicBezTo>
                <a:cubicBezTo>
                  <a:pt x="14874" y="4449"/>
                  <a:pt x="14587" y="3957"/>
                  <a:pt x="14374" y="3597"/>
                </a:cubicBezTo>
                <a:cubicBezTo>
                  <a:pt x="14073" y="3085"/>
                  <a:pt x="14023" y="2889"/>
                  <a:pt x="14143" y="2693"/>
                </a:cubicBezTo>
                <a:cubicBezTo>
                  <a:pt x="14265" y="2496"/>
                  <a:pt x="14211" y="2345"/>
                  <a:pt x="13881" y="1972"/>
                </a:cubicBezTo>
                <a:cubicBezTo>
                  <a:pt x="13653" y="1715"/>
                  <a:pt x="13410" y="1509"/>
                  <a:pt x="13340" y="1506"/>
                </a:cubicBezTo>
                <a:cubicBezTo>
                  <a:pt x="13332" y="1507"/>
                  <a:pt x="13320" y="1516"/>
                  <a:pt x="13311" y="1519"/>
                </a:cubicBezTo>
                <a:cubicBezTo>
                  <a:pt x="13225" y="1547"/>
                  <a:pt x="12961" y="1808"/>
                  <a:pt x="12685" y="2142"/>
                </a:cubicBezTo>
                <a:cubicBezTo>
                  <a:pt x="12262" y="2655"/>
                  <a:pt x="12106" y="2744"/>
                  <a:pt x="11910" y="2600"/>
                </a:cubicBezTo>
                <a:cubicBezTo>
                  <a:pt x="11775" y="2501"/>
                  <a:pt x="11441" y="2372"/>
                  <a:pt x="11160" y="2312"/>
                </a:cubicBezTo>
                <a:cubicBezTo>
                  <a:pt x="10781" y="2230"/>
                  <a:pt x="10616" y="2091"/>
                  <a:pt x="10521" y="1756"/>
                </a:cubicBezTo>
                <a:cubicBezTo>
                  <a:pt x="10432" y="1440"/>
                  <a:pt x="10105" y="1127"/>
                  <a:pt x="9417" y="700"/>
                </a:cubicBezTo>
                <a:cubicBezTo>
                  <a:pt x="8712" y="262"/>
                  <a:pt x="8326" y="39"/>
                  <a:pt x="8022" y="5"/>
                </a:cubicBezTo>
                <a:close/>
                <a:moveTo>
                  <a:pt x="16497" y="9399"/>
                </a:moveTo>
                <a:cubicBezTo>
                  <a:pt x="16557" y="9486"/>
                  <a:pt x="16656" y="9863"/>
                  <a:pt x="16715" y="10238"/>
                </a:cubicBezTo>
                <a:cubicBezTo>
                  <a:pt x="16797" y="10758"/>
                  <a:pt x="16761" y="10951"/>
                  <a:pt x="16573" y="11048"/>
                </a:cubicBezTo>
                <a:cubicBezTo>
                  <a:pt x="16437" y="11118"/>
                  <a:pt x="16326" y="11338"/>
                  <a:pt x="16326" y="11536"/>
                </a:cubicBezTo>
                <a:cubicBezTo>
                  <a:pt x="16326" y="11734"/>
                  <a:pt x="16161" y="12104"/>
                  <a:pt x="15962" y="12355"/>
                </a:cubicBezTo>
                <a:cubicBezTo>
                  <a:pt x="15763" y="12605"/>
                  <a:pt x="15558" y="12808"/>
                  <a:pt x="15504" y="12808"/>
                </a:cubicBezTo>
                <a:cubicBezTo>
                  <a:pt x="15354" y="12808"/>
                  <a:pt x="15190" y="12377"/>
                  <a:pt x="15289" y="12244"/>
                </a:cubicBezTo>
                <a:cubicBezTo>
                  <a:pt x="15337" y="12180"/>
                  <a:pt x="15219" y="11953"/>
                  <a:pt x="15029" y="11735"/>
                </a:cubicBezTo>
                <a:lnTo>
                  <a:pt x="14684" y="11337"/>
                </a:lnTo>
                <a:lnTo>
                  <a:pt x="15535" y="10289"/>
                </a:lnTo>
                <a:cubicBezTo>
                  <a:pt x="16004" y="9714"/>
                  <a:pt x="16437" y="9311"/>
                  <a:pt x="16497" y="9399"/>
                </a:cubicBezTo>
                <a:close/>
                <a:moveTo>
                  <a:pt x="13913" y="17550"/>
                </a:moveTo>
                <a:cubicBezTo>
                  <a:pt x="13840" y="17550"/>
                  <a:pt x="13745" y="17681"/>
                  <a:pt x="13701" y="17838"/>
                </a:cubicBezTo>
                <a:cubicBezTo>
                  <a:pt x="13650" y="18014"/>
                  <a:pt x="13678" y="18094"/>
                  <a:pt x="13776" y="18050"/>
                </a:cubicBezTo>
                <a:cubicBezTo>
                  <a:pt x="13977" y="17960"/>
                  <a:pt x="14089" y="17550"/>
                  <a:pt x="13913" y="17550"/>
                </a:cubicBezTo>
                <a:close/>
                <a:moveTo>
                  <a:pt x="19031" y="17800"/>
                </a:moveTo>
                <a:cubicBezTo>
                  <a:pt x="18996" y="17847"/>
                  <a:pt x="19007" y="17974"/>
                  <a:pt x="19056" y="18080"/>
                </a:cubicBezTo>
                <a:cubicBezTo>
                  <a:pt x="19108" y="18192"/>
                  <a:pt x="19139" y="18216"/>
                  <a:pt x="19167" y="18228"/>
                </a:cubicBezTo>
                <a:cubicBezTo>
                  <a:pt x="19177" y="18221"/>
                  <a:pt x="19186" y="18212"/>
                  <a:pt x="19192" y="18199"/>
                </a:cubicBezTo>
                <a:cubicBezTo>
                  <a:pt x="19199" y="18157"/>
                  <a:pt x="19207" y="18113"/>
                  <a:pt x="19173" y="17995"/>
                </a:cubicBezTo>
                <a:cubicBezTo>
                  <a:pt x="19129" y="17842"/>
                  <a:pt x="19066" y="17753"/>
                  <a:pt x="19031" y="17800"/>
                </a:cubicBezTo>
                <a:close/>
                <a:moveTo>
                  <a:pt x="7146" y="20582"/>
                </a:moveTo>
                <a:cubicBezTo>
                  <a:pt x="6854" y="20640"/>
                  <a:pt x="6786" y="20706"/>
                  <a:pt x="6915" y="20815"/>
                </a:cubicBezTo>
                <a:cubicBezTo>
                  <a:pt x="6957" y="20851"/>
                  <a:pt x="7007" y="20868"/>
                  <a:pt x="7054" y="20892"/>
                </a:cubicBezTo>
                <a:cubicBezTo>
                  <a:pt x="7275" y="20921"/>
                  <a:pt x="7453" y="20909"/>
                  <a:pt x="7598" y="20862"/>
                </a:cubicBezTo>
                <a:cubicBezTo>
                  <a:pt x="7619" y="20827"/>
                  <a:pt x="7638" y="20790"/>
                  <a:pt x="7624" y="20739"/>
                </a:cubicBezTo>
                <a:cubicBezTo>
                  <a:pt x="7580" y="20586"/>
                  <a:pt x="7410" y="20530"/>
                  <a:pt x="7146" y="2058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5010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778000" y="5452533"/>
            <a:ext cx="571500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Enlève le saladier de la casserole.…"/>
          <p:cNvSpPr txBox="1"/>
          <p:nvPr/>
        </p:nvSpPr>
        <p:spPr>
          <a:xfrm>
            <a:off x="1399544" y="1731433"/>
            <a:ext cx="7597979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Enlève le saladier de la casserole.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Que peux tu observer ?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Comment est devenu le chocolat ?</a:t>
            </a:r>
          </a:p>
        </p:txBody>
      </p:sp>
      <p:pic>
        <p:nvPicPr>
          <p:cNvPr id="316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2488" t="18571" r="2503" b="18657"/>
          <a:stretch>
            <a:fillRect/>
          </a:stretch>
        </p:blipFill>
        <p:spPr>
          <a:xfrm>
            <a:off x="4231572" y="5162027"/>
            <a:ext cx="4845107" cy="3201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480" fill="norm" stroke="1" extrusionOk="0">
                <a:moveTo>
                  <a:pt x="10790" y="2"/>
                </a:moveTo>
                <a:cubicBezTo>
                  <a:pt x="7663" y="-38"/>
                  <a:pt x="4607" y="549"/>
                  <a:pt x="2517" y="1735"/>
                </a:cubicBezTo>
                <a:cubicBezTo>
                  <a:pt x="1169" y="2500"/>
                  <a:pt x="244" y="3519"/>
                  <a:pt x="35" y="4470"/>
                </a:cubicBezTo>
                <a:cubicBezTo>
                  <a:pt x="-32" y="4778"/>
                  <a:pt x="-9" y="5229"/>
                  <a:pt x="152" y="6808"/>
                </a:cubicBezTo>
                <a:cubicBezTo>
                  <a:pt x="599" y="11211"/>
                  <a:pt x="1500" y="14089"/>
                  <a:pt x="3268" y="16760"/>
                </a:cubicBezTo>
                <a:cubicBezTo>
                  <a:pt x="4819" y="19102"/>
                  <a:pt x="6862" y="20724"/>
                  <a:pt x="9055" y="21351"/>
                </a:cubicBezTo>
                <a:cubicBezTo>
                  <a:pt x="9791" y="21562"/>
                  <a:pt x="12090" y="21502"/>
                  <a:pt x="12889" y="21253"/>
                </a:cubicBezTo>
                <a:cubicBezTo>
                  <a:pt x="14779" y="20663"/>
                  <a:pt x="16737" y="19147"/>
                  <a:pt x="18095" y="17221"/>
                </a:cubicBezTo>
                <a:cubicBezTo>
                  <a:pt x="19695" y="14951"/>
                  <a:pt x="20794" y="12019"/>
                  <a:pt x="21183" y="8981"/>
                </a:cubicBezTo>
                <a:cubicBezTo>
                  <a:pt x="21441" y="6965"/>
                  <a:pt x="21561" y="5765"/>
                  <a:pt x="21566" y="5099"/>
                </a:cubicBezTo>
                <a:cubicBezTo>
                  <a:pt x="21568" y="4877"/>
                  <a:pt x="21557" y="4715"/>
                  <a:pt x="21534" y="4601"/>
                </a:cubicBezTo>
                <a:cubicBezTo>
                  <a:pt x="21288" y="3361"/>
                  <a:pt x="19778" y="2005"/>
                  <a:pt x="17795" y="1245"/>
                </a:cubicBezTo>
                <a:cubicBezTo>
                  <a:pt x="15699" y="442"/>
                  <a:pt x="13222" y="32"/>
                  <a:pt x="10790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7" name="Etape 6"/>
          <p:cNvSpPr txBox="1"/>
          <p:nvPr/>
        </p:nvSpPr>
        <p:spPr>
          <a:xfrm>
            <a:off x="2200248" y="808566"/>
            <a:ext cx="18309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6</a:t>
            </a:r>
          </a:p>
        </p:txBody>
      </p:sp>
      <p:sp>
        <p:nvSpPr>
          <p:cNvPr id="318" name="http://1.bp.blogspot.com/_sX_m4dosgHM/S_pDYP5UanI/AAAAAAAAAR8/hiayFsoC1Zo/s320/IMG_0189.jpg"/>
          <p:cNvSpPr txBox="1"/>
          <p:nvPr/>
        </p:nvSpPr>
        <p:spPr>
          <a:xfrm>
            <a:off x="433294" y="9440598"/>
            <a:ext cx="4382746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http://1.bp.blogspot.com/_sX_m4dosgHM/S_pDYP5UanI/AAAAAAAAAR8/hiayFsoC1Zo/s320/IMG_0189.jpg</a:t>
            </a:r>
          </a:p>
        </p:txBody>
      </p:sp>
      <p:pic>
        <p:nvPicPr>
          <p:cNvPr id="319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7824" t="663" r="9741" b="874"/>
          <a:stretch>
            <a:fillRect/>
          </a:stretch>
        </p:blipFill>
        <p:spPr>
          <a:xfrm rot="15781919">
            <a:off x="6414114" y="2029058"/>
            <a:ext cx="4007210" cy="478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98" fill="norm" stroke="1" extrusionOk="0">
                <a:moveTo>
                  <a:pt x="3559" y="2"/>
                </a:moveTo>
                <a:cubicBezTo>
                  <a:pt x="3367" y="12"/>
                  <a:pt x="3146" y="82"/>
                  <a:pt x="2450" y="317"/>
                </a:cubicBezTo>
                <a:cubicBezTo>
                  <a:pt x="844" y="858"/>
                  <a:pt x="534" y="1027"/>
                  <a:pt x="215" y="1529"/>
                </a:cubicBezTo>
                <a:cubicBezTo>
                  <a:pt x="58" y="1776"/>
                  <a:pt x="26" y="1879"/>
                  <a:pt x="6" y="2201"/>
                </a:cubicBezTo>
                <a:cubicBezTo>
                  <a:pt x="-23" y="2664"/>
                  <a:pt x="51" y="2939"/>
                  <a:pt x="305" y="3290"/>
                </a:cubicBezTo>
                <a:cubicBezTo>
                  <a:pt x="527" y="3596"/>
                  <a:pt x="2080" y="5314"/>
                  <a:pt x="3295" y="6597"/>
                </a:cubicBezTo>
                <a:cubicBezTo>
                  <a:pt x="3984" y="7326"/>
                  <a:pt x="4170" y="7494"/>
                  <a:pt x="4353" y="7556"/>
                </a:cubicBezTo>
                <a:cubicBezTo>
                  <a:pt x="4659" y="7658"/>
                  <a:pt x="4882" y="7647"/>
                  <a:pt x="5217" y="7516"/>
                </a:cubicBezTo>
                <a:cubicBezTo>
                  <a:pt x="5375" y="7455"/>
                  <a:pt x="5550" y="7416"/>
                  <a:pt x="5608" y="7428"/>
                </a:cubicBezTo>
                <a:cubicBezTo>
                  <a:pt x="5666" y="7441"/>
                  <a:pt x="5862" y="7399"/>
                  <a:pt x="6045" y="7337"/>
                </a:cubicBezTo>
                <a:lnTo>
                  <a:pt x="6378" y="7224"/>
                </a:lnTo>
                <a:lnTo>
                  <a:pt x="6675" y="7366"/>
                </a:lnTo>
                <a:cubicBezTo>
                  <a:pt x="7114" y="7577"/>
                  <a:pt x="7662" y="8067"/>
                  <a:pt x="8414" y="8924"/>
                </a:cubicBezTo>
                <a:cubicBezTo>
                  <a:pt x="8783" y="9344"/>
                  <a:pt x="9477" y="10125"/>
                  <a:pt x="9957" y="10661"/>
                </a:cubicBezTo>
                <a:cubicBezTo>
                  <a:pt x="10437" y="11196"/>
                  <a:pt x="10970" y="11791"/>
                  <a:pt x="11137" y="11981"/>
                </a:cubicBezTo>
                <a:cubicBezTo>
                  <a:pt x="11305" y="12171"/>
                  <a:pt x="11939" y="12879"/>
                  <a:pt x="12548" y="13553"/>
                </a:cubicBezTo>
                <a:cubicBezTo>
                  <a:pt x="13157" y="14228"/>
                  <a:pt x="14171" y="15352"/>
                  <a:pt x="14800" y="16051"/>
                </a:cubicBezTo>
                <a:cubicBezTo>
                  <a:pt x="15428" y="16751"/>
                  <a:pt x="16198" y="17575"/>
                  <a:pt x="16511" y="17880"/>
                </a:cubicBezTo>
                <a:cubicBezTo>
                  <a:pt x="16824" y="18185"/>
                  <a:pt x="17400" y="18750"/>
                  <a:pt x="17789" y="19134"/>
                </a:cubicBezTo>
                <a:cubicBezTo>
                  <a:pt x="18640" y="19972"/>
                  <a:pt x="19682" y="20945"/>
                  <a:pt x="20049" y="21245"/>
                </a:cubicBezTo>
                <a:cubicBezTo>
                  <a:pt x="20197" y="21365"/>
                  <a:pt x="20417" y="21494"/>
                  <a:pt x="20538" y="21532"/>
                </a:cubicBezTo>
                <a:cubicBezTo>
                  <a:pt x="20683" y="21576"/>
                  <a:pt x="20780" y="21598"/>
                  <a:pt x="20869" y="21598"/>
                </a:cubicBezTo>
                <a:cubicBezTo>
                  <a:pt x="20958" y="21598"/>
                  <a:pt x="21039" y="21575"/>
                  <a:pt x="21153" y="21530"/>
                </a:cubicBezTo>
                <a:cubicBezTo>
                  <a:pt x="21419" y="21424"/>
                  <a:pt x="21577" y="21149"/>
                  <a:pt x="21543" y="20855"/>
                </a:cubicBezTo>
                <a:cubicBezTo>
                  <a:pt x="21521" y="20659"/>
                  <a:pt x="21427" y="20515"/>
                  <a:pt x="20822" y="19760"/>
                </a:cubicBezTo>
                <a:cubicBezTo>
                  <a:pt x="20231" y="19023"/>
                  <a:pt x="19044" y="17661"/>
                  <a:pt x="17856" y="16352"/>
                </a:cubicBezTo>
                <a:cubicBezTo>
                  <a:pt x="17694" y="16174"/>
                  <a:pt x="16717" y="15184"/>
                  <a:pt x="15685" y="14153"/>
                </a:cubicBezTo>
                <a:cubicBezTo>
                  <a:pt x="14653" y="13122"/>
                  <a:pt x="13685" y="12153"/>
                  <a:pt x="13534" y="11999"/>
                </a:cubicBezTo>
                <a:cubicBezTo>
                  <a:pt x="13119" y="11574"/>
                  <a:pt x="12101" y="10576"/>
                  <a:pt x="11603" y="10106"/>
                </a:cubicBezTo>
                <a:cubicBezTo>
                  <a:pt x="11359" y="9876"/>
                  <a:pt x="10950" y="9479"/>
                  <a:pt x="10694" y="9225"/>
                </a:cubicBezTo>
                <a:cubicBezTo>
                  <a:pt x="10437" y="8970"/>
                  <a:pt x="10102" y="8646"/>
                  <a:pt x="9947" y="8503"/>
                </a:cubicBezTo>
                <a:cubicBezTo>
                  <a:pt x="9791" y="8359"/>
                  <a:pt x="9553" y="8118"/>
                  <a:pt x="9417" y="7969"/>
                </a:cubicBezTo>
                <a:cubicBezTo>
                  <a:pt x="9282" y="7820"/>
                  <a:pt x="9018" y="7530"/>
                  <a:pt x="8830" y="7324"/>
                </a:cubicBezTo>
                <a:cubicBezTo>
                  <a:pt x="8520" y="6984"/>
                  <a:pt x="8323" y="6658"/>
                  <a:pt x="8323" y="6486"/>
                </a:cubicBezTo>
                <a:cubicBezTo>
                  <a:pt x="8323" y="6362"/>
                  <a:pt x="8653" y="6072"/>
                  <a:pt x="8980" y="5913"/>
                </a:cubicBezTo>
                <a:cubicBezTo>
                  <a:pt x="9503" y="5659"/>
                  <a:pt x="9614" y="5344"/>
                  <a:pt x="9306" y="4987"/>
                </a:cubicBezTo>
                <a:cubicBezTo>
                  <a:pt x="9211" y="4877"/>
                  <a:pt x="8399" y="4079"/>
                  <a:pt x="7501" y="3214"/>
                </a:cubicBezTo>
                <a:cubicBezTo>
                  <a:pt x="5979" y="1748"/>
                  <a:pt x="5690" y="1466"/>
                  <a:pt x="4746" y="548"/>
                </a:cubicBezTo>
                <a:cubicBezTo>
                  <a:pt x="4300" y="114"/>
                  <a:pt x="4158" y="35"/>
                  <a:pt x="3760" y="5"/>
                </a:cubicBezTo>
                <a:cubicBezTo>
                  <a:pt x="3686" y="0"/>
                  <a:pt x="3623" y="-2"/>
                  <a:pt x="3559" y="2"/>
                </a:cubicBezTo>
                <a:close/>
                <a:moveTo>
                  <a:pt x="18178" y="17857"/>
                </a:moveTo>
                <a:cubicBezTo>
                  <a:pt x="18340" y="17874"/>
                  <a:pt x="18524" y="18034"/>
                  <a:pt x="18869" y="18397"/>
                </a:cubicBezTo>
                <a:cubicBezTo>
                  <a:pt x="19043" y="18580"/>
                  <a:pt x="19209" y="18742"/>
                  <a:pt x="19238" y="18757"/>
                </a:cubicBezTo>
                <a:cubicBezTo>
                  <a:pt x="19267" y="18773"/>
                  <a:pt x="19368" y="18880"/>
                  <a:pt x="19462" y="18997"/>
                </a:cubicBezTo>
                <a:cubicBezTo>
                  <a:pt x="19629" y="19204"/>
                  <a:pt x="19631" y="19215"/>
                  <a:pt x="19548" y="19361"/>
                </a:cubicBezTo>
                <a:cubicBezTo>
                  <a:pt x="19501" y="19444"/>
                  <a:pt x="19423" y="19525"/>
                  <a:pt x="19375" y="19540"/>
                </a:cubicBezTo>
                <a:cubicBezTo>
                  <a:pt x="19282" y="19570"/>
                  <a:pt x="19275" y="19570"/>
                  <a:pt x="19104" y="19535"/>
                </a:cubicBezTo>
                <a:cubicBezTo>
                  <a:pt x="18932" y="19500"/>
                  <a:pt x="18817" y="19398"/>
                  <a:pt x="18319" y="18834"/>
                </a:cubicBezTo>
                <a:cubicBezTo>
                  <a:pt x="17702" y="18137"/>
                  <a:pt x="17687" y="18106"/>
                  <a:pt x="17881" y="17966"/>
                </a:cubicBezTo>
                <a:cubicBezTo>
                  <a:pt x="17992" y="17886"/>
                  <a:pt x="18081" y="17846"/>
                  <a:pt x="18178" y="1785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0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78" t="13477" r="15988" b="16951"/>
          <a:stretch>
            <a:fillRect/>
          </a:stretch>
        </p:blipFill>
        <p:spPr>
          <a:xfrm rot="21289076">
            <a:off x="5115280" y="4528339"/>
            <a:ext cx="3629499" cy="2255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600" fill="norm" stroke="1" extrusionOk="0">
                <a:moveTo>
                  <a:pt x="3202" y="0"/>
                </a:moveTo>
                <a:cubicBezTo>
                  <a:pt x="3144" y="0"/>
                  <a:pt x="3284" y="207"/>
                  <a:pt x="3513" y="460"/>
                </a:cubicBezTo>
                <a:cubicBezTo>
                  <a:pt x="4006" y="1002"/>
                  <a:pt x="3975" y="975"/>
                  <a:pt x="3975" y="828"/>
                </a:cubicBezTo>
                <a:cubicBezTo>
                  <a:pt x="3975" y="679"/>
                  <a:pt x="3342" y="0"/>
                  <a:pt x="3202" y="0"/>
                </a:cubicBezTo>
                <a:close/>
                <a:moveTo>
                  <a:pt x="4717" y="1919"/>
                </a:moveTo>
                <a:cubicBezTo>
                  <a:pt x="4899" y="2164"/>
                  <a:pt x="5126" y="2476"/>
                  <a:pt x="5396" y="2865"/>
                </a:cubicBezTo>
                <a:cubicBezTo>
                  <a:pt x="5472" y="2975"/>
                  <a:pt x="5472" y="2970"/>
                  <a:pt x="5535" y="3059"/>
                </a:cubicBezTo>
                <a:cubicBezTo>
                  <a:pt x="5362" y="2745"/>
                  <a:pt x="5229" y="2489"/>
                  <a:pt x="5229" y="2440"/>
                </a:cubicBezTo>
                <a:cubicBezTo>
                  <a:pt x="5229" y="2361"/>
                  <a:pt x="5202" y="2309"/>
                  <a:pt x="5168" y="2326"/>
                </a:cubicBezTo>
                <a:cubicBezTo>
                  <a:pt x="5113" y="2352"/>
                  <a:pt x="4923" y="2160"/>
                  <a:pt x="4717" y="1919"/>
                </a:cubicBezTo>
                <a:close/>
                <a:moveTo>
                  <a:pt x="6871" y="5461"/>
                </a:moveTo>
                <a:cubicBezTo>
                  <a:pt x="6868" y="5489"/>
                  <a:pt x="6868" y="5523"/>
                  <a:pt x="6859" y="5544"/>
                </a:cubicBezTo>
                <a:cubicBezTo>
                  <a:pt x="6851" y="5565"/>
                  <a:pt x="6833" y="5566"/>
                  <a:pt x="6808" y="5552"/>
                </a:cubicBezTo>
                <a:cubicBezTo>
                  <a:pt x="6826" y="5603"/>
                  <a:pt x="6855" y="5656"/>
                  <a:pt x="6871" y="5704"/>
                </a:cubicBezTo>
                <a:cubicBezTo>
                  <a:pt x="6967" y="5914"/>
                  <a:pt x="7029" y="6084"/>
                  <a:pt x="7029" y="6175"/>
                </a:cubicBezTo>
                <a:cubicBezTo>
                  <a:pt x="7029" y="6322"/>
                  <a:pt x="6933" y="6378"/>
                  <a:pt x="6737" y="6350"/>
                </a:cubicBezTo>
                <a:cubicBezTo>
                  <a:pt x="6576" y="6382"/>
                  <a:pt x="6370" y="6410"/>
                  <a:pt x="6129" y="6411"/>
                </a:cubicBezTo>
                <a:cubicBezTo>
                  <a:pt x="5198" y="6415"/>
                  <a:pt x="4368" y="6790"/>
                  <a:pt x="3730" y="7498"/>
                </a:cubicBezTo>
                <a:cubicBezTo>
                  <a:pt x="3496" y="7758"/>
                  <a:pt x="2899" y="8330"/>
                  <a:pt x="2403" y="8771"/>
                </a:cubicBezTo>
                <a:cubicBezTo>
                  <a:pt x="1398" y="9666"/>
                  <a:pt x="772" y="10490"/>
                  <a:pt x="283" y="11556"/>
                </a:cubicBezTo>
                <a:lnTo>
                  <a:pt x="21" y="12126"/>
                </a:lnTo>
                <a:cubicBezTo>
                  <a:pt x="10" y="12228"/>
                  <a:pt x="8" y="12596"/>
                  <a:pt x="0" y="12803"/>
                </a:cubicBezTo>
                <a:lnTo>
                  <a:pt x="172" y="12544"/>
                </a:lnTo>
                <a:cubicBezTo>
                  <a:pt x="293" y="12364"/>
                  <a:pt x="488" y="11978"/>
                  <a:pt x="603" y="11685"/>
                </a:cubicBezTo>
                <a:cubicBezTo>
                  <a:pt x="791" y="11211"/>
                  <a:pt x="825" y="11178"/>
                  <a:pt x="917" y="11381"/>
                </a:cubicBezTo>
                <a:cubicBezTo>
                  <a:pt x="1053" y="11683"/>
                  <a:pt x="1316" y="11671"/>
                  <a:pt x="1494" y="11355"/>
                </a:cubicBezTo>
                <a:cubicBezTo>
                  <a:pt x="1573" y="11214"/>
                  <a:pt x="1707" y="11126"/>
                  <a:pt x="1788" y="11161"/>
                </a:cubicBezTo>
                <a:cubicBezTo>
                  <a:pt x="1884" y="11201"/>
                  <a:pt x="1988" y="11099"/>
                  <a:pt x="2078" y="10876"/>
                </a:cubicBezTo>
                <a:cubicBezTo>
                  <a:pt x="2156" y="10685"/>
                  <a:pt x="2264" y="10530"/>
                  <a:pt x="2321" y="10530"/>
                </a:cubicBezTo>
                <a:cubicBezTo>
                  <a:pt x="2378" y="10530"/>
                  <a:pt x="2473" y="10409"/>
                  <a:pt x="2531" y="10260"/>
                </a:cubicBezTo>
                <a:cubicBezTo>
                  <a:pt x="2588" y="10112"/>
                  <a:pt x="2720" y="9991"/>
                  <a:pt x="2823" y="9991"/>
                </a:cubicBezTo>
                <a:cubicBezTo>
                  <a:pt x="2926" y="9990"/>
                  <a:pt x="3195" y="9834"/>
                  <a:pt x="3421" y="9649"/>
                </a:cubicBezTo>
                <a:cubicBezTo>
                  <a:pt x="3648" y="9463"/>
                  <a:pt x="3849" y="9338"/>
                  <a:pt x="3867" y="9367"/>
                </a:cubicBezTo>
                <a:cubicBezTo>
                  <a:pt x="3885" y="9397"/>
                  <a:pt x="3998" y="9275"/>
                  <a:pt x="4117" y="9098"/>
                </a:cubicBezTo>
                <a:cubicBezTo>
                  <a:pt x="4288" y="8841"/>
                  <a:pt x="4424" y="8775"/>
                  <a:pt x="4776" y="8775"/>
                </a:cubicBezTo>
                <a:cubicBezTo>
                  <a:pt x="5021" y="8775"/>
                  <a:pt x="5318" y="8706"/>
                  <a:pt x="5436" y="8619"/>
                </a:cubicBezTo>
                <a:cubicBezTo>
                  <a:pt x="5591" y="8505"/>
                  <a:pt x="5677" y="8498"/>
                  <a:pt x="5742" y="8604"/>
                </a:cubicBezTo>
                <a:cubicBezTo>
                  <a:pt x="5808" y="8709"/>
                  <a:pt x="5741" y="8846"/>
                  <a:pt x="5497" y="9094"/>
                </a:cubicBezTo>
                <a:cubicBezTo>
                  <a:pt x="4772" y="9832"/>
                  <a:pt x="4893" y="9850"/>
                  <a:pt x="7196" y="9318"/>
                </a:cubicBezTo>
                <a:cubicBezTo>
                  <a:pt x="7841" y="9169"/>
                  <a:pt x="8456" y="9060"/>
                  <a:pt x="8561" y="9079"/>
                </a:cubicBezTo>
                <a:cubicBezTo>
                  <a:pt x="8902" y="9138"/>
                  <a:pt x="8766" y="9378"/>
                  <a:pt x="8311" y="9523"/>
                </a:cubicBezTo>
                <a:cubicBezTo>
                  <a:pt x="7889" y="9657"/>
                  <a:pt x="7865" y="9688"/>
                  <a:pt x="7840" y="10116"/>
                </a:cubicBezTo>
                <a:lnTo>
                  <a:pt x="7811" y="10564"/>
                </a:lnTo>
                <a:lnTo>
                  <a:pt x="8174" y="10458"/>
                </a:lnTo>
                <a:cubicBezTo>
                  <a:pt x="8373" y="10397"/>
                  <a:pt x="8799" y="10332"/>
                  <a:pt x="9122" y="10314"/>
                </a:cubicBezTo>
                <a:cubicBezTo>
                  <a:pt x="9444" y="10295"/>
                  <a:pt x="9722" y="10273"/>
                  <a:pt x="9739" y="10268"/>
                </a:cubicBezTo>
                <a:cubicBezTo>
                  <a:pt x="9756" y="10263"/>
                  <a:pt x="9725" y="10169"/>
                  <a:pt x="9668" y="10059"/>
                </a:cubicBezTo>
                <a:cubicBezTo>
                  <a:pt x="9492" y="9717"/>
                  <a:pt x="9763" y="9679"/>
                  <a:pt x="10203" y="9983"/>
                </a:cubicBezTo>
                <a:cubicBezTo>
                  <a:pt x="10626" y="10276"/>
                  <a:pt x="10645" y="10458"/>
                  <a:pt x="10269" y="10591"/>
                </a:cubicBezTo>
                <a:cubicBezTo>
                  <a:pt x="10116" y="10645"/>
                  <a:pt x="10032" y="10768"/>
                  <a:pt x="10024" y="10944"/>
                </a:cubicBezTo>
                <a:cubicBezTo>
                  <a:pt x="10012" y="11193"/>
                  <a:pt x="10045" y="11205"/>
                  <a:pt x="10446" y="11115"/>
                </a:cubicBezTo>
                <a:cubicBezTo>
                  <a:pt x="11328" y="10917"/>
                  <a:pt x="11370" y="10949"/>
                  <a:pt x="11468" y="11932"/>
                </a:cubicBezTo>
                <a:lnTo>
                  <a:pt x="11520" y="12457"/>
                </a:lnTo>
                <a:lnTo>
                  <a:pt x="11685" y="12024"/>
                </a:lnTo>
                <a:cubicBezTo>
                  <a:pt x="11775" y="11786"/>
                  <a:pt x="11826" y="11536"/>
                  <a:pt x="11801" y="11469"/>
                </a:cubicBezTo>
                <a:cubicBezTo>
                  <a:pt x="11775" y="11402"/>
                  <a:pt x="11911" y="11189"/>
                  <a:pt x="12102" y="10994"/>
                </a:cubicBezTo>
                <a:cubicBezTo>
                  <a:pt x="12242" y="10851"/>
                  <a:pt x="12345" y="10777"/>
                  <a:pt x="12493" y="10728"/>
                </a:cubicBezTo>
                <a:cubicBezTo>
                  <a:pt x="12488" y="10655"/>
                  <a:pt x="12590" y="10568"/>
                  <a:pt x="12724" y="10534"/>
                </a:cubicBezTo>
                <a:cubicBezTo>
                  <a:pt x="12817" y="10511"/>
                  <a:pt x="12818" y="10486"/>
                  <a:pt x="12755" y="10462"/>
                </a:cubicBezTo>
                <a:cubicBezTo>
                  <a:pt x="11887" y="10560"/>
                  <a:pt x="10907" y="10381"/>
                  <a:pt x="10773" y="10032"/>
                </a:cubicBezTo>
                <a:cubicBezTo>
                  <a:pt x="10741" y="9947"/>
                  <a:pt x="10562" y="9835"/>
                  <a:pt x="10377" y="9782"/>
                </a:cubicBezTo>
                <a:cubicBezTo>
                  <a:pt x="9403" y="9499"/>
                  <a:pt x="8086" y="8030"/>
                  <a:pt x="7281" y="6331"/>
                </a:cubicBezTo>
                <a:cubicBezTo>
                  <a:pt x="7196" y="6152"/>
                  <a:pt x="7018" y="5774"/>
                  <a:pt x="6871" y="5461"/>
                </a:cubicBezTo>
                <a:close/>
                <a:moveTo>
                  <a:pt x="14944" y="7311"/>
                </a:moveTo>
                <a:cubicBezTo>
                  <a:pt x="14925" y="7311"/>
                  <a:pt x="14915" y="7326"/>
                  <a:pt x="14904" y="7342"/>
                </a:cubicBezTo>
                <a:cubicBezTo>
                  <a:pt x="14916" y="7348"/>
                  <a:pt x="14958" y="7327"/>
                  <a:pt x="14979" y="7323"/>
                </a:cubicBezTo>
                <a:cubicBezTo>
                  <a:pt x="14968" y="7320"/>
                  <a:pt x="14953" y="7312"/>
                  <a:pt x="14944" y="7311"/>
                </a:cubicBezTo>
                <a:close/>
                <a:moveTo>
                  <a:pt x="15821" y="7680"/>
                </a:moveTo>
                <a:cubicBezTo>
                  <a:pt x="15734" y="7824"/>
                  <a:pt x="15605" y="7965"/>
                  <a:pt x="15510" y="7965"/>
                </a:cubicBezTo>
                <a:cubicBezTo>
                  <a:pt x="15422" y="7965"/>
                  <a:pt x="15372" y="8023"/>
                  <a:pt x="15399" y="8094"/>
                </a:cubicBezTo>
                <a:cubicBezTo>
                  <a:pt x="15426" y="8165"/>
                  <a:pt x="15499" y="8190"/>
                  <a:pt x="15561" y="8151"/>
                </a:cubicBezTo>
                <a:cubicBezTo>
                  <a:pt x="15610" y="8121"/>
                  <a:pt x="15728" y="8210"/>
                  <a:pt x="15856" y="8326"/>
                </a:cubicBezTo>
                <a:cubicBezTo>
                  <a:pt x="15853" y="8279"/>
                  <a:pt x="15860" y="8230"/>
                  <a:pt x="15887" y="8178"/>
                </a:cubicBezTo>
                <a:cubicBezTo>
                  <a:pt x="15942" y="8071"/>
                  <a:pt x="16052" y="7984"/>
                  <a:pt x="16132" y="7984"/>
                </a:cubicBezTo>
                <a:cubicBezTo>
                  <a:pt x="16185" y="7984"/>
                  <a:pt x="16244" y="7945"/>
                  <a:pt x="16297" y="7900"/>
                </a:cubicBezTo>
                <a:cubicBezTo>
                  <a:pt x="16205" y="7856"/>
                  <a:pt x="16108" y="7801"/>
                  <a:pt x="16021" y="7764"/>
                </a:cubicBezTo>
                <a:cubicBezTo>
                  <a:pt x="15933" y="7726"/>
                  <a:pt x="15906" y="7717"/>
                  <a:pt x="15821" y="7680"/>
                </a:cubicBezTo>
                <a:close/>
                <a:moveTo>
                  <a:pt x="20354" y="11351"/>
                </a:moveTo>
                <a:cubicBezTo>
                  <a:pt x="20313" y="11461"/>
                  <a:pt x="20311" y="11555"/>
                  <a:pt x="20376" y="11682"/>
                </a:cubicBezTo>
                <a:cubicBezTo>
                  <a:pt x="20449" y="11824"/>
                  <a:pt x="20453" y="11958"/>
                  <a:pt x="20390" y="12149"/>
                </a:cubicBezTo>
                <a:cubicBezTo>
                  <a:pt x="20316" y="12371"/>
                  <a:pt x="20336" y="12445"/>
                  <a:pt x="20512" y="12575"/>
                </a:cubicBezTo>
                <a:cubicBezTo>
                  <a:pt x="20629" y="12661"/>
                  <a:pt x="20727" y="12840"/>
                  <a:pt x="20727" y="12970"/>
                </a:cubicBezTo>
                <a:cubicBezTo>
                  <a:pt x="20727" y="13100"/>
                  <a:pt x="20794" y="13327"/>
                  <a:pt x="20877" y="13475"/>
                </a:cubicBezTo>
                <a:cubicBezTo>
                  <a:pt x="21096" y="13865"/>
                  <a:pt x="21158" y="16752"/>
                  <a:pt x="20950" y="16880"/>
                </a:cubicBezTo>
                <a:cubicBezTo>
                  <a:pt x="20875" y="16927"/>
                  <a:pt x="20811" y="17080"/>
                  <a:pt x="20811" y="17222"/>
                </a:cubicBezTo>
                <a:cubicBezTo>
                  <a:pt x="20811" y="17477"/>
                  <a:pt x="20515" y="18318"/>
                  <a:pt x="20260" y="18780"/>
                </a:cubicBezTo>
                <a:cubicBezTo>
                  <a:pt x="20188" y="18911"/>
                  <a:pt x="20071" y="19201"/>
                  <a:pt x="19999" y="19426"/>
                </a:cubicBezTo>
                <a:cubicBezTo>
                  <a:pt x="19926" y="19651"/>
                  <a:pt x="19783" y="19872"/>
                  <a:pt x="19678" y="19917"/>
                </a:cubicBezTo>
                <a:cubicBezTo>
                  <a:pt x="19525" y="19981"/>
                  <a:pt x="19504" y="20035"/>
                  <a:pt x="19586" y="20194"/>
                </a:cubicBezTo>
                <a:cubicBezTo>
                  <a:pt x="19646" y="20311"/>
                  <a:pt x="19646" y="20416"/>
                  <a:pt x="19558" y="20540"/>
                </a:cubicBezTo>
                <a:cubicBezTo>
                  <a:pt x="19730" y="20378"/>
                  <a:pt x="19898" y="20184"/>
                  <a:pt x="20138" y="19879"/>
                </a:cubicBezTo>
                <a:cubicBezTo>
                  <a:pt x="21210" y="18512"/>
                  <a:pt x="21600" y="17234"/>
                  <a:pt x="21544" y="15265"/>
                </a:cubicBezTo>
                <a:cubicBezTo>
                  <a:pt x="21505" y="13860"/>
                  <a:pt x="21085" y="12513"/>
                  <a:pt x="20354" y="11351"/>
                </a:cubicBezTo>
                <a:close/>
                <a:moveTo>
                  <a:pt x="11532" y="12605"/>
                </a:moveTo>
                <a:cubicBezTo>
                  <a:pt x="11523" y="12619"/>
                  <a:pt x="11518" y="12667"/>
                  <a:pt x="11516" y="12746"/>
                </a:cubicBezTo>
                <a:cubicBezTo>
                  <a:pt x="11512" y="12888"/>
                  <a:pt x="11533" y="12965"/>
                  <a:pt x="11560" y="12920"/>
                </a:cubicBezTo>
                <a:cubicBezTo>
                  <a:pt x="11588" y="12876"/>
                  <a:pt x="11589" y="12763"/>
                  <a:pt x="11565" y="12666"/>
                </a:cubicBezTo>
                <a:cubicBezTo>
                  <a:pt x="11552" y="12612"/>
                  <a:pt x="11541" y="12591"/>
                  <a:pt x="11532" y="12605"/>
                </a:cubicBezTo>
                <a:close/>
                <a:moveTo>
                  <a:pt x="11803" y="14148"/>
                </a:moveTo>
                <a:cubicBezTo>
                  <a:pt x="11789" y="14124"/>
                  <a:pt x="11778" y="14209"/>
                  <a:pt x="11777" y="14376"/>
                </a:cubicBezTo>
                <a:cubicBezTo>
                  <a:pt x="11775" y="14599"/>
                  <a:pt x="11792" y="14707"/>
                  <a:pt x="11815" y="14615"/>
                </a:cubicBezTo>
                <a:cubicBezTo>
                  <a:pt x="11838" y="14524"/>
                  <a:pt x="11841" y="14344"/>
                  <a:pt x="11820" y="14213"/>
                </a:cubicBezTo>
                <a:cubicBezTo>
                  <a:pt x="11814" y="14180"/>
                  <a:pt x="11808" y="14156"/>
                  <a:pt x="11803" y="14148"/>
                </a:cubicBezTo>
                <a:close/>
                <a:moveTo>
                  <a:pt x="8704" y="14175"/>
                </a:moveTo>
                <a:cubicBezTo>
                  <a:pt x="8253" y="14175"/>
                  <a:pt x="8059" y="14382"/>
                  <a:pt x="8431" y="14467"/>
                </a:cubicBezTo>
                <a:cubicBezTo>
                  <a:pt x="8585" y="14502"/>
                  <a:pt x="8622" y="14597"/>
                  <a:pt x="8622" y="14984"/>
                </a:cubicBezTo>
                <a:cubicBezTo>
                  <a:pt x="8622" y="15376"/>
                  <a:pt x="8588" y="15464"/>
                  <a:pt x="8426" y="15501"/>
                </a:cubicBezTo>
                <a:cubicBezTo>
                  <a:pt x="8287" y="15533"/>
                  <a:pt x="8219" y="15467"/>
                  <a:pt x="8186" y="15265"/>
                </a:cubicBezTo>
                <a:cubicBezTo>
                  <a:pt x="8160" y="15104"/>
                  <a:pt x="8073" y="14984"/>
                  <a:pt x="7981" y="14984"/>
                </a:cubicBezTo>
                <a:cubicBezTo>
                  <a:pt x="7893" y="14984"/>
                  <a:pt x="7801" y="14905"/>
                  <a:pt x="7778" y="14809"/>
                </a:cubicBezTo>
                <a:cubicBezTo>
                  <a:pt x="7723" y="14577"/>
                  <a:pt x="6282" y="14532"/>
                  <a:pt x="5966" y="14752"/>
                </a:cubicBezTo>
                <a:cubicBezTo>
                  <a:pt x="5842" y="14839"/>
                  <a:pt x="5728" y="15031"/>
                  <a:pt x="5714" y="15182"/>
                </a:cubicBezTo>
                <a:cubicBezTo>
                  <a:pt x="5698" y="15367"/>
                  <a:pt x="5616" y="15472"/>
                  <a:pt x="5460" y="15501"/>
                </a:cubicBezTo>
                <a:cubicBezTo>
                  <a:pt x="5306" y="15529"/>
                  <a:pt x="5229" y="15620"/>
                  <a:pt x="5229" y="15778"/>
                </a:cubicBezTo>
                <a:cubicBezTo>
                  <a:pt x="5229" y="15908"/>
                  <a:pt x="5131" y="16151"/>
                  <a:pt x="5012" y="16318"/>
                </a:cubicBezTo>
                <a:cubicBezTo>
                  <a:pt x="4883" y="16499"/>
                  <a:pt x="4816" y="16705"/>
                  <a:pt x="4845" y="16827"/>
                </a:cubicBezTo>
                <a:cubicBezTo>
                  <a:pt x="4872" y="16940"/>
                  <a:pt x="4894" y="17264"/>
                  <a:pt x="4894" y="17549"/>
                </a:cubicBezTo>
                <a:cubicBezTo>
                  <a:pt x="4894" y="17926"/>
                  <a:pt x="4932" y="18080"/>
                  <a:pt x="5033" y="18111"/>
                </a:cubicBezTo>
                <a:cubicBezTo>
                  <a:pt x="5121" y="18139"/>
                  <a:pt x="5207" y="18384"/>
                  <a:pt x="5264" y="18765"/>
                </a:cubicBezTo>
                <a:cubicBezTo>
                  <a:pt x="5335" y="19238"/>
                  <a:pt x="5396" y="19381"/>
                  <a:pt x="5542" y="19415"/>
                </a:cubicBezTo>
                <a:cubicBezTo>
                  <a:pt x="5646" y="19439"/>
                  <a:pt x="5774" y="19586"/>
                  <a:pt x="5827" y="19746"/>
                </a:cubicBezTo>
                <a:lnTo>
                  <a:pt x="5924" y="20034"/>
                </a:lnTo>
                <a:lnTo>
                  <a:pt x="5992" y="19742"/>
                </a:lnTo>
                <a:cubicBezTo>
                  <a:pt x="6030" y="19576"/>
                  <a:pt x="6022" y="19271"/>
                  <a:pt x="5973" y="19046"/>
                </a:cubicBezTo>
                <a:cubicBezTo>
                  <a:pt x="5870" y="18568"/>
                  <a:pt x="5961" y="18226"/>
                  <a:pt x="6367" y="17583"/>
                </a:cubicBezTo>
                <a:cubicBezTo>
                  <a:pt x="6688" y="17074"/>
                  <a:pt x="6821" y="17041"/>
                  <a:pt x="7031" y="17416"/>
                </a:cubicBezTo>
                <a:cubicBezTo>
                  <a:pt x="7115" y="17566"/>
                  <a:pt x="7294" y="17733"/>
                  <a:pt x="7427" y="17788"/>
                </a:cubicBezTo>
                <a:cubicBezTo>
                  <a:pt x="7837" y="17960"/>
                  <a:pt x="7689" y="18155"/>
                  <a:pt x="7095" y="18225"/>
                </a:cubicBezTo>
                <a:cubicBezTo>
                  <a:pt x="6762" y="18265"/>
                  <a:pt x="6569" y="18336"/>
                  <a:pt x="6631" y="18400"/>
                </a:cubicBezTo>
                <a:cubicBezTo>
                  <a:pt x="6688" y="18460"/>
                  <a:pt x="6737" y="18633"/>
                  <a:pt x="6737" y="18780"/>
                </a:cubicBezTo>
                <a:cubicBezTo>
                  <a:pt x="6737" y="18991"/>
                  <a:pt x="6766" y="19020"/>
                  <a:pt x="6876" y="18921"/>
                </a:cubicBezTo>
                <a:cubicBezTo>
                  <a:pt x="7030" y="18782"/>
                  <a:pt x="7656" y="18866"/>
                  <a:pt x="7776" y="19043"/>
                </a:cubicBezTo>
                <a:cubicBezTo>
                  <a:pt x="7821" y="19109"/>
                  <a:pt x="7809" y="19239"/>
                  <a:pt x="7748" y="19358"/>
                </a:cubicBezTo>
                <a:cubicBezTo>
                  <a:pt x="7660" y="19528"/>
                  <a:pt x="7692" y="19596"/>
                  <a:pt x="7953" y="19772"/>
                </a:cubicBezTo>
                <a:cubicBezTo>
                  <a:pt x="8376" y="20057"/>
                  <a:pt x="8594" y="20034"/>
                  <a:pt x="8829" y="19681"/>
                </a:cubicBezTo>
                <a:cubicBezTo>
                  <a:pt x="8939" y="19516"/>
                  <a:pt x="9105" y="19362"/>
                  <a:pt x="9197" y="19339"/>
                </a:cubicBezTo>
                <a:cubicBezTo>
                  <a:pt x="9426" y="19283"/>
                  <a:pt x="9439" y="19243"/>
                  <a:pt x="9449" y="18662"/>
                </a:cubicBezTo>
                <a:lnTo>
                  <a:pt x="9458" y="18157"/>
                </a:lnTo>
                <a:lnTo>
                  <a:pt x="9873" y="18115"/>
                </a:lnTo>
                <a:cubicBezTo>
                  <a:pt x="10194" y="18083"/>
                  <a:pt x="10313" y="18126"/>
                  <a:pt x="10396" y="18309"/>
                </a:cubicBezTo>
                <a:cubicBezTo>
                  <a:pt x="10455" y="18439"/>
                  <a:pt x="10505" y="18477"/>
                  <a:pt x="10505" y="18393"/>
                </a:cubicBezTo>
                <a:cubicBezTo>
                  <a:pt x="10505" y="18309"/>
                  <a:pt x="10466" y="18203"/>
                  <a:pt x="10420" y="18157"/>
                </a:cubicBezTo>
                <a:cubicBezTo>
                  <a:pt x="10374" y="18111"/>
                  <a:pt x="10335" y="18013"/>
                  <a:pt x="10335" y="17940"/>
                </a:cubicBezTo>
                <a:cubicBezTo>
                  <a:pt x="10335" y="17725"/>
                  <a:pt x="11182" y="16451"/>
                  <a:pt x="11287" y="16508"/>
                </a:cubicBezTo>
                <a:cubicBezTo>
                  <a:pt x="11348" y="16541"/>
                  <a:pt x="11384" y="16905"/>
                  <a:pt x="11384" y="17492"/>
                </a:cubicBezTo>
                <a:cubicBezTo>
                  <a:pt x="11384" y="18329"/>
                  <a:pt x="11367" y="18424"/>
                  <a:pt x="11223" y="18404"/>
                </a:cubicBezTo>
                <a:cubicBezTo>
                  <a:pt x="11136" y="18392"/>
                  <a:pt x="11003" y="18500"/>
                  <a:pt x="10929" y="18647"/>
                </a:cubicBezTo>
                <a:cubicBezTo>
                  <a:pt x="10848" y="18807"/>
                  <a:pt x="10647" y="18945"/>
                  <a:pt x="10425" y="18993"/>
                </a:cubicBezTo>
                <a:cubicBezTo>
                  <a:pt x="10105" y="19062"/>
                  <a:pt x="10081" y="19089"/>
                  <a:pt x="10245" y="19187"/>
                </a:cubicBezTo>
                <a:cubicBezTo>
                  <a:pt x="10672" y="19441"/>
                  <a:pt x="10296" y="19775"/>
                  <a:pt x="9499" y="19848"/>
                </a:cubicBezTo>
                <a:cubicBezTo>
                  <a:pt x="9278" y="19868"/>
                  <a:pt x="9201" y="19904"/>
                  <a:pt x="9315" y="19939"/>
                </a:cubicBezTo>
                <a:cubicBezTo>
                  <a:pt x="9421" y="19972"/>
                  <a:pt x="9527" y="20078"/>
                  <a:pt x="9550" y="20175"/>
                </a:cubicBezTo>
                <a:cubicBezTo>
                  <a:pt x="9575" y="20278"/>
                  <a:pt x="9735" y="20353"/>
                  <a:pt x="9932" y="20357"/>
                </a:cubicBezTo>
                <a:cubicBezTo>
                  <a:pt x="10118" y="20361"/>
                  <a:pt x="10288" y="20396"/>
                  <a:pt x="10311" y="20433"/>
                </a:cubicBezTo>
                <a:cubicBezTo>
                  <a:pt x="10335" y="20471"/>
                  <a:pt x="10502" y="20494"/>
                  <a:pt x="10681" y="20483"/>
                </a:cubicBezTo>
                <a:cubicBezTo>
                  <a:pt x="10929" y="20467"/>
                  <a:pt x="11007" y="20406"/>
                  <a:pt x="11007" y="20228"/>
                </a:cubicBezTo>
                <a:cubicBezTo>
                  <a:pt x="11007" y="20100"/>
                  <a:pt x="11045" y="19956"/>
                  <a:pt x="11091" y="19909"/>
                </a:cubicBezTo>
                <a:cubicBezTo>
                  <a:pt x="11138" y="19862"/>
                  <a:pt x="11160" y="19780"/>
                  <a:pt x="11139" y="19723"/>
                </a:cubicBezTo>
                <a:cubicBezTo>
                  <a:pt x="11078" y="19565"/>
                  <a:pt x="11344" y="19015"/>
                  <a:pt x="11452" y="19073"/>
                </a:cubicBezTo>
                <a:cubicBezTo>
                  <a:pt x="11509" y="19103"/>
                  <a:pt x="11536" y="19355"/>
                  <a:pt x="11520" y="19704"/>
                </a:cubicBezTo>
                <a:cubicBezTo>
                  <a:pt x="11498" y="20201"/>
                  <a:pt x="11514" y="20275"/>
                  <a:pt x="11633" y="20202"/>
                </a:cubicBezTo>
                <a:cubicBezTo>
                  <a:pt x="11710" y="20154"/>
                  <a:pt x="11809" y="20114"/>
                  <a:pt x="11850" y="20114"/>
                </a:cubicBezTo>
                <a:cubicBezTo>
                  <a:pt x="11918" y="20114"/>
                  <a:pt x="12178" y="19422"/>
                  <a:pt x="12178" y="19244"/>
                </a:cubicBezTo>
                <a:cubicBezTo>
                  <a:pt x="12178" y="19203"/>
                  <a:pt x="12101" y="19168"/>
                  <a:pt x="12008" y="19168"/>
                </a:cubicBezTo>
                <a:cubicBezTo>
                  <a:pt x="11768" y="19168"/>
                  <a:pt x="11660" y="18600"/>
                  <a:pt x="11692" y="17526"/>
                </a:cubicBezTo>
                <a:cubicBezTo>
                  <a:pt x="11708" y="16985"/>
                  <a:pt x="11685" y="16635"/>
                  <a:pt x="11636" y="16648"/>
                </a:cubicBezTo>
                <a:cubicBezTo>
                  <a:pt x="11590" y="16661"/>
                  <a:pt x="11535" y="16438"/>
                  <a:pt x="11511" y="16151"/>
                </a:cubicBezTo>
                <a:cubicBezTo>
                  <a:pt x="11469" y="15637"/>
                  <a:pt x="11466" y="15634"/>
                  <a:pt x="11318" y="15900"/>
                </a:cubicBezTo>
                <a:cubicBezTo>
                  <a:pt x="11187" y="16134"/>
                  <a:pt x="11125" y="16151"/>
                  <a:pt x="10837" y="16033"/>
                </a:cubicBezTo>
                <a:cubicBezTo>
                  <a:pt x="10594" y="15933"/>
                  <a:pt x="10472" y="15939"/>
                  <a:pt x="10382" y="16059"/>
                </a:cubicBezTo>
                <a:cubicBezTo>
                  <a:pt x="10259" y="16225"/>
                  <a:pt x="10172" y="16184"/>
                  <a:pt x="9626" y="15695"/>
                </a:cubicBezTo>
                <a:cubicBezTo>
                  <a:pt x="9534" y="15612"/>
                  <a:pt x="9391" y="15511"/>
                  <a:pt x="9310" y="15470"/>
                </a:cubicBezTo>
                <a:cubicBezTo>
                  <a:pt x="9199" y="15415"/>
                  <a:pt x="9164" y="15251"/>
                  <a:pt x="9164" y="14786"/>
                </a:cubicBezTo>
                <a:lnTo>
                  <a:pt x="9164" y="14175"/>
                </a:lnTo>
                <a:lnTo>
                  <a:pt x="8704" y="14175"/>
                </a:lnTo>
                <a:close/>
                <a:moveTo>
                  <a:pt x="11808" y="16082"/>
                </a:moveTo>
                <a:cubicBezTo>
                  <a:pt x="11775" y="16087"/>
                  <a:pt x="11758" y="16102"/>
                  <a:pt x="11758" y="16132"/>
                </a:cubicBezTo>
                <a:cubicBezTo>
                  <a:pt x="11758" y="16306"/>
                  <a:pt x="11982" y="16466"/>
                  <a:pt x="12345" y="16550"/>
                </a:cubicBezTo>
                <a:cubicBezTo>
                  <a:pt x="12460" y="16576"/>
                  <a:pt x="12725" y="16683"/>
                  <a:pt x="12932" y="16789"/>
                </a:cubicBezTo>
                <a:cubicBezTo>
                  <a:pt x="13397" y="17026"/>
                  <a:pt x="13436" y="17034"/>
                  <a:pt x="13436" y="16899"/>
                </a:cubicBezTo>
                <a:cubicBezTo>
                  <a:pt x="13436" y="16840"/>
                  <a:pt x="13058" y="16606"/>
                  <a:pt x="12597" y="16379"/>
                </a:cubicBezTo>
                <a:cubicBezTo>
                  <a:pt x="12157" y="16161"/>
                  <a:pt x="11906" y="16067"/>
                  <a:pt x="11808" y="16082"/>
                </a:cubicBezTo>
                <a:close/>
                <a:moveTo>
                  <a:pt x="13469" y="17591"/>
                </a:moveTo>
                <a:cubicBezTo>
                  <a:pt x="13457" y="17599"/>
                  <a:pt x="13441" y="17616"/>
                  <a:pt x="13424" y="17644"/>
                </a:cubicBezTo>
                <a:cubicBezTo>
                  <a:pt x="13373" y="17727"/>
                  <a:pt x="13358" y="17864"/>
                  <a:pt x="13389" y="17944"/>
                </a:cubicBezTo>
                <a:cubicBezTo>
                  <a:pt x="13476" y="18170"/>
                  <a:pt x="13518" y="18118"/>
                  <a:pt x="13518" y="17792"/>
                </a:cubicBezTo>
                <a:cubicBezTo>
                  <a:pt x="13518" y="17629"/>
                  <a:pt x="13505" y="17566"/>
                  <a:pt x="13469" y="17591"/>
                </a:cubicBezTo>
                <a:close/>
                <a:moveTo>
                  <a:pt x="3655" y="20578"/>
                </a:moveTo>
                <a:cubicBezTo>
                  <a:pt x="3608" y="20554"/>
                  <a:pt x="3537" y="20564"/>
                  <a:pt x="3429" y="20597"/>
                </a:cubicBezTo>
                <a:cubicBezTo>
                  <a:pt x="3421" y="20599"/>
                  <a:pt x="3413" y="20595"/>
                  <a:pt x="3405" y="20597"/>
                </a:cubicBezTo>
                <a:cubicBezTo>
                  <a:pt x="3528" y="20669"/>
                  <a:pt x="3632" y="20733"/>
                  <a:pt x="3761" y="20806"/>
                </a:cubicBezTo>
                <a:cubicBezTo>
                  <a:pt x="3754" y="20788"/>
                  <a:pt x="3742" y="20769"/>
                  <a:pt x="3740" y="20753"/>
                </a:cubicBezTo>
                <a:cubicBezTo>
                  <a:pt x="3724" y="20657"/>
                  <a:pt x="3702" y="20601"/>
                  <a:pt x="3655" y="20578"/>
                </a:cubicBezTo>
                <a:close/>
                <a:moveTo>
                  <a:pt x="14402" y="20844"/>
                </a:moveTo>
                <a:cubicBezTo>
                  <a:pt x="14380" y="20849"/>
                  <a:pt x="14349" y="20875"/>
                  <a:pt x="14313" y="20924"/>
                </a:cubicBezTo>
                <a:cubicBezTo>
                  <a:pt x="14244" y="21016"/>
                  <a:pt x="14188" y="21111"/>
                  <a:pt x="14188" y="21136"/>
                </a:cubicBezTo>
                <a:cubicBezTo>
                  <a:pt x="14188" y="21162"/>
                  <a:pt x="14244" y="21149"/>
                  <a:pt x="14313" y="21106"/>
                </a:cubicBezTo>
                <a:cubicBezTo>
                  <a:pt x="14382" y="21063"/>
                  <a:pt x="14440" y="20969"/>
                  <a:pt x="14440" y="20893"/>
                </a:cubicBezTo>
                <a:cubicBezTo>
                  <a:pt x="14440" y="20854"/>
                  <a:pt x="14424" y="20838"/>
                  <a:pt x="14402" y="20844"/>
                </a:cubicBezTo>
                <a:close/>
                <a:moveTo>
                  <a:pt x="11952" y="21380"/>
                </a:moveTo>
                <a:cubicBezTo>
                  <a:pt x="11936" y="21390"/>
                  <a:pt x="11928" y="21416"/>
                  <a:pt x="11928" y="21456"/>
                </a:cubicBezTo>
                <a:cubicBezTo>
                  <a:pt x="11928" y="21534"/>
                  <a:pt x="11967" y="21600"/>
                  <a:pt x="12013" y="21600"/>
                </a:cubicBezTo>
                <a:cubicBezTo>
                  <a:pt x="12059" y="21600"/>
                  <a:pt x="12095" y="21572"/>
                  <a:pt x="12095" y="21539"/>
                </a:cubicBezTo>
                <a:cubicBezTo>
                  <a:pt x="12095" y="21506"/>
                  <a:pt x="12059" y="21444"/>
                  <a:pt x="12013" y="21399"/>
                </a:cubicBezTo>
                <a:cubicBezTo>
                  <a:pt x="11990" y="21376"/>
                  <a:pt x="11967" y="21369"/>
                  <a:pt x="11952" y="2138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1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78" t="13477" r="15988" b="16951"/>
          <a:stretch>
            <a:fillRect/>
          </a:stretch>
        </p:blipFill>
        <p:spPr>
          <a:xfrm flipH="1" rot="21289076">
            <a:off x="4809166" y="4508429"/>
            <a:ext cx="3629499" cy="2255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600" fill="norm" stroke="1" extrusionOk="0">
                <a:moveTo>
                  <a:pt x="3202" y="0"/>
                </a:moveTo>
                <a:cubicBezTo>
                  <a:pt x="3144" y="0"/>
                  <a:pt x="3284" y="207"/>
                  <a:pt x="3513" y="460"/>
                </a:cubicBezTo>
                <a:cubicBezTo>
                  <a:pt x="4006" y="1002"/>
                  <a:pt x="3975" y="975"/>
                  <a:pt x="3975" y="828"/>
                </a:cubicBezTo>
                <a:cubicBezTo>
                  <a:pt x="3975" y="679"/>
                  <a:pt x="3342" y="0"/>
                  <a:pt x="3202" y="0"/>
                </a:cubicBezTo>
                <a:close/>
                <a:moveTo>
                  <a:pt x="4717" y="1919"/>
                </a:moveTo>
                <a:cubicBezTo>
                  <a:pt x="4899" y="2164"/>
                  <a:pt x="5126" y="2476"/>
                  <a:pt x="5396" y="2865"/>
                </a:cubicBezTo>
                <a:cubicBezTo>
                  <a:pt x="5472" y="2975"/>
                  <a:pt x="5472" y="2970"/>
                  <a:pt x="5535" y="3059"/>
                </a:cubicBezTo>
                <a:cubicBezTo>
                  <a:pt x="5362" y="2745"/>
                  <a:pt x="5229" y="2489"/>
                  <a:pt x="5229" y="2440"/>
                </a:cubicBezTo>
                <a:cubicBezTo>
                  <a:pt x="5229" y="2361"/>
                  <a:pt x="5202" y="2309"/>
                  <a:pt x="5168" y="2326"/>
                </a:cubicBezTo>
                <a:cubicBezTo>
                  <a:pt x="5113" y="2352"/>
                  <a:pt x="4923" y="2160"/>
                  <a:pt x="4717" y="1919"/>
                </a:cubicBezTo>
                <a:close/>
                <a:moveTo>
                  <a:pt x="6871" y="5461"/>
                </a:moveTo>
                <a:cubicBezTo>
                  <a:pt x="6868" y="5489"/>
                  <a:pt x="6868" y="5523"/>
                  <a:pt x="6859" y="5544"/>
                </a:cubicBezTo>
                <a:cubicBezTo>
                  <a:pt x="6851" y="5565"/>
                  <a:pt x="6833" y="5566"/>
                  <a:pt x="6808" y="5552"/>
                </a:cubicBezTo>
                <a:cubicBezTo>
                  <a:pt x="6826" y="5603"/>
                  <a:pt x="6855" y="5656"/>
                  <a:pt x="6871" y="5704"/>
                </a:cubicBezTo>
                <a:cubicBezTo>
                  <a:pt x="6967" y="5914"/>
                  <a:pt x="7029" y="6084"/>
                  <a:pt x="7029" y="6175"/>
                </a:cubicBezTo>
                <a:cubicBezTo>
                  <a:pt x="7029" y="6322"/>
                  <a:pt x="6933" y="6378"/>
                  <a:pt x="6737" y="6350"/>
                </a:cubicBezTo>
                <a:cubicBezTo>
                  <a:pt x="6576" y="6382"/>
                  <a:pt x="6370" y="6410"/>
                  <a:pt x="6129" y="6411"/>
                </a:cubicBezTo>
                <a:cubicBezTo>
                  <a:pt x="5198" y="6415"/>
                  <a:pt x="4368" y="6790"/>
                  <a:pt x="3730" y="7498"/>
                </a:cubicBezTo>
                <a:cubicBezTo>
                  <a:pt x="3496" y="7758"/>
                  <a:pt x="2899" y="8330"/>
                  <a:pt x="2403" y="8771"/>
                </a:cubicBezTo>
                <a:cubicBezTo>
                  <a:pt x="1398" y="9666"/>
                  <a:pt x="772" y="10490"/>
                  <a:pt x="283" y="11556"/>
                </a:cubicBezTo>
                <a:lnTo>
                  <a:pt x="21" y="12126"/>
                </a:lnTo>
                <a:cubicBezTo>
                  <a:pt x="10" y="12228"/>
                  <a:pt x="8" y="12596"/>
                  <a:pt x="0" y="12803"/>
                </a:cubicBezTo>
                <a:lnTo>
                  <a:pt x="172" y="12544"/>
                </a:lnTo>
                <a:cubicBezTo>
                  <a:pt x="293" y="12364"/>
                  <a:pt x="488" y="11978"/>
                  <a:pt x="603" y="11685"/>
                </a:cubicBezTo>
                <a:cubicBezTo>
                  <a:pt x="791" y="11211"/>
                  <a:pt x="825" y="11178"/>
                  <a:pt x="917" y="11381"/>
                </a:cubicBezTo>
                <a:cubicBezTo>
                  <a:pt x="1053" y="11683"/>
                  <a:pt x="1316" y="11671"/>
                  <a:pt x="1494" y="11355"/>
                </a:cubicBezTo>
                <a:cubicBezTo>
                  <a:pt x="1573" y="11214"/>
                  <a:pt x="1707" y="11126"/>
                  <a:pt x="1788" y="11161"/>
                </a:cubicBezTo>
                <a:cubicBezTo>
                  <a:pt x="1884" y="11201"/>
                  <a:pt x="1988" y="11099"/>
                  <a:pt x="2078" y="10876"/>
                </a:cubicBezTo>
                <a:cubicBezTo>
                  <a:pt x="2156" y="10685"/>
                  <a:pt x="2264" y="10530"/>
                  <a:pt x="2321" y="10530"/>
                </a:cubicBezTo>
                <a:cubicBezTo>
                  <a:pt x="2378" y="10530"/>
                  <a:pt x="2473" y="10409"/>
                  <a:pt x="2531" y="10260"/>
                </a:cubicBezTo>
                <a:cubicBezTo>
                  <a:pt x="2588" y="10112"/>
                  <a:pt x="2720" y="9991"/>
                  <a:pt x="2823" y="9991"/>
                </a:cubicBezTo>
                <a:cubicBezTo>
                  <a:pt x="2926" y="9990"/>
                  <a:pt x="3195" y="9834"/>
                  <a:pt x="3421" y="9649"/>
                </a:cubicBezTo>
                <a:cubicBezTo>
                  <a:pt x="3648" y="9463"/>
                  <a:pt x="3849" y="9338"/>
                  <a:pt x="3867" y="9367"/>
                </a:cubicBezTo>
                <a:cubicBezTo>
                  <a:pt x="3885" y="9397"/>
                  <a:pt x="3998" y="9275"/>
                  <a:pt x="4117" y="9098"/>
                </a:cubicBezTo>
                <a:cubicBezTo>
                  <a:pt x="4288" y="8841"/>
                  <a:pt x="4424" y="8775"/>
                  <a:pt x="4776" y="8775"/>
                </a:cubicBezTo>
                <a:cubicBezTo>
                  <a:pt x="5021" y="8775"/>
                  <a:pt x="5318" y="8706"/>
                  <a:pt x="5436" y="8619"/>
                </a:cubicBezTo>
                <a:cubicBezTo>
                  <a:pt x="5591" y="8505"/>
                  <a:pt x="5677" y="8498"/>
                  <a:pt x="5742" y="8604"/>
                </a:cubicBezTo>
                <a:cubicBezTo>
                  <a:pt x="5808" y="8709"/>
                  <a:pt x="5741" y="8846"/>
                  <a:pt x="5497" y="9094"/>
                </a:cubicBezTo>
                <a:cubicBezTo>
                  <a:pt x="4772" y="9832"/>
                  <a:pt x="4893" y="9850"/>
                  <a:pt x="7196" y="9318"/>
                </a:cubicBezTo>
                <a:cubicBezTo>
                  <a:pt x="7841" y="9169"/>
                  <a:pt x="8456" y="9060"/>
                  <a:pt x="8561" y="9079"/>
                </a:cubicBezTo>
                <a:cubicBezTo>
                  <a:pt x="8902" y="9138"/>
                  <a:pt x="8766" y="9378"/>
                  <a:pt x="8311" y="9523"/>
                </a:cubicBezTo>
                <a:cubicBezTo>
                  <a:pt x="7889" y="9657"/>
                  <a:pt x="7865" y="9688"/>
                  <a:pt x="7840" y="10116"/>
                </a:cubicBezTo>
                <a:lnTo>
                  <a:pt x="7811" y="10564"/>
                </a:lnTo>
                <a:lnTo>
                  <a:pt x="8174" y="10458"/>
                </a:lnTo>
                <a:cubicBezTo>
                  <a:pt x="8373" y="10397"/>
                  <a:pt x="8799" y="10332"/>
                  <a:pt x="9122" y="10314"/>
                </a:cubicBezTo>
                <a:cubicBezTo>
                  <a:pt x="9444" y="10295"/>
                  <a:pt x="9722" y="10273"/>
                  <a:pt x="9739" y="10268"/>
                </a:cubicBezTo>
                <a:cubicBezTo>
                  <a:pt x="9756" y="10263"/>
                  <a:pt x="9725" y="10169"/>
                  <a:pt x="9668" y="10059"/>
                </a:cubicBezTo>
                <a:cubicBezTo>
                  <a:pt x="9492" y="9717"/>
                  <a:pt x="9763" y="9679"/>
                  <a:pt x="10203" y="9983"/>
                </a:cubicBezTo>
                <a:cubicBezTo>
                  <a:pt x="10626" y="10276"/>
                  <a:pt x="10645" y="10458"/>
                  <a:pt x="10269" y="10591"/>
                </a:cubicBezTo>
                <a:cubicBezTo>
                  <a:pt x="10116" y="10645"/>
                  <a:pt x="10032" y="10768"/>
                  <a:pt x="10024" y="10944"/>
                </a:cubicBezTo>
                <a:cubicBezTo>
                  <a:pt x="10012" y="11193"/>
                  <a:pt x="10045" y="11205"/>
                  <a:pt x="10446" y="11115"/>
                </a:cubicBezTo>
                <a:cubicBezTo>
                  <a:pt x="11328" y="10917"/>
                  <a:pt x="11370" y="10949"/>
                  <a:pt x="11468" y="11932"/>
                </a:cubicBezTo>
                <a:lnTo>
                  <a:pt x="11520" y="12457"/>
                </a:lnTo>
                <a:lnTo>
                  <a:pt x="11685" y="12024"/>
                </a:lnTo>
                <a:cubicBezTo>
                  <a:pt x="11775" y="11786"/>
                  <a:pt x="11826" y="11536"/>
                  <a:pt x="11801" y="11469"/>
                </a:cubicBezTo>
                <a:cubicBezTo>
                  <a:pt x="11775" y="11402"/>
                  <a:pt x="11911" y="11189"/>
                  <a:pt x="12102" y="10994"/>
                </a:cubicBezTo>
                <a:cubicBezTo>
                  <a:pt x="12242" y="10851"/>
                  <a:pt x="12345" y="10777"/>
                  <a:pt x="12493" y="10728"/>
                </a:cubicBezTo>
                <a:cubicBezTo>
                  <a:pt x="12488" y="10655"/>
                  <a:pt x="12590" y="10568"/>
                  <a:pt x="12724" y="10534"/>
                </a:cubicBezTo>
                <a:cubicBezTo>
                  <a:pt x="12817" y="10511"/>
                  <a:pt x="12818" y="10486"/>
                  <a:pt x="12755" y="10462"/>
                </a:cubicBezTo>
                <a:cubicBezTo>
                  <a:pt x="11887" y="10560"/>
                  <a:pt x="10907" y="10381"/>
                  <a:pt x="10773" y="10032"/>
                </a:cubicBezTo>
                <a:cubicBezTo>
                  <a:pt x="10741" y="9947"/>
                  <a:pt x="10562" y="9835"/>
                  <a:pt x="10377" y="9782"/>
                </a:cubicBezTo>
                <a:cubicBezTo>
                  <a:pt x="9403" y="9499"/>
                  <a:pt x="8086" y="8030"/>
                  <a:pt x="7281" y="6331"/>
                </a:cubicBezTo>
                <a:cubicBezTo>
                  <a:pt x="7196" y="6152"/>
                  <a:pt x="7018" y="5774"/>
                  <a:pt x="6871" y="5461"/>
                </a:cubicBezTo>
                <a:close/>
                <a:moveTo>
                  <a:pt x="14944" y="7311"/>
                </a:moveTo>
                <a:cubicBezTo>
                  <a:pt x="14925" y="7311"/>
                  <a:pt x="14915" y="7326"/>
                  <a:pt x="14904" y="7342"/>
                </a:cubicBezTo>
                <a:cubicBezTo>
                  <a:pt x="14916" y="7348"/>
                  <a:pt x="14958" y="7327"/>
                  <a:pt x="14979" y="7323"/>
                </a:cubicBezTo>
                <a:cubicBezTo>
                  <a:pt x="14968" y="7320"/>
                  <a:pt x="14953" y="7312"/>
                  <a:pt x="14944" y="7311"/>
                </a:cubicBezTo>
                <a:close/>
                <a:moveTo>
                  <a:pt x="15821" y="7680"/>
                </a:moveTo>
                <a:cubicBezTo>
                  <a:pt x="15734" y="7824"/>
                  <a:pt x="15605" y="7965"/>
                  <a:pt x="15510" y="7965"/>
                </a:cubicBezTo>
                <a:cubicBezTo>
                  <a:pt x="15422" y="7965"/>
                  <a:pt x="15372" y="8023"/>
                  <a:pt x="15399" y="8094"/>
                </a:cubicBezTo>
                <a:cubicBezTo>
                  <a:pt x="15426" y="8165"/>
                  <a:pt x="15499" y="8190"/>
                  <a:pt x="15561" y="8151"/>
                </a:cubicBezTo>
                <a:cubicBezTo>
                  <a:pt x="15610" y="8121"/>
                  <a:pt x="15728" y="8210"/>
                  <a:pt x="15856" y="8326"/>
                </a:cubicBezTo>
                <a:cubicBezTo>
                  <a:pt x="15853" y="8279"/>
                  <a:pt x="15860" y="8230"/>
                  <a:pt x="15887" y="8178"/>
                </a:cubicBezTo>
                <a:cubicBezTo>
                  <a:pt x="15942" y="8071"/>
                  <a:pt x="16052" y="7984"/>
                  <a:pt x="16132" y="7984"/>
                </a:cubicBezTo>
                <a:cubicBezTo>
                  <a:pt x="16185" y="7984"/>
                  <a:pt x="16244" y="7945"/>
                  <a:pt x="16297" y="7900"/>
                </a:cubicBezTo>
                <a:cubicBezTo>
                  <a:pt x="16205" y="7856"/>
                  <a:pt x="16108" y="7801"/>
                  <a:pt x="16021" y="7764"/>
                </a:cubicBezTo>
                <a:cubicBezTo>
                  <a:pt x="15933" y="7726"/>
                  <a:pt x="15906" y="7717"/>
                  <a:pt x="15821" y="7680"/>
                </a:cubicBezTo>
                <a:close/>
                <a:moveTo>
                  <a:pt x="20354" y="11351"/>
                </a:moveTo>
                <a:cubicBezTo>
                  <a:pt x="20313" y="11461"/>
                  <a:pt x="20311" y="11555"/>
                  <a:pt x="20376" y="11682"/>
                </a:cubicBezTo>
                <a:cubicBezTo>
                  <a:pt x="20449" y="11824"/>
                  <a:pt x="20453" y="11958"/>
                  <a:pt x="20390" y="12149"/>
                </a:cubicBezTo>
                <a:cubicBezTo>
                  <a:pt x="20316" y="12371"/>
                  <a:pt x="20336" y="12445"/>
                  <a:pt x="20512" y="12575"/>
                </a:cubicBezTo>
                <a:cubicBezTo>
                  <a:pt x="20629" y="12661"/>
                  <a:pt x="20727" y="12840"/>
                  <a:pt x="20727" y="12970"/>
                </a:cubicBezTo>
                <a:cubicBezTo>
                  <a:pt x="20727" y="13100"/>
                  <a:pt x="20794" y="13327"/>
                  <a:pt x="20877" y="13475"/>
                </a:cubicBezTo>
                <a:cubicBezTo>
                  <a:pt x="21096" y="13865"/>
                  <a:pt x="21158" y="16752"/>
                  <a:pt x="20950" y="16880"/>
                </a:cubicBezTo>
                <a:cubicBezTo>
                  <a:pt x="20875" y="16927"/>
                  <a:pt x="20811" y="17080"/>
                  <a:pt x="20811" y="17222"/>
                </a:cubicBezTo>
                <a:cubicBezTo>
                  <a:pt x="20811" y="17477"/>
                  <a:pt x="20515" y="18318"/>
                  <a:pt x="20260" y="18780"/>
                </a:cubicBezTo>
                <a:cubicBezTo>
                  <a:pt x="20188" y="18911"/>
                  <a:pt x="20071" y="19201"/>
                  <a:pt x="19999" y="19426"/>
                </a:cubicBezTo>
                <a:cubicBezTo>
                  <a:pt x="19926" y="19651"/>
                  <a:pt x="19783" y="19872"/>
                  <a:pt x="19678" y="19917"/>
                </a:cubicBezTo>
                <a:cubicBezTo>
                  <a:pt x="19525" y="19981"/>
                  <a:pt x="19504" y="20035"/>
                  <a:pt x="19586" y="20194"/>
                </a:cubicBezTo>
                <a:cubicBezTo>
                  <a:pt x="19646" y="20311"/>
                  <a:pt x="19646" y="20416"/>
                  <a:pt x="19558" y="20540"/>
                </a:cubicBezTo>
                <a:cubicBezTo>
                  <a:pt x="19730" y="20378"/>
                  <a:pt x="19898" y="20184"/>
                  <a:pt x="20138" y="19879"/>
                </a:cubicBezTo>
                <a:cubicBezTo>
                  <a:pt x="21210" y="18512"/>
                  <a:pt x="21600" y="17234"/>
                  <a:pt x="21544" y="15265"/>
                </a:cubicBezTo>
                <a:cubicBezTo>
                  <a:pt x="21505" y="13860"/>
                  <a:pt x="21085" y="12513"/>
                  <a:pt x="20354" y="11351"/>
                </a:cubicBezTo>
                <a:close/>
                <a:moveTo>
                  <a:pt x="11532" y="12605"/>
                </a:moveTo>
                <a:cubicBezTo>
                  <a:pt x="11523" y="12619"/>
                  <a:pt x="11518" y="12667"/>
                  <a:pt x="11516" y="12746"/>
                </a:cubicBezTo>
                <a:cubicBezTo>
                  <a:pt x="11512" y="12888"/>
                  <a:pt x="11533" y="12965"/>
                  <a:pt x="11560" y="12920"/>
                </a:cubicBezTo>
                <a:cubicBezTo>
                  <a:pt x="11588" y="12876"/>
                  <a:pt x="11589" y="12763"/>
                  <a:pt x="11565" y="12666"/>
                </a:cubicBezTo>
                <a:cubicBezTo>
                  <a:pt x="11552" y="12612"/>
                  <a:pt x="11541" y="12591"/>
                  <a:pt x="11532" y="12605"/>
                </a:cubicBezTo>
                <a:close/>
                <a:moveTo>
                  <a:pt x="11803" y="14148"/>
                </a:moveTo>
                <a:cubicBezTo>
                  <a:pt x="11789" y="14124"/>
                  <a:pt x="11778" y="14209"/>
                  <a:pt x="11777" y="14376"/>
                </a:cubicBezTo>
                <a:cubicBezTo>
                  <a:pt x="11775" y="14599"/>
                  <a:pt x="11792" y="14707"/>
                  <a:pt x="11815" y="14615"/>
                </a:cubicBezTo>
                <a:cubicBezTo>
                  <a:pt x="11838" y="14524"/>
                  <a:pt x="11841" y="14344"/>
                  <a:pt x="11820" y="14213"/>
                </a:cubicBezTo>
                <a:cubicBezTo>
                  <a:pt x="11814" y="14180"/>
                  <a:pt x="11808" y="14156"/>
                  <a:pt x="11803" y="14148"/>
                </a:cubicBezTo>
                <a:close/>
                <a:moveTo>
                  <a:pt x="8704" y="14175"/>
                </a:moveTo>
                <a:cubicBezTo>
                  <a:pt x="8253" y="14175"/>
                  <a:pt x="8059" y="14382"/>
                  <a:pt x="8431" y="14467"/>
                </a:cubicBezTo>
                <a:cubicBezTo>
                  <a:pt x="8585" y="14502"/>
                  <a:pt x="8622" y="14597"/>
                  <a:pt x="8622" y="14984"/>
                </a:cubicBezTo>
                <a:cubicBezTo>
                  <a:pt x="8622" y="15376"/>
                  <a:pt x="8588" y="15464"/>
                  <a:pt x="8426" y="15501"/>
                </a:cubicBezTo>
                <a:cubicBezTo>
                  <a:pt x="8287" y="15533"/>
                  <a:pt x="8219" y="15467"/>
                  <a:pt x="8186" y="15265"/>
                </a:cubicBezTo>
                <a:cubicBezTo>
                  <a:pt x="8160" y="15104"/>
                  <a:pt x="8073" y="14984"/>
                  <a:pt x="7981" y="14984"/>
                </a:cubicBezTo>
                <a:cubicBezTo>
                  <a:pt x="7893" y="14984"/>
                  <a:pt x="7801" y="14905"/>
                  <a:pt x="7778" y="14809"/>
                </a:cubicBezTo>
                <a:cubicBezTo>
                  <a:pt x="7723" y="14577"/>
                  <a:pt x="6282" y="14532"/>
                  <a:pt x="5966" y="14752"/>
                </a:cubicBezTo>
                <a:cubicBezTo>
                  <a:pt x="5842" y="14839"/>
                  <a:pt x="5728" y="15031"/>
                  <a:pt x="5714" y="15182"/>
                </a:cubicBezTo>
                <a:cubicBezTo>
                  <a:pt x="5698" y="15367"/>
                  <a:pt x="5616" y="15472"/>
                  <a:pt x="5460" y="15501"/>
                </a:cubicBezTo>
                <a:cubicBezTo>
                  <a:pt x="5306" y="15529"/>
                  <a:pt x="5229" y="15620"/>
                  <a:pt x="5229" y="15778"/>
                </a:cubicBezTo>
                <a:cubicBezTo>
                  <a:pt x="5229" y="15908"/>
                  <a:pt x="5131" y="16151"/>
                  <a:pt x="5012" y="16318"/>
                </a:cubicBezTo>
                <a:cubicBezTo>
                  <a:pt x="4883" y="16499"/>
                  <a:pt x="4816" y="16705"/>
                  <a:pt x="4845" y="16827"/>
                </a:cubicBezTo>
                <a:cubicBezTo>
                  <a:pt x="4872" y="16940"/>
                  <a:pt x="4894" y="17264"/>
                  <a:pt x="4894" y="17549"/>
                </a:cubicBezTo>
                <a:cubicBezTo>
                  <a:pt x="4894" y="17926"/>
                  <a:pt x="4932" y="18080"/>
                  <a:pt x="5033" y="18111"/>
                </a:cubicBezTo>
                <a:cubicBezTo>
                  <a:pt x="5121" y="18139"/>
                  <a:pt x="5207" y="18384"/>
                  <a:pt x="5264" y="18765"/>
                </a:cubicBezTo>
                <a:cubicBezTo>
                  <a:pt x="5335" y="19238"/>
                  <a:pt x="5396" y="19381"/>
                  <a:pt x="5542" y="19415"/>
                </a:cubicBezTo>
                <a:cubicBezTo>
                  <a:pt x="5646" y="19439"/>
                  <a:pt x="5774" y="19586"/>
                  <a:pt x="5827" y="19746"/>
                </a:cubicBezTo>
                <a:lnTo>
                  <a:pt x="5924" y="20034"/>
                </a:lnTo>
                <a:lnTo>
                  <a:pt x="5992" y="19742"/>
                </a:lnTo>
                <a:cubicBezTo>
                  <a:pt x="6030" y="19576"/>
                  <a:pt x="6022" y="19271"/>
                  <a:pt x="5973" y="19046"/>
                </a:cubicBezTo>
                <a:cubicBezTo>
                  <a:pt x="5870" y="18568"/>
                  <a:pt x="5961" y="18226"/>
                  <a:pt x="6367" y="17583"/>
                </a:cubicBezTo>
                <a:cubicBezTo>
                  <a:pt x="6688" y="17074"/>
                  <a:pt x="6821" y="17041"/>
                  <a:pt x="7031" y="17416"/>
                </a:cubicBezTo>
                <a:cubicBezTo>
                  <a:pt x="7115" y="17566"/>
                  <a:pt x="7294" y="17733"/>
                  <a:pt x="7427" y="17788"/>
                </a:cubicBezTo>
                <a:cubicBezTo>
                  <a:pt x="7837" y="17960"/>
                  <a:pt x="7689" y="18155"/>
                  <a:pt x="7095" y="18225"/>
                </a:cubicBezTo>
                <a:cubicBezTo>
                  <a:pt x="6762" y="18265"/>
                  <a:pt x="6569" y="18336"/>
                  <a:pt x="6631" y="18400"/>
                </a:cubicBezTo>
                <a:cubicBezTo>
                  <a:pt x="6688" y="18460"/>
                  <a:pt x="6737" y="18633"/>
                  <a:pt x="6737" y="18780"/>
                </a:cubicBezTo>
                <a:cubicBezTo>
                  <a:pt x="6737" y="18991"/>
                  <a:pt x="6766" y="19020"/>
                  <a:pt x="6876" y="18921"/>
                </a:cubicBezTo>
                <a:cubicBezTo>
                  <a:pt x="7030" y="18782"/>
                  <a:pt x="7656" y="18866"/>
                  <a:pt x="7776" y="19043"/>
                </a:cubicBezTo>
                <a:cubicBezTo>
                  <a:pt x="7821" y="19109"/>
                  <a:pt x="7809" y="19239"/>
                  <a:pt x="7748" y="19358"/>
                </a:cubicBezTo>
                <a:cubicBezTo>
                  <a:pt x="7660" y="19528"/>
                  <a:pt x="7692" y="19596"/>
                  <a:pt x="7953" y="19772"/>
                </a:cubicBezTo>
                <a:cubicBezTo>
                  <a:pt x="8376" y="20057"/>
                  <a:pt x="8594" y="20034"/>
                  <a:pt x="8829" y="19681"/>
                </a:cubicBezTo>
                <a:cubicBezTo>
                  <a:pt x="8939" y="19516"/>
                  <a:pt x="9105" y="19362"/>
                  <a:pt x="9197" y="19339"/>
                </a:cubicBezTo>
                <a:cubicBezTo>
                  <a:pt x="9426" y="19283"/>
                  <a:pt x="9439" y="19243"/>
                  <a:pt x="9449" y="18662"/>
                </a:cubicBezTo>
                <a:lnTo>
                  <a:pt x="9458" y="18157"/>
                </a:lnTo>
                <a:lnTo>
                  <a:pt x="9873" y="18115"/>
                </a:lnTo>
                <a:cubicBezTo>
                  <a:pt x="10194" y="18083"/>
                  <a:pt x="10313" y="18126"/>
                  <a:pt x="10396" y="18309"/>
                </a:cubicBezTo>
                <a:cubicBezTo>
                  <a:pt x="10455" y="18439"/>
                  <a:pt x="10505" y="18477"/>
                  <a:pt x="10505" y="18393"/>
                </a:cubicBezTo>
                <a:cubicBezTo>
                  <a:pt x="10505" y="18309"/>
                  <a:pt x="10466" y="18203"/>
                  <a:pt x="10420" y="18157"/>
                </a:cubicBezTo>
                <a:cubicBezTo>
                  <a:pt x="10374" y="18111"/>
                  <a:pt x="10335" y="18013"/>
                  <a:pt x="10335" y="17940"/>
                </a:cubicBezTo>
                <a:cubicBezTo>
                  <a:pt x="10335" y="17725"/>
                  <a:pt x="11182" y="16451"/>
                  <a:pt x="11287" y="16508"/>
                </a:cubicBezTo>
                <a:cubicBezTo>
                  <a:pt x="11348" y="16541"/>
                  <a:pt x="11384" y="16905"/>
                  <a:pt x="11384" y="17492"/>
                </a:cubicBezTo>
                <a:cubicBezTo>
                  <a:pt x="11384" y="18329"/>
                  <a:pt x="11367" y="18424"/>
                  <a:pt x="11223" y="18404"/>
                </a:cubicBezTo>
                <a:cubicBezTo>
                  <a:pt x="11136" y="18392"/>
                  <a:pt x="11003" y="18500"/>
                  <a:pt x="10929" y="18647"/>
                </a:cubicBezTo>
                <a:cubicBezTo>
                  <a:pt x="10848" y="18807"/>
                  <a:pt x="10647" y="18945"/>
                  <a:pt x="10425" y="18993"/>
                </a:cubicBezTo>
                <a:cubicBezTo>
                  <a:pt x="10105" y="19062"/>
                  <a:pt x="10081" y="19089"/>
                  <a:pt x="10245" y="19187"/>
                </a:cubicBezTo>
                <a:cubicBezTo>
                  <a:pt x="10672" y="19441"/>
                  <a:pt x="10296" y="19775"/>
                  <a:pt x="9499" y="19848"/>
                </a:cubicBezTo>
                <a:cubicBezTo>
                  <a:pt x="9278" y="19868"/>
                  <a:pt x="9201" y="19904"/>
                  <a:pt x="9315" y="19939"/>
                </a:cubicBezTo>
                <a:cubicBezTo>
                  <a:pt x="9421" y="19972"/>
                  <a:pt x="9527" y="20078"/>
                  <a:pt x="9550" y="20175"/>
                </a:cubicBezTo>
                <a:cubicBezTo>
                  <a:pt x="9575" y="20278"/>
                  <a:pt x="9735" y="20353"/>
                  <a:pt x="9932" y="20357"/>
                </a:cubicBezTo>
                <a:cubicBezTo>
                  <a:pt x="10118" y="20361"/>
                  <a:pt x="10288" y="20396"/>
                  <a:pt x="10311" y="20433"/>
                </a:cubicBezTo>
                <a:cubicBezTo>
                  <a:pt x="10335" y="20471"/>
                  <a:pt x="10502" y="20494"/>
                  <a:pt x="10681" y="20483"/>
                </a:cubicBezTo>
                <a:cubicBezTo>
                  <a:pt x="10929" y="20467"/>
                  <a:pt x="11007" y="20406"/>
                  <a:pt x="11007" y="20228"/>
                </a:cubicBezTo>
                <a:cubicBezTo>
                  <a:pt x="11007" y="20100"/>
                  <a:pt x="11045" y="19956"/>
                  <a:pt x="11091" y="19909"/>
                </a:cubicBezTo>
                <a:cubicBezTo>
                  <a:pt x="11138" y="19862"/>
                  <a:pt x="11160" y="19780"/>
                  <a:pt x="11139" y="19723"/>
                </a:cubicBezTo>
                <a:cubicBezTo>
                  <a:pt x="11078" y="19565"/>
                  <a:pt x="11344" y="19015"/>
                  <a:pt x="11452" y="19073"/>
                </a:cubicBezTo>
                <a:cubicBezTo>
                  <a:pt x="11509" y="19103"/>
                  <a:pt x="11536" y="19355"/>
                  <a:pt x="11520" y="19704"/>
                </a:cubicBezTo>
                <a:cubicBezTo>
                  <a:pt x="11498" y="20201"/>
                  <a:pt x="11514" y="20275"/>
                  <a:pt x="11633" y="20202"/>
                </a:cubicBezTo>
                <a:cubicBezTo>
                  <a:pt x="11710" y="20154"/>
                  <a:pt x="11809" y="20114"/>
                  <a:pt x="11850" y="20114"/>
                </a:cubicBezTo>
                <a:cubicBezTo>
                  <a:pt x="11918" y="20114"/>
                  <a:pt x="12178" y="19422"/>
                  <a:pt x="12178" y="19244"/>
                </a:cubicBezTo>
                <a:cubicBezTo>
                  <a:pt x="12178" y="19203"/>
                  <a:pt x="12101" y="19168"/>
                  <a:pt x="12008" y="19168"/>
                </a:cubicBezTo>
                <a:cubicBezTo>
                  <a:pt x="11768" y="19168"/>
                  <a:pt x="11660" y="18600"/>
                  <a:pt x="11692" y="17526"/>
                </a:cubicBezTo>
                <a:cubicBezTo>
                  <a:pt x="11708" y="16985"/>
                  <a:pt x="11685" y="16635"/>
                  <a:pt x="11636" y="16648"/>
                </a:cubicBezTo>
                <a:cubicBezTo>
                  <a:pt x="11590" y="16661"/>
                  <a:pt x="11535" y="16438"/>
                  <a:pt x="11511" y="16151"/>
                </a:cubicBezTo>
                <a:cubicBezTo>
                  <a:pt x="11469" y="15637"/>
                  <a:pt x="11466" y="15634"/>
                  <a:pt x="11318" y="15900"/>
                </a:cubicBezTo>
                <a:cubicBezTo>
                  <a:pt x="11187" y="16134"/>
                  <a:pt x="11125" y="16151"/>
                  <a:pt x="10837" y="16033"/>
                </a:cubicBezTo>
                <a:cubicBezTo>
                  <a:pt x="10594" y="15933"/>
                  <a:pt x="10472" y="15939"/>
                  <a:pt x="10382" y="16059"/>
                </a:cubicBezTo>
                <a:cubicBezTo>
                  <a:pt x="10259" y="16225"/>
                  <a:pt x="10172" y="16184"/>
                  <a:pt x="9626" y="15695"/>
                </a:cubicBezTo>
                <a:cubicBezTo>
                  <a:pt x="9534" y="15612"/>
                  <a:pt x="9391" y="15511"/>
                  <a:pt x="9310" y="15470"/>
                </a:cubicBezTo>
                <a:cubicBezTo>
                  <a:pt x="9199" y="15415"/>
                  <a:pt x="9164" y="15251"/>
                  <a:pt x="9164" y="14786"/>
                </a:cubicBezTo>
                <a:lnTo>
                  <a:pt x="9164" y="14175"/>
                </a:lnTo>
                <a:lnTo>
                  <a:pt x="8704" y="14175"/>
                </a:lnTo>
                <a:close/>
                <a:moveTo>
                  <a:pt x="11808" y="16082"/>
                </a:moveTo>
                <a:cubicBezTo>
                  <a:pt x="11775" y="16087"/>
                  <a:pt x="11758" y="16102"/>
                  <a:pt x="11758" y="16132"/>
                </a:cubicBezTo>
                <a:cubicBezTo>
                  <a:pt x="11758" y="16306"/>
                  <a:pt x="11982" y="16466"/>
                  <a:pt x="12345" y="16550"/>
                </a:cubicBezTo>
                <a:cubicBezTo>
                  <a:pt x="12460" y="16576"/>
                  <a:pt x="12725" y="16683"/>
                  <a:pt x="12932" y="16789"/>
                </a:cubicBezTo>
                <a:cubicBezTo>
                  <a:pt x="13397" y="17026"/>
                  <a:pt x="13436" y="17034"/>
                  <a:pt x="13436" y="16899"/>
                </a:cubicBezTo>
                <a:cubicBezTo>
                  <a:pt x="13436" y="16840"/>
                  <a:pt x="13058" y="16606"/>
                  <a:pt x="12597" y="16379"/>
                </a:cubicBezTo>
                <a:cubicBezTo>
                  <a:pt x="12157" y="16161"/>
                  <a:pt x="11906" y="16067"/>
                  <a:pt x="11808" y="16082"/>
                </a:cubicBezTo>
                <a:close/>
                <a:moveTo>
                  <a:pt x="13469" y="17591"/>
                </a:moveTo>
                <a:cubicBezTo>
                  <a:pt x="13457" y="17599"/>
                  <a:pt x="13441" y="17616"/>
                  <a:pt x="13424" y="17644"/>
                </a:cubicBezTo>
                <a:cubicBezTo>
                  <a:pt x="13373" y="17727"/>
                  <a:pt x="13358" y="17864"/>
                  <a:pt x="13389" y="17944"/>
                </a:cubicBezTo>
                <a:cubicBezTo>
                  <a:pt x="13476" y="18170"/>
                  <a:pt x="13518" y="18118"/>
                  <a:pt x="13518" y="17792"/>
                </a:cubicBezTo>
                <a:cubicBezTo>
                  <a:pt x="13518" y="17629"/>
                  <a:pt x="13505" y="17566"/>
                  <a:pt x="13469" y="17591"/>
                </a:cubicBezTo>
                <a:close/>
                <a:moveTo>
                  <a:pt x="3655" y="20578"/>
                </a:moveTo>
                <a:cubicBezTo>
                  <a:pt x="3608" y="20554"/>
                  <a:pt x="3537" y="20564"/>
                  <a:pt x="3429" y="20597"/>
                </a:cubicBezTo>
                <a:cubicBezTo>
                  <a:pt x="3421" y="20599"/>
                  <a:pt x="3413" y="20595"/>
                  <a:pt x="3405" y="20597"/>
                </a:cubicBezTo>
                <a:cubicBezTo>
                  <a:pt x="3528" y="20669"/>
                  <a:pt x="3632" y="20733"/>
                  <a:pt x="3761" y="20806"/>
                </a:cubicBezTo>
                <a:cubicBezTo>
                  <a:pt x="3754" y="20788"/>
                  <a:pt x="3742" y="20769"/>
                  <a:pt x="3740" y="20753"/>
                </a:cubicBezTo>
                <a:cubicBezTo>
                  <a:pt x="3724" y="20657"/>
                  <a:pt x="3702" y="20601"/>
                  <a:pt x="3655" y="20578"/>
                </a:cubicBezTo>
                <a:close/>
                <a:moveTo>
                  <a:pt x="14402" y="20844"/>
                </a:moveTo>
                <a:cubicBezTo>
                  <a:pt x="14380" y="20849"/>
                  <a:pt x="14349" y="20875"/>
                  <a:pt x="14313" y="20924"/>
                </a:cubicBezTo>
                <a:cubicBezTo>
                  <a:pt x="14244" y="21016"/>
                  <a:pt x="14188" y="21111"/>
                  <a:pt x="14188" y="21136"/>
                </a:cubicBezTo>
                <a:cubicBezTo>
                  <a:pt x="14188" y="21162"/>
                  <a:pt x="14244" y="21149"/>
                  <a:pt x="14313" y="21106"/>
                </a:cubicBezTo>
                <a:cubicBezTo>
                  <a:pt x="14382" y="21063"/>
                  <a:pt x="14440" y="20969"/>
                  <a:pt x="14440" y="20893"/>
                </a:cubicBezTo>
                <a:cubicBezTo>
                  <a:pt x="14440" y="20854"/>
                  <a:pt x="14424" y="20838"/>
                  <a:pt x="14402" y="20844"/>
                </a:cubicBezTo>
                <a:close/>
                <a:moveTo>
                  <a:pt x="11952" y="21380"/>
                </a:moveTo>
                <a:cubicBezTo>
                  <a:pt x="11936" y="21390"/>
                  <a:pt x="11928" y="21416"/>
                  <a:pt x="11928" y="21456"/>
                </a:cubicBezTo>
                <a:cubicBezTo>
                  <a:pt x="11928" y="21534"/>
                  <a:pt x="11967" y="21600"/>
                  <a:pt x="12013" y="21600"/>
                </a:cubicBezTo>
                <a:cubicBezTo>
                  <a:pt x="12059" y="21600"/>
                  <a:pt x="12095" y="21572"/>
                  <a:pt x="12095" y="21539"/>
                </a:cubicBezTo>
                <a:cubicBezTo>
                  <a:pt x="12095" y="21506"/>
                  <a:pt x="12059" y="21444"/>
                  <a:pt x="12013" y="21399"/>
                </a:cubicBezTo>
                <a:cubicBezTo>
                  <a:pt x="11990" y="21376"/>
                  <a:pt x="11967" y="21369"/>
                  <a:pt x="11952" y="2138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2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67129" y="7536722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th.jpeg" descr="th.jpeg"/>
          <p:cNvPicPr>
            <a:picLocks noChangeAspect="1"/>
          </p:cNvPicPr>
          <p:nvPr/>
        </p:nvPicPr>
        <p:blipFill>
          <a:blip r:embed="rId9">
            <a:extLst/>
          </a:blip>
          <a:srcRect l="14469" t="14749" r="14381" b="14192"/>
          <a:stretch>
            <a:fillRect/>
          </a:stretch>
        </p:blipFill>
        <p:spPr>
          <a:xfrm>
            <a:off x="1494245" y="5138150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3333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Il est devenu liquide"/>
          <p:cNvSpPr txBox="1"/>
          <p:nvPr/>
        </p:nvSpPr>
        <p:spPr>
          <a:xfrm>
            <a:off x="632481" y="825499"/>
            <a:ext cx="601008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Il est devenu liquide</a:t>
            </a:r>
          </a:p>
        </p:txBody>
      </p:sp>
      <p:sp>
        <p:nvSpPr>
          <p:cNvPr id="326" name="https://www.ecosia.org/images?q=chocolat+liquide#id=AC57E2EF77F6F5769B79CBE6A4C4EF3CDA1C23F3"/>
          <p:cNvSpPr txBox="1"/>
          <p:nvPr/>
        </p:nvSpPr>
        <p:spPr>
          <a:xfrm>
            <a:off x="336310" y="9262533"/>
            <a:ext cx="4475113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https://www.ecosia.org/images?q=chocolat+liquide#id=AC57E2EF77F6F5769B79CBE6A4C4EF3CDA1C23F3</a:t>
            </a:r>
          </a:p>
        </p:txBody>
      </p:sp>
      <p:pic>
        <p:nvPicPr>
          <p:cNvPr id="327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6561" y="1799166"/>
            <a:ext cx="6019801" cy="717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4062" y="77229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828800" y="5113866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1606952" y="4985750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4988" fill="hold"/>
                                        <p:tgtEl>
                                          <p:spTgt spid="3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2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Expérience 2"/>
          <p:cNvSpPr txBox="1"/>
          <p:nvPr/>
        </p:nvSpPr>
        <p:spPr>
          <a:xfrm>
            <a:off x="717147" y="1096433"/>
            <a:ext cx="326688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Expérience 2</a:t>
            </a:r>
          </a:p>
        </p:txBody>
      </p:sp>
      <p:pic>
        <p:nvPicPr>
          <p:cNvPr id="333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rcRect l="15493" t="28057" r="14591" b="16813"/>
          <a:stretch>
            <a:fillRect/>
          </a:stretch>
        </p:blipFill>
        <p:spPr>
          <a:xfrm>
            <a:off x="5113042" y="5067096"/>
            <a:ext cx="4737251" cy="3735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97" fill="norm" stroke="1" extrusionOk="0">
                <a:moveTo>
                  <a:pt x="10413" y="0"/>
                </a:moveTo>
                <a:cubicBezTo>
                  <a:pt x="5578" y="32"/>
                  <a:pt x="1235" y="1810"/>
                  <a:pt x="277" y="4234"/>
                </a:cubicBezTo>
                <a:cubicBezTo>
                  <a:pt x="134" y="4597"/>
                  <a:pt x="39" y="5042"/>
                  <a:pt x="0" y="5461"/>
                </a:cubicBezTo>
                <a:cubicBezTo>
                  <a:pt x="16" y="5780"/>
                  <a:pt x="81" y="6104"/>
                  <a:pt x="204" y="6441"/>
                </a:cubicBezTo>
                <a:cubicBezTo>
                  <a:pt x="359" y="6868"/>
                  <a:pt x="362" y="7084"/>
                  <a:pt x="211" y="6969"/>
                </a:cubicBezTo>
                <a:cubicBezTo>
                  <a:pt x="166" y="6935"/>
                  <a:pt x="172" y="6969"/>
                  <a:pt x="223" y="7049"/>
                </a:cubicBezTo>
                <a:cubicBezTo>
                  <a:pt x="299" y="7168"/>
                  <a:pt x="295" y="7196"/>
                  <a:pt x="207" y="7239"/>
                </a:cubicBezTo>
                <a:cubicBezTo>
                  <a:pt x="205" y="7240"/>
                  <a:pt x="205" y="7241"/>
                  <a:pt x="204" y="7242"/>
                </a:cubicBezTo>
                <a:cubicBezTo>
                  <a:pt x="210" y="7288"/>
                  <a:pt x="221" y="7343"/>
                  <a:pt x="225" y="7384"/>
                </a:cubicBezTo>
                <a:cubicBezTo>
                  <a:pt x="252" y="7658"/>
                  <a:pt x="318" y="8238"/>
                  <a:pt x="376" y="8669"/>
                </a:cubicBezTo>
                <a:cubicBezTo>
                  <a:pt x="434" y="9100"/>
                  <a:pt x="562" y="10766"/>
                  <a:pt x="657" y="12372"/>
                </a:cubicBezTo>
                <a:cubicBezTo>
                  <a:pt x="842" y="15485"/>
                  <a:pt x="916" y="16289"/>
                  <a:pt x="1052" y="16638"/>
                </a:cubicBezTo>
                <a:cubicBezTo>
                  <a:pt x="1098" y="16758"/>
                  <a:pt x="1205" y="17046"/>
                  <a:pt x="1290" y="17276"/>
                </a:cubicBezTo>
                <a:cubicBezTo>
                  <a:pt x="1608" y="18146"/>
                  <a:pt x="2792" y="19308"/>
                  <a:pt x="4040" y="19974"/>
                </a:cubicBezTo>
                <a:cubicBezTo>
                  <a:pt x="4663" y="20307"/>
                  <a:pt x="4972" y="20437"/>
                  <a:pt x="6129" y="20851"/>
                </a:cubicBezTo>
                <a:cubicBezTo>
                  <a:pt x="6588" y="21015"/>
                  <a:pt x="7997" y="21301"/>
                  <a:pt x="9491" y="21534"/>
                </a:cubicBezTo>
                <a:cubicBezTo>
                  <a:pt x="9749" y="21575"/>
                  <a:pt x="10066" y="21596"/>
                  <a:pt x="10428" y="21596"/>
                </a:cubicBezTo>
                <a:cubicBezTo>
                  <a:pt x="11514" y="21598"/>
                  <a:pt x="12996" y="21426"/>
                  <a:pt x="14422" y="21121"/>
                </a:cubicBezTo>
                <a:cubicBezTo>
                  <a:pt x="16894" y="20593"/>
                  <a:pt x="19075" y="19265"/>
                  <a:pt x="19840" y="17822"/>
                </a:cubicBezTo>
                <a:cubicBezTo>
                  <a:pt x="20021" y="17480"/>
                  <a:pt x="20169" y="17119"/>
                  <a:pt x="20169" y="17021"/>
                </a:cubicBezTo>
                <a:cubicBezTo>
                  <a:pt x="20169" y="16923"/>
                  <a:pt x="20224" y="16777"/>
                  <a:pt x="20290" y="16693"/>
                </a:cubicBezTo>
                <a:cubicBezTo>
                  <a:pt x="20356" y="16609"/>
                  <a:pt x="20456" y="15841"/>
                  <a:pt x="20513" y="14988"/>
                </a:cubicBezTo>
                <a:cubicBezTo>
                  <a:pt x="20867" y="9730"/>
                  <a:pt x="20968" y="8725"/>
                  <a:pt x="21190" y="8137"/>
                </a:cubicBezTo>
                <a:cubicBezTo>
                  <a:pt x="21517" y="7273"/>
                  <a:pt x="21600" y="5582"/>
                  <a:pt x="21356" y="4768"/>
                </a:cubicBezTo>
                <a:cubicBezTo>
                  <a:pt x="20597" y="2237"/>
                  <a:pt x="16379" y="228"/>
                  <a:pt x="11384" y="19"/>
                </a:cubicBezTo>
                <a:cubicBezTo>
                  <a:pt x="11058" y="5"/>
                  <a:pt x="10736" y="-2"/>
                  <a:pt x="1041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4" name="th.jpeg" descr="th.jpeg"/>
          <p:cNvPicPr>
            <a:picLocks noChangeAspect="1"/>
          </p:cNvPicPr>
          <p:nvPr/>
        </p:nvPicPr>
        <p:blipFill>
          <a:blip r:embed="rId3">
            <a:extLst/>
          </a:blip>
          <a:srcRect l="0" t="0" r="18095" b="12834"/>
          <a:stretch>
            <a:fillRect/>
          </a:stretch>
        </p:blipFill>
        <p:spPr>
          <a:xfrm>
            <a:off x="4882646" y="3378668"/>
            <a:ext cx="4354910" cy="3471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" y="348"/>
                </a:lnTo>
                <a:cubicBezTo>
                  <a:pt x="5" y="427"/>
                  <a:pt x="7" y="494"/>
                  <a:pt x="18" y="551"/>
                </a:cubicBezTo>
                <a:cubicBezTo>
                  <a:pt x="36" y="647"/>
                  <a:pt x="86" y="728"/>
                  <a:pt x="173" y="830"/>
                </a:cubicBezTo>
                <a:cubicBezTo>
                  <a:pt x="194" y="849"/>
                  <a:pt x="211" y="868"/>
                  <a:pt x="236" y="887"/>
                </a:cubicBezTo>
                <a:cubicBezTo>
                  <a:pt x="331" y="958"/>
                  <a:pt x="494" y="1125"/>
                  <a:pt x="640" y="1277"/>
                </a:cubicBezTo>
                <a:cubicBezTo>
                  <a:pt x="826" y="1444"/>
                  <a:pt x="1035" y="1631"/>
                  <a:pt x="1106" y="1682"/>
                </a:cubicBezTo>
                <a:cubicBezTo>
                  <a:pt x="1216" y="1760"/>
                  <a:pt x="1432" y="1942"/>
                  <a:pt x="1687" y="2168"/>
                </a:cubicBezTo>
                <a:cubicBezTo>
                  <a:pt x="1690" y="2171"/>
                  <a:pt x="1690" y="2173"/>
                  <a:pt x="1693" y="2176"/>
                </a:cubicBezTo>
                <a:cubicBezTo>
                  <a:pt x="1980" y="2422"/>
                  <a:pt x="2329" y="2747"/>
                  <a:pt x="2661" y="3065"/>
                </a:cubicBezTo>
                <a:cubicBezTo>
                  <a:pt x="3121" y="3498"/>
                  <a:pt x="3520" y="3887"/>
                  <a:pt x="3520" y="3927"/>
                </a:cubicBezTo>
                <a:cubicBezTo>
                  <a:pt x="3520" y="3932"/>
                  <a:pt x="3508" y="3938"/>
                  <a:pt x="3506" y="3944"/>
                </a:cubicBezTo>
                <a:cubicBezTo>
                  <a:pt x="3519" y="3965"/>
                  <a:pt x="3546" y="4000"/>
                  <a:pt x="3541" y="4006"/>
                </a:cubicBezTo>
                <a:cubicBezTo>
                  <a:pt x="3500" y="4058"/>
                  <a:pt x="3103" y="4223"/>
                  <a:pt x="2657" y="4376"/>
                </a:cubicBezTo>
                <a:cubicBezTo>
                  <a:pt x="1876" y="4644"/>
                  <a:pt x="1638" y="4765"/>
                  <a:pt x="882" y="5278"/>
                </a:cubicBezTo>
                <a:cubicBezTo>
                  <a:pt x="976" y="5225"/>
                  <a:pt x="1058" y="5185"/>
                  <a:pt x="1155" y="5125"/>
                </a:cubicBezTo>
                <a:cubicBezTo>
                  <a:pt x="1583" y="4861"/>
                  <a:pt x="2087" y="4598"/>
                  <a:pt x="2276" y="4539"/>
                </a:cubicBezTo>
                <a:cubicBezTo>
                  <a:pt x="2465" y="4481"/>
                  <a:pt x="2833" y="4357"/>
                  <a:pt x="3092" y="4265"/>
                </a:cubicBezTo>
                <a:cubicBezTo>
                  <a:pt x="3931" y="3967"/>
                  <a:pt x="3909" y="3954"/>
                  <a:pt x="5362" y="5646"/>
                </a:cubicBezTo>
                <a:cubicBezTo>
                  <a:pt x="5857" y="6223"/>
                  <a:pt x="6363" y="6794"/>
                  <a:pt x="6486" y="6915"/>
                </a:cubicBezTo>
                <a:cubicBezTo>
                  <a:pt x="6696" y="7122"/>
                  <a:pt x="6947" y="7552"/>
                  <a:pt x="7096" y="7893"/>
                </a:cubicBezTo>
                <a:cubicBezTo>
                  <a:pt x="7194" y="8061"/>
                  <a:pt x="7260" y="8196"/>
                  <a:pt x="7260" y="8269"/>
                </a:cubicBezTo>
                <a:cubicBezTo>
                  <a:pt x="7260" y="8386"/>
                  <a:pt x="7160" y="8431"/>
                  <a:pt x="6959" y="8409"/>
                </a:cubicBezTo>
                <a:cubicBezTo>
                  <a:pt x="6925" y="8414"/>
                  <a:pt x="6869" y="8412"/>
                  <a:pt x="6833" y="8417"/>
                </a:cubicBezTo>
                <a:cubicBezTo>
                  <a:pt x="6847" y="8447"/>
                  <a:pt x="6841" y="8471"/>
                  <a:pt x="6817" y="8496"/>
                </a:cubicBezTo>
                <a:cubicBezTo>
                  <a:pt x="6946" y="8467"/>
                  <a:pt x="7035" y="8452"/>
                  <a:pt x="7116" y="8441"/>
                </a:cubicBezTo>
                <a:cubicBezTo>
                  <a:pt x="7128" y="8438"/>
                  <a:pt x="7166" y="8428"/>
                  <a:pt x="7171" y="8427"/>
                </a:cubicBezTo>
                <a:cubicBezTo>
                  <a:pt x="7407" y="8349"/>
                  <a:pt x="7467" y="8397"/>
                  <a:pt x="7915" y="8995"/>
                </a:cubicBezTo>
                <a:cubicBezTo>
                  <a:pt x="8277" y="9477"/>
                  <a:pt x="8379" y="9679"/>
                  <a:pt x="8313" y="9780"/>
                </a:cubicBezTo>
                <a:cubicBezTo>
                  <a:pt x="8299" y="9801"/>
                  <a:pt x="8287" y="9800"/>
                  <a:pt x="8273" y="9812"/>
                </a:cubicBezTo>
                <a:cubicBezTo>
                  <a:pt x="8431" y="9935"/>
                  <a:pt x="8569" y="10074"/>
                  <a:pt x="8669" y="10200"/>
                </a:cubicBezTo>
                <a:cubicBezTo>
                  <a:pt x="8670" y="10200"/>
                  <a:pt x="8671" y="10200"/>
                  <a:pt x="8671" y="10200"/>
                </a:cubicBezTo>
                <a:cubicBezTo>
                  <a:pt x="8755" y="10186"/>
                  <a:pt x="8833" y="10233"/>
                  <a:pt x="8945" y="10341"/>
                </a:cubicBezTo>
                <a:cubicBezTo>
                  <a:pt x="8966" y="10354"/>
                  <a:pt x="8989" y="10359"/>
                  <a:pt x="9010" y="10383"/>
                </a:cubicBezTo>
                <a:cubicBezTo>
                  <a:pt x="9237" y="10638"/>
                  <a:pt x="10312" y="11274"/>
                  <a:pt x="10866" y="11482"/>
                </a:cubicBezTo>
                <a:cubicBezTo>
                  <a:pt x="11054" y="11552"/>
                  <a:pt x="11190" y="11613"/>
                  <a:pt x="11305" y="11677"/>
                </a:cubicBezTo>
                <a:cubicBezTo>
                  <a:pt x="11503" y="11769"/>
                  <a:pt x="11609" y="11891"/>
                  <a:pt x="11655" y="12178"/>
                </a:cubicBezTo>
                <a:cubicBezTo>
                  <a:pt x="11660" y="12197"/>
                  <a:pt x="11666" y="12214"/>
                  <a:pt x="11671" y="12230"/>
                </a:cubicBezTo>
                <a:lnTo>
                  <a:pt x="11726" y="12230"/>
                </a:lnTo>
                <a:lnTo>
                  <a:pt x="11718" y="12341"/>
                </a:lnTo>
                <a:cubicBezTo>
                  <a:pt x="11734" y="12369"/>
                  <a:pt x="11751" y="12387"/>
                  <a:pt x="11766" y="12435"/>
                </a:cubicBezTo>
                <a:cubicBezTo>
                  <a:pt x="11790" y="12516"/>
                  <a:pt x="11807" y="12828"/>
                  <a:pt x="11823" y="13198"/>
                </a:cubicBezTo>
                <a:cubicBezTo>
                  <a:pt x="11857" y="13464"/>
                  <a:pt x="11865" y="13931"/>
                  <a:pt x="11852" y="14421"/>
                </a:cubicBezTo>
                <a:cubicBezTo>
                  <a:pt x="11852" y="14463"/>
                  <a:pt x="11855" y="14506"/>
                  <a:pt x="11854" y="14549"/>
                </a:cubicBezTo>
                <a:cubicBezTo>
                  <a:pt x="11854" y="15130"/>
                  <a:pt x="11850" y="15484"/>
                  <a:pt x="11836" y="15705"/>
                </a:cubicBezTo>
                <a:cubicBezTo>
                  <a:pt x="11858" y="15725"/>
                  <a:pt x="11880" y="15735"/>
                  <a:pt x="11907" y="15781"/>
                </a:cubicBezTo>
                <a:cubicBezTo>
                  <a:pt x="12033" y="15997"/>
                  <a:pt x="12047" y="16628"/>
                  <a:pt x="11953" y="17700"/>
                </a:cubicBezTo>
                <a:cubicBezTo>
                  <a:pt x="11895" y="18355"/>
                  <a:pt x="11836" y="18443"/>
                  <a:pt x="11236" y="18752"/>
                </a:cubicBezTo>
                <a:cubicBezTo>
                  <a:pt x="10995" y="18877"/>
                  <a:pt x="10854" y="19199"/>
                  <a:pt x="10955" y="19402"/>
                </a:cubicBezTo>
                <a:cubicBezTo>
                  <a:pt x="10992" y="19478"/>
                  <a:pt x="11083" y="19436"/>
                  <a:pt x="11212" y="19283"/>
                </a:cubicBezTo>
                <a:cubicBezTo>
                  <a:pt x="11294" y="19188"/>
                  <a:pt x="11366" y="19151"/>
                  <a:pt x="11427" y="19140"/>
                </a:cubicBezTo>
                <a:cubicBezTo>
                  <a:pt x="11437" y="19118"/>
                  <a:pt x="11446" y="19102"/>
                  <a:pt x="11456" y="19081"/>
                </a:cubicBezTo>
                <a:cubicBezTo>
                  <a:pt x="11458" y="19070"/>
                  <a:pt x="11459" y="19062"/>
                  <a:pt x="11460" y="19049"/>
                </a:cubicBezTo>
                <a:cubicBezTo>
                  <a:pt x="11464" y="19007"/>
                  <a:pt x="11512" y="18915"/>
                  <a:pt x="11567" y="18846"/>
                </a:cubicBezTo>
                <a:cubicBezTo>
                  <a:pt x="11587" y="18821"/>
                  <a:pt x="11607" y="18819"/>
                  <a:pt x="11628" y="18807"/>
                </a:cubicBezTo>
                <a:cubicBezTo>
                  <a:pt x="11645" y="18788"/>
                  <a:pt x="11671" y="18747"/>
                  <a:pt x="11681" y="18747"/>
                </a:cubicBezTo>
                <a:cubicBezTo>
                  <a:pt x="11755" y="18747"/>
                  <a:pt x="11802" y="18812"/>
                  <a:pt x="11817" y="18901"/>
                </a:cubicBezTo>
                <a:cubicBezTo>
                  <a:pt x="11820" y="18912"/>
                  <a:pt x="11815" y="18927"/>
                  <a:pt x="11817" y="18940"/>
                </a:cubicBezTo>
                <a:cubicBezTo>
                  <a:pt x="11818" y="18968"/>
                  <a:pt x="11820" y="18996"/>
                  <a:pt x="11815" y="19027"/>
                </a:cubicBezTo>
                <a:cubicBezTo>
                  <a:pt x="11813" y="19041"/>
                  <a:pt x="11817" y="19053"/>
                  <a:pt x="11813" y="19069"/>
                </a:cubicBezTo>
                <a:cubicBezTo>
                  <a:pt x="11782" y="19191"/>
                  <a:pt x="11870" y="19437"/>
                  <a:pt x="12055" y="19740"/>
                </a:cubicBezTo>
                <a:lnTo>
                  <a:pt x="12169" y="19928"/>
                </a:lnTo>
                <a:lnTo>
                  <a:pt x="12260" y="20047"/>
                </a:lnTo>
                <a:cubicBezTo>
                  <a:pt x="12328" y="19993"/>
                  <a:pt x="12370" y="19912"/>
                  <a:pt x="12370" y="19795"/>
                </a:cubicBezTo>
                <a:cubicBezTo>
                  <a:pt x="12370" y="19672"/>
                  <a:pt x="12435" y="19482"/>
                  <a:pt x="12514" y="19372"/>
                </a:cubicBezTo>
                <a:cubicBezTo>
                  <a:pt x="12653" y="19180"/>
                  <a:pt x="12662" y="19180"/>
                  <a:pt x="12842" y="19392"/>
                </a:cubicBezTo>
                <a:lnTo>
                  <a:pt x="13027" y="19612"/>
                </a:lnTo>
                <a:lnTo>
                  <a:pt x="13372" y="19298"/>
                </a:lnTo>
                <a:cubicBezTo>
                  <a:pt x="13561" y="19126"/>
                  <a:pt x="13718" y="18922"/>
                  <a:pt x="13720" y="18841"/>
                </a:cubicBezTo>
                <a:cubicBezTo>
                  <a:pt x="13722" y="18760"/>
                  <a:pt x="13751" y="18611"/>
                  <a:pt x="13785" y="18508"/>
                </a:cubicBezTo>
                <a:cubicBezTo>
                  <a:pt x="13831" y="18368"/>
                  <a:pt x="13790" y="18292"/>
                  <a:pt x="13622" y="18212"/>
                </a:cubicBezTo>
                <a:cubicBezTo>
                  <a:pt x="13353" y="18083"/>
                  <a:pt x="13255" y="17818"/>
                  <a:pt x="13380" y="17567"/>
                </a:cubicBezTo>
                <a:cubicBezTo>
                  <a:pt x="13454" y="17417"/>
                  <a:pt x="13423" y="17363"/>
                  <a:pt x="13206" y="17261"/>
                </a:cubicBezTo>
                <a:cubicBezTo>
                  <a:pt x="12977" y="17152"/>
                  <a:pt x="12961" y="17116"/>
                  <a:pt x="13063" y="16962"/>
                </a:cubicBezTo>
                <a:cubicBezTo>
                  <a:pt x="13147" y="16834"/>
                  <a:pt x="13267" y="16801"/>
                  <a:pt x="13504" y="16841"/>
                </a:cubicBezTo>
                <a:cubicBezTo>
                  <a:pt x="13872" y="16903"/>
                  <a:pt x="13962" y="16688"/>
                  <a:pt x="13653" y="16480"/>
                </a:cubicBezTo>
                <a:cubicBezTo>
                  <a:pt x="13506" y="16382"/>
                  <a:pt x="13495" y="16334"/>
                  <a:pt x="13584" y="16199"/>
                </a:cubicBezTo>
                <a:cubicBezTo>
                  <a:pt x="13673" y="16065"/>
                  <a:pt x="13670" y="16039"/>
                  <a:pt x="13569" y="16060"/>
                </a:cubicBezTo>
                <a:cubicBezTo>
                  <a:pt x="13500" y="16075"/>
                  <a:pt x="13370" y="16050"/>
                  <a:pt x="13281" y="16001"/>
                </a:cubicBezTo>
                <a:cubicBezTo>
                  <a:pt x="13185" y="15949"/>
                  <a:pt x="13057" y="15963"/>
                  <a:pt x="12964" y="16036"/>
                </a:cubicBezTo>
                <a:cubicBezTo>
                  <a:pt x="12836" y="16136"/>
                  <a:pt x="12784" y="16116"/>
                  <a:pt x="12679" y="15927"/>
                </a:cubicBezTo>
                <a:cubicBezTo>
                  <a:pt x="12573" y="15738"/>
                  <a:pt x="12527" y="15721"/>
                  <a:pt x="12421" y="15831"/>
                </a:cubicBezTo>
                <a:cubicBezTo>
                  <a:pt x="12350" y="15905"/>
                  <a:pt x="12258" y="15937"/>
                  <a:pt x="12216" y="15905"/>
                </a:cubicBezTo>
                <a:cubicBezTo>
                  <a:pt x="12174" y="15872"/>
                  <a:pt x="12116" y="15313"/>
                  <a:pt x="12086" y="14663"/>
                </a:cubicBezTo>
                <a:cubicBezTo>
                  <a:pt x="12023" y="13281"/>
                  <a:pt x="12108" y="12902"/>
                  <a:pt x="12630" y="12267"/>
                </a:cubicBezTo>
                <a:lnTo>
                  <a:pt x="12815" y="12042"/>
                </a:lnTo>
                <a:cubicBezTo>
                  <a:pt x="12806" y="12040"/>
                  <a:pt x="12745" y="12037"/>
                  <a:pt x="12744" y="12035"/>
                </a:cubicBezTo>
                <a:cubicBezTo>
                  <a:pt x="12725" y="12011"/>
                  <a:pt x="12771" y="11929"/>
                  <a:pt x="12844" y="11852"/>
                </a:cubicBezTo>
                <a:cubicBezTo>
                  <a:pt x="12906" y="11787"/>
                  <a:pt x="13174" y="11757"/>
                  <a:pt x="13580" y="11743"/>
                </a:cubicBezTo>
                <a:cubicBezTo>
                  <a:pt x="13639" y="11677"/>
                  <a:pt x="13741" y="11599"/>
                  <a:pt x="13872" y="11529"/>
                </a:cubicBezTo>
                <a:cubicBezTo>
                  <a:pt x="14090" y="11411"/>
                  <a:pt x="14448" y="11162"/>
                  <a:pt x="14667" y="10973"/>
                </a:cubicBezTo>
                <a:lnTo>
                  <a:pt x="14797" y="10862"/>
                </a:lnTo>
                <a:cubicBezTo>
                  <a:pt x="14780" y="10858"/>
                  <a:pt x="14723" y="10851"/>
                  <a:pt x="14720" y="10847"/>
                </a:cubicBezTo>
                <a:cubicBezTo>
                  <a:pt x="14699" y="10820"/>
                  <a:pt x="14787" y="10693"/>
                  <a:pt x="14919" y="10563"/>
                </a:cubicBezTo>
                <a:cubicBezTo>
                  <a:pt x="15051" y="10433"/>
                  <a:pt x="15161" y="10244"/>
                  <a:pt x="15161" y="10146"/>
                </a:cubicBezTo>
                <a:cubicBezTo>
                  <a:pt x="15162" y="9997"/>
                  <a:pt x="15267" y="9978"/>
                  <a:pt x="15407" y="10044"/>
                </a:cubicBezTo>
                <a:cubicBezTo>
                  <a:pt x="15294" y="9895"/>
                  <a:pt x="15216" y="9738"/>
                  <a:pt x="15189" y="9582"/>
                </a:cubicBezTo>
                <a:cubicBezTo>
                  <a:pt x="15154" y="9379"/>
                  <a:pt x="15140" y="9156"/>
                  <a:pt x="15159" y="9086"/>
                </a:cubicBezTo>
                <a:cubicBezTo>
                  <a:pt x="15184" y="8997"/>
                  <a:pt x="15864" y="9173"/>
                  <a:pt x="16508" y="9387"/>
                </a:cubicBezTo>
                <a:cubicBezTo>
                  <a:pt x="16475" y="9363"/>
                  <a:pt x="16452" y="9339"/>
                  <a:pt x="16443" y="9318"/>
                </a:cubicBezTo>
                <a:cubicBezTo>
                  <a:pt x="16046" y="9182"/>
                  <a:pt x="15639" y="9055"/>
                  <a:pt x="15204" y="8948"/>
                </a:cubicBezTo>
                <a:cubicBezTo>
                  <a:pt x="15112" y="8925"/>
                  <a:pt x="14942" y="8742"/>
                  <a:pt x="14827" y="8543"/>
                </a:cubicBezTo>
                <a:cubicBezTo>
                  <a:pt x="14759" y="8425"/>
                  <a:pt x="14685" y="8312"/>
                  <a:pt x="14602" y="8204"/>
                </a:cubicBezTo>
                <a:cubicBezTo>
                  <a:pt x="14560" y="8149"/>
                  <a:pt x="14509" y="8097"/>
                  <a:pt x="14462" y="8044"/>
                </a:cubicBezTo>
                <a:cubicBezTo>
                  <a:pt x="13945" y="7502"/>
                  <a:pt x="13195" y="7061"/>
                  <a:pt x="12205" y="6693"/>
                </a:cubicBezTo>
                <a:cubicBezTo>
                  <a:pt x="11927" y="6589"/>
                  <a:pt x="11663" y="6483"/>
                  <a:pt x="11334" y="6382"/>
                </a:cubicBezTo>
                <a:cubicBezTo>
                  <a:pt x="10517" y="6130"/>
                  <a:pt x="9909" y="6078"/>
                  <a:pt x="8512" y="6132"/>
                </a:cubicBezTo>
                <a:cubicBezTo>
                  <a:pt x="8504" y="6132"/>
                  <a:pt x="8495" y="6136"/>
                  <a:pt x="8488" y="6135"/>
                </a:cubicBezTo>
                <a:cubicBezTo>
                  <a:pt x="8379" y="6121"/>
                  <a:pt x="8222" y="6147"/>
                  <a:pt x="8140" y="6192"/>
                </a:cubicBezTo>
                <a:cubicBezTo>
                  <a:pt x="8057" y="6236"/>
                  <a:pt x="7921" y="6235"/>
                  <a:pt x="7838" y="6189"/>
                </a:cubicBezTo>
                <a:cubicBezTo>
                  <a:pt x="7793" y="6164"/>
                  <a:pt x="7761" y="6154"/>
                  <a:pt x="7718" y="6137"/>
                </a:cubicBezTo>
                <a:cubicBezTo>
                  <a:pt x="7392" y="6073"/>
                  <a:pt x="7012" y="5706"/>
                  <a:pt x="5516" y="4139"/>
                </a:cubicBezTo>
                <a:cubicBezTo>
                  <a:pt x="5483" y="4122"/>
                  <a:pt x="5446" y="4091"/>
                  <a:pt x="5415" y="4045"/>
                </a:cubicBezTo>
                <a:cubicBezTo>
                  <a:pt x="5404" y="4028"/>
                  <a:pt x="5402" y="4015"/>
                  <a:pt x="5396" y="3998"/>
                </a:cubicBezTo>
                <a:cubicBezTo>
                  <a:pt x="5371" y="3961"/>
                  <a:pt x="5354" y="3925"/>
                  <a:pt x="5350" y="3895"/>
                </a:cubicBezTo>
                <a:cubicBezTo>
                  <a:pt x="5294" y="3937"/>
                  <a:pt x="5260" y="3986"/>
                  <a:pt x="5260" y="4040"/>
                </a:cubicBezTo>
                <a:cubicBezTo>
                  <a:pt x="5260" y="4246"/>
                  <a:pt x="5165" y="4255"/>
                  <a:pt x="4833" y="4075"/>
                </a:cubicBezTo>
                <a:cubicBezTo>
                  <a:pt x="4547" y="3921"/>
                  <a:pt x="4525" y="3887"/>
                  <a:pt x="4606" y="3724"/>
                </a:cubicBezTo>
                <a:cubicBezTo>
                  <a:pt x="4677" y="3582"/>
                  <a:pt x="4677" y="3513"/>
                  <a:pt x="4604" y="3403"/>
                </a:cubicBezTo>
                <a:cubicBezTo>
                  <a:pt x="4554" y="3327"/>
                  <a:pt x="3680" y="2565"/>
                  <a:pt x="2663" y="1709"/>
                </a:cubicBezTo>
                <a:cubicBezTo>
                  <a:pt x="1647" y="853"/>
                  <a:pt x="815" y="118"/>
                  <a:pt x="815" y="77"/>
                </a:cubicBezTo>
                <a:cubicBezTo>
                  <a:pt x="815" y="35"/>
                  <a:pt x="632" y="0"/>
                  <a:pt x="407" y="0"/>
                </a:cubicBezTo>
                <a:lnTo>
                  <a:pt x="0" y="0"/>
                </a:lnTo>
                <a:close/>
                <a:moveTo>
                  <a:pt x="4165" y="9116"/>
                </a:moveTo>
                <a:cubicBezTo>
                  <a:pt x="4067" y="9184"/>
                  <a:pt x="3965" y="9245"/>
                  <a:pt x="3874" y="9323"/>
                </a:cubicBezTo>
                <a:cubicBezTo>
                  <a:pt x="3703" y="9471"/>
                  <a:pt x="3340" y="9742"/>
                  <a:pt x="2965" y="10015"/>
                </a:cubicBezTo>
                <a:cubicBezTo>
                  <a:pt x="3509" y="9650"/>
                  <a:pt x="4036" y="9345"/>
                  <a:pt x="4392" y="9207"/>
                </a:cubicBezTo>
                <a:cubicBezTo>
                  <a:pt x="4275" y="9222"/>
                  <a:pt x="4196" y="9217"/>
                  <a:pt x="4169" y="9163"/>
                </a:cubicBezTo>
                <a:cubicBezTo>
                  <a:pt x="4162" y="9148"/>
                  <a:pt x="4163" y="9132"/>
                  <a:pt x="4165" y="9116"/>
                </a:cubicBezTo>
                <a:close/>
                <a:moveTo>
                  <a:pt x="1785" y="10901"/>
                </a:moveTo>
                <a:cubicBezTo>
                  <a:pt x="1706" y="10968"/>
                  <a:pt x="1637" y="11030"/>
                  <a:pt x="1567" y="11094"/>
                </a:cubicBezTo>
                <a:cubicBezTo>
                  <a:pt x="1639" y="11030"/>
                  <a:pt x="1709" y="10965"/>
                  <a:pt x="1785" y="10901"/>
                </a:cubicBezTo>
                <a:close/>
                <a:moveTo>
                  <a:pt x="1236" y="11403"/>
                </a:moveTo>
                <a:cubicBezTo>
                  <a:pt x="882" y="11762"/>
                  <a:pt x="587" y="12138"/>
                  <a:pt x="337" y="12563"/>
                </a:cubicBezTo>
                <a:lnTo>
                  <a:pt x="89" y="12986"/>
                </a:lnTo>
                <a:cubicBezTo>
                  <a:pt x="93" y="12999"/>
                  <a:pt x="99" y="12995"/>
                  <a:pt x="104" y="12993"/>
                </a:cubicBezTo>
                <a:lnTo>
                  <a:pt x="398" y="12502"/>
                </a:lnTo>
                <a:cubicBezTo>
                  <a:pt x="425" y="12456"/>
                  <a:pt x="472" y="12398"/>
                  <a:pt x="504" y="12349"/>
                </a:cubicBezTo>
                <a:cubicBezTo>
                  <a:pt x="515" y="12332"/>
                  <a:pt x="526" y="12316"/>
                  <a:pt x="537" y="12299"/>
                </a:cubicBezTo>
                <a:cubicBezTo>
                  <a:pt x="746" y="11985"/>
                  <a:pt x="1011" y="11643"/>
                  <a:pt x="1236" y="11403"/>
                </a:cubicBezTo>
                <a:close/>
                <a:moveTo>
                  <a:pt x="11592" y="16162"/>
                </a:moveTo>
                <a:cubicBezTo>
                  <a:pt x="11556" y="16162"/>
                  <a:pt x="11545" y="16192"/>
                  <a:pt x="11549" y="16228"/>
                </a:cubicBezTo>
                <a:lnTo>
                  <a:pt x="11665" y="16283"/>
                </a:lnTo>
                <a:cubicBezTo>
                  <a:pt x="11671" y="16285"/>
                  <a:pt x="11673" y="16287"/>
                  <a:pt x="11679" y="16290"/>
                </a:cubicBezTo>
                <a:cubicBezTo>
                  <a:pt x="11680" y="16282"/>
                  <a:pt x="11683" y="16276"/>
                  <a:pt x="11683" y="16268"/>
                </a:cubicBezTo>
                <a:cubicBezTo>
                  <a:pt x="11683" y="16209"/>
                  <a:pt x="11642" y="16162"/>
                  <a:pt x="11592" y="16162"/>
                </a:cubicBezTo>
                <a:close/>
                <a:moveTo>
                  <a:pt x="124" y="16908"/>
                </a:moveTo>
                <a:lnTo>
                  <a:pt x="445" y="17429"/>
                </a:lnTo>
                <a:cubicBezTo>
                  <a:pt x="571" y="17633"/>
                  <a:pt x="682" y="17810"/>
                  <a:pt x="797" y="17994"/>
                </a:cubicBezTo>
                <a:cubicBezTo>
                  <a:pt x="1001" y="18064"/>
                  <a:pt x="1657" y="18768"/>
                  <a:pt x="1665" y="18943"/>
                </a:cubicBezTo>
                <a:cubicBezTo>
                  <a:pt x="1742" y="18974"/>
                  <a:pt x="1807" y="19010"/>
                  <a:pt x="1821" y="19039"/>
                </a:cubicBezTo>
                <a:cubicBezTo>
                  <a:pt x="1853" y="19105"/>
                  <a:pt x="2015" y="19208"/>
                  <a:pt x="2242" y="19330"/>
                </a:cubicBezTo>
                <a:cubicBezTo>
                  <a:pt x="2268" y="19344"/>
                  <a:pt x="2289" y="19354"/>
                  <a:pt x="2317" y="19367"/>
                </a:cubicBezTo>
                <a:cubicBezTo>
                  <a:pt x="2206" y="19291"/>
                  <a:pt x="2099" y="19210"/>
                  <a:pt x="1992" y="19120"/>
                </a:cubicBezTo>
                <a:cubicBezTo>
                  <a:pt x="1953" y="19099"/>
                  <a:pt x="1908" y="19069"/>
                  <a:pt x="1892" y="19069"/>
                </a:cubicBezTo>
                <a:cubicBezTo>
                  <a:pt x="1860" y="19069"/>
                  <a:pt x="1820" y="19016"/>
                  <a:pt x="1781" y="18945"/>
                </a:cubicBezTo>
                <a:cubicBezTo>
                  <a:pt x="1636" y="18808"/>
                  <a:pt x="1500" y="18662"/>
                  <a:pt x="1376" y="18508"/>
                </a:cubicBezTo>
                <a:cubicBezTo>
                  <a:pt x="1339" y="18462"/>
                  <a:pt x="1317" y="18429"/>
                  <a:pt x="1281" y="18384"/>
                </a:cubicBezTo>
                <a:cubicBezTo>
                  <a:pt x="1162" y="18256"/>
                  <a:pt x="968" y="17999"/>
                  <a:pt x="752" y="17686"/>
                </a:cubicBezTo>
                <a:cubicBezTo>
                  <a:pt x="730" y="17655"/>
                  <a:pt x="712" y="17628"/>
                  <a:pt x="693" y="17599"/>
                </a:cubicBezTo>
                <a:cubicBezTo>
                  <a:pt x="612" y="17618"/>
                  <a:pt x="544" y="17557"/>
                  <a:pt x="437" y="17387"/>
                </a:cubicBezTo>
                <a:cubicBezTo>
                  <a:pt x="347" y="17244"/>
                  <a:pt x="303" y="17089"/>
                  <a:pt x="319" y="17011"/>
                </a:cubicBezTo>
                <a:cubicBezTo>
                  <a:pt x="312" y="17000"/>
                  <a:pt x="302" y="16985"/>
                  <a:pt x="295" y="16974"/>
                </a:cubicBezTo>
                <a:cubicBezTo>
                  <a:pt x="291" y="16967"/>
                  <a:pt x="285" y="16960"/>
                  <a:pt x="280" y="16952"/>
                </a:cubicBezTo>
                <a:cubicBezTo>
                  <a:pt x="249" y="16979"/>
                  <a:pt x="191" y="16962"/>
                  <a:pt x="136" y="16915"/>
                </a:cubicBezTo>
                <a:cubicBezTo>
                  <a:pt x="132" y="16912"/>
                  <a:pt x="128" y="16911"/>
                  <a:pt x="124" y="16908"/>
                </a:cubicBezTo>
                <a:close/>
                <a:moveTo>
                  <a:pt x="17909" y="18263"/>
                </a:moveTo>
                <a:lnTo>
                  <a:pt x="17632" y="18580"/>
                </a:lnTo>
                <a:cubicBezTo>
                  <a:pt x="17478" y="18754"/>
                  <a:pt x="17352" y="18909"/>
                  <a:pt x="17352" y="18928"/>
                </a:cubicBezTo>
                <a:cubicBezTo>
                  <a:pt x="17352" y="19011"/>
                  <a:pt x="17422" y="18938"/>
                  <a:pt x="17657" y="18612"/>
                </a:cubicBezTo>
                <a:lnTo>
                  <a:pt x="17909" y="18263"/>
                </a:lnTo>
                <a:close/>
                <a:moveTo>
                  <a:pt x="14399" y="18330"/>
                </a:moveTo>
                <a:cubicBezTo>
                  <a:pt x="14367" y="18329"/>
                  <a:pt x="14303" y="18350"/>
                  <a:pt x="14177" y="18392"/>
                </a:cubicBezTo>
                <a:cubicBezTo>
                  <a:pt x="14082" y="18423"/>
                  <a:pt x="14025" y="18491"/>
                  <a:pt x="14051" y="18545"/>
                </a:cubicBezTo>
                <a:cubicBezTo>
                  <a:pt x="14077" y="18598"/>
                  <a:pt x="14145" y="18607"/>
                  <a:pt x="14201" y="18562"/>
                </a:cubicBezTo>
                <a:cubicBezTo>
                  <a:pt x="14256" y="18518"/>
                  <a:pt x="14330" y="18479"/>
                  <a:pt x="14366" y="18478"/>
                </a:cubicBezTo>
                <a:cubicBezTo>
                  <a:pt x="14401" y="18477"/>
                  <a:pt x="14431" y="18441"/>
                  <a:pt x="14431" y="18397"/>
                </a:cubicBezTo>
                <a:cubicBezTo>
                  <a:pt x="14431" y="18353"/>
                  <a:pt x="14431" y="18331"/>
                  <a:pt x="14399" y="18330"/>
                </a:cubicBezTo>
                <a:close/>
                <a:moveTo>
                  <a:pt x="21600" y="18362"/>
                </a:moveTo>
                <a:cubicBezTo>
                  <a:pt x="21329" y="18777"/>
                  <a:pt x="20986" y="19185"/>
                  <a:pt x="20541" y="19597"/>
                </a:cubicBezTo>
                <a:cubicBezTo>
                  <a:pt x="20440" y="19690"/>
                  <a:pt x="20348" y="19766"/>
                  <a:pt x="20256" y="19839"/>
                </a:cubicBezTo>
                <a:cubicBezTo>
                  <a:pt x="20393" y="19769"/>
                  <a:pt x="20523" y="19707"/>
                  <a:pt x="20673" y="19627"/>
                </a:cubicBezTo>
                <a:cubicBezTo>
                  <a:pt x="20897" y="19507"/>
                  <a:pt x="21035" y="19431"/>
                  <a:pt x="21210" y="19335"/>
                </a:cubicBezTo>
                <a:cubicBezTo>
                  <a:pt x="21214" y="19311"/>
                  <a:pt x="21227" y="19285"/>
                  <a:pt x="21257" y="19261"/>
                </a:cubicBezTo>
                <a:cubicBezTo>
                  <a:pt x="21297" y="19231"/>
                  <a:pt x="21310" y="19148"/>
                  <a:pt x="21289" y="19078"/>
                </a:cubicBezTo>
                <a:cubicBezTo>
                  <a:pt x="21268" y="19009"/>
                  <a:pt x="21373" y="18752"/>
                  <a:pt x="21523" y="18505"/>
                </a:cubicBezTo>
                <a:cubicBezTo>
                  <a:pt x="21551" y="18459"/>
                  <a:pt x="21573" y="18409"/>
                  <a:pt x="21600" y="18362"/>
                </a:cubicBezTo>
                <a:close/>
                <a:moveTo>
                  <a:pt x="13482" y="21118"/>
                </a:moveTo>
                <a:cubicBezTo>
                  <a:pt x="13438" y="21118"/>
                  <a:pt x="13401" y="21165"/>
                  <a:pt x="13401" y="21225"/>
                </a:cubicBezTo>
                <a:cubicBezTo>
                  <a:pt x="13401" y="21284"/>
                  <a:pt x="13462" y="21331"/>
                  <a:pt x="13535" y="21331"/>
                </a:cubicBezTo>
                <a:cubicBezTo>
                  <a:pt x="13609" y="21331"/>
                  <a:pt x="13645" y="21284"/>
                  <a:pt x="13616" y="21225"/>
                </a:cubicBezTo>
                <a:cubicBezTo>
                  <a:pt x="13587" y="21165"/>
                  <a:pt x="13526" y="21118"/>
                  <a:pt x="13482" y="21118"/>
                </a:cubicBezTo>
                <a:close/>
                <a:moveTo>
                  <a:pt x="12012" y="21348"/>
                </a:moveTo>
                <a:cubicBezTo>
                  <a:pt x="12006" y="21353"/>
                  <a:pt x="12001" y="21347"/>
                  <a:pt x="11996" y="21351"/>
                </a:cubicBezTo>
                <a:cubicBezTo>
                  <a:pt x="11979" y="21442"/>
                  <a:pt x="11951" y="21530"/>
                  <a:pt x="11917" y="21588"/>
                </a:cubicBezTo>
                <a:cubicBezTo>
                  <a:pt x="11913" y="21594"/>
                  <a:pt x="11907" y="21594"/>
                  <a:pt x="11903" y="21600"/>
                </a:cubicBezTo>
                <a:cubicBezTo>
                  <a:pt x="12049" y="21598"/>
                  <a:pt x="12195" y="21597"/>
                  <a:pt x="12338" y="21593"/>
                </a:cubicBezTo>
                <a:cubicBezTo>
                  <a:pt x="12212" y="21560"/>
                  <a:pt x="12122" y="21513"/>
                  <a:pt x="12073" y="21444"/>
                </a:cubicBezTo>
                <a:cubicBezTo>
                  <a:pt x="12044" y="21404"/>
                  <a:pt x="12028" y="21377"/>
                  <a:pt x="12012" y="2134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5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370666" y="52154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2120778" y="5034259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7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84062" y="7722989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666" fill="hold"/>
                                        <p:tgtEl>
                                          <p:spTgt spid="3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Le chocolat a durci."/>
          <p:cNvSpPr txBox="1"/>
          <p:nvPr/>
        </p:nvSpPr>
        <p:spPr>
          <a:xfrm>
            <a:off x="700214" y="944033"/>
            <a:ext cx="512823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Le chocolat a durci.</a:t>
            </a:r>
          </a:p>
        </p:txBody>
      </p:sp>
      <p:pic>
        <p:nvPicPr>
          <p:cNvPr id="340" name="FE394BF7-A531-4766-9235-0A367882AF9D.m4a" descr="FE394BF7-A531-4766-9235-0A367882AF9D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08666" y="51816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14469" t="14749" r="14381" b="14192"/>
          <a:stretch>
            <a:fillRect/>
          </a:stretch>
        </p:blipFill>
        <p:spPr>
          <a:xfrm>
            <a:off x="1409578" y="5002683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2" name="https://www.ecosia.org/images?q=tuile+chocolat+durcit#id=F878E359D1D98B5656AC7E12BCD67077DB00D2AC"/>
          <p:cNvSpPr txBox="1"/>
          <p:nvPr/>
        </p:nvSpPr>
        <p:spPr>
          <a:xfrm>
            <a:off x="388520" y="9194800"/>
            <a:ext cx="4675494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https://www.ecosia.org/images?q=tuile+chocolat+durcit#id=F878E359D1D98B5656AC7E12BCD67077DB00D2AC</a:t>
            </a:r>
          </a:p>
        </p:txBody>
      </p:sp>
      <p:pic>
        <p:nvPicPr>
          <p:cNvPr id="343" name="Capture d’écran 2020-03-28 à 15.45.49.png" descr="Capture d’écran 2020-03-28 à 15.45.49.png"/>
          <p:cNvPicPr>
            <a:picLocks noChangeAspect="1"/>
          </p:cNvPicPr>
          <p:nvPr/>
        </p:nvPicPr>
        <p:blipFill>
          <a:blip r:embed="rId6">
            <a:extLst/>
          </a:blip>
          <a:srcRect l="10567" t="7235" r="15489" b="2421"/>
          <a:stretch>
            <a:fillRect/>
          </a:stretch>
        </p:blipFill>
        <p:spPr>
          <a:xfrm flipH="1" rot="19226993">
            <a:off x="4729306" y="3122798"/>
            <a:ext cx="3324347" cy="3166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515" fill="norm" stroke="1" extrusionOk="0">
                <a:moveTo>
                  <a:pt x="18387" y="1"/>
                </a:moveTo>
                <a:cubicBezTo>
                  <a:pt x="18367" y="-17"/>
                  <a:pt x="18174" y="159"/>
                  <a:pt x="17877" y="473"/>
                </a:cubicBezTo>
                <a:cubicBezTo>
                  <a:pt x="16712" y="1704"/>
                  <a:pt x="16364" y="1763"/>
                  <a:pt x="14288" y="1088"/>
                </a:cubicBezTo>
                <a:cubicBezTo>
                  <a:pt x="13555" y="850"/>
                  <a:pt x="13360" y="834"/>
                  <a:pt x="12432" y="918"/>
                </a:cubicBezTo>
                <a:cubicBezTo>
                  <a:pt x="11243" y="1026"/>
                  <a:pt x="10291" y="1317"/>
                  <a:pt x="10138" y="1619"/>
                </a:cubicBezTo>
                <a:cubicBezTo>
                  <a:pt x="10080" y="1734"/>
                  <a:pt x="10030" y="2173"/>
                  <a:pt x="10030" y="2595"/>
                </a:cubicBezTo>
                <a:cubicBezTo>
                  <a:pt x="10030" y="3248"/>
                  <a:pt x="9968" y="3506"/>
                  <a:pt x="9602" y="4329"/>
                </a:cubicBezTo>
                <a:cubicBezTo>
                  <a:pt x="9278" y="5057"/>
                  <a:pt x="9086" y="5346"/>
                  <a:pt x="8825" y="5496"/>
                </a:cubicBezTo>
                <a:cubicBezTo>
                  <a:pt x="7785" y="6097"/>
                  <a:pt x="7026" y="6712"/>
                  <a:pt x="5890" y="7872"/>
                </a:cubicBezTo>
                <a:cubicBezTo>
                  <a:pt x="5109" y="8671"/>
                  <a:pt x="4295" y="9377"/>
                  <a:pt x="3755" y="9724"/>
                </a:cubicBezTo>
                <a:cubicBezTo>
                  <a:pt x="3275" y="10033"/>
                  <a:pt x="2561" y="10543"/>
                  <a:pt x="2171" y="10857"/>
                </a:cubicBezTo>
                <a:cubicBezTo>
                  <a:pt x="1552" y="11355"/>
                  <a:pt x="821" y="11777"/>
                  <a:pt x="179" y="12006"/>
                </a:cubicBezTo>
                <a:cubicBezTo>
                  <a:pt x="-125" y="12114"/>
                  <a:pt x="-47" y="12269"/>
                  <a:pt x="451" y="12542"/>
                </a:cubicBezTo>
                <a:cubicBezTo>
                  <a:pt x="1515" y="13126"/>
                  <a:pt x="2141" y="13513"/>
                  <a:pt x="2520" y="13826"/>
                </a:cubicBezTo>
                <a:cubicBezTo>
                  <a:pt x="2740" y="14008"/>
                  <a:pt x="3182" y="14250"/>
                  <a:pt x="3501" y="14362"/>
                </a:cubicBezTo>
                <a:cubicBezTo>
                  <a:pt x="3821" y="14474"/>
                  <a:pt x="4346" y="14756"/>
                  <a:pt x="4668" y="14991"/>
                </a:cubicBezTo>
                <a:cubicBezTo>
                  <a:pt x="5331" y="15473"/>
                  <a:pt x="5422" y="15495"/>
                  <a:pt x="5614" y="15220"/>
                </a:cubicBezTo>
                <a:cubicBezTo>
                  <a:pt x="5729" y="15054"/>
                  <a:pt x="5777" y="15048"/>
                  <a:pt x="5924" y="15177"/>
                </a:cubicBezTo>
                <a:cubicBezTo>
                  <a:pt x="6020" y="15260"/>
                  <a:pt x="6075" y="15370"/>
                  <a:pt x="6044" y="15422"/>
                </a:cubicBezTo>
                <a:cubicBezTo>
                  <a:pt x="5967" y="15553"/>
                  <a:pt x="5993" y="15572"/>
                  <a:pt x="8382" y="16856"/>
                </a:cubicBezTo>
                <a:cubicBezTo>
                  <a:pt x="10899" y="18210"/>
                  <a:pt x="11069" y="18379"/>
                  <a:pt x="10953" y="19440"/>
                </a:cubicBezTo>
                <a:cubicBezTo>
                  <a:pt x="10909" y="19845"/>
                  <a:pt x="10812" y="20144"/>
                  <a:pt x="10684" y="20262"/>
                </a:cubicBezTo>
                <a:cubicBezTo>
                  <a:pt x="10632" y="20310"/>
                  <a:pt x="10613" y="20346"/>
                  <a:pt x="10592" y="20383"/>
                </a:cubicBezTo>
                <a:cubicBezTo>
                  <a:pt x="10653" y="20397"/>
                  <a:pt x="10711" y="20428"/>
                  <a:pt x="10748" y="20491"/>
                </a:cubicBezTo>
                <a:cubicBezTo>
                  <a:pt x="10775" y="20537"/>
                  <a:pt x="10773" y="20584"/>
                  <a:pt x="10763" y="20629"/>
                </a:cubicBezTo>
                <a:cubicBezTo>
                  <a:pt x="10898" y="20586"/>
                  <a:pt x="11035" y="20295"/>
                  <a:pt x="11230" y="19647"/>
                </a:cubicBezTo>
                <a:cubicBezTo>
                  <a:pt x="11626" y="18329"/>
                  <a:pt x="11635" y="18314"/>
                  <a:pt x="12204" y="17946"/>
                </a:cubicBezTo>
                <a:cubicBezTo>
                  <a:pt x="12501" y="17753"/>
                  <a:pt x="12856" y="17397"/>
                  <a:pt x="12996" y="17153"/>
                </a:cubicBezTo>
                <a:cubicBezTo>
                  <a:pt x="13136" y="16909"/>
                  <a:pt x="13781" y="16209"/>
                  <a:pt x="14427" y="15597"/>
                </a:cubicBezTo>
                <a:cubicBezTo>
                  <a:pt x="15072" y="14985"/>
                  <a:pt x="15694" y="14294"/>
                  <a:pt x="15808" y="14060"/>
                </a:cubicBezTo>
                <a:cubicBezTo>
                  <a:pt x="15923" y="13827"/>
                  <a:pt x="16193" y="13376"/>
                  <a:pt x="16408" y="13060"/>
                </a:cubicBezTo>
                <a:cubicBezTo>
                  <a:pt x="16623" y="12744"/>
                  <a:pt x="16800" y="12355"/>
                  <a:pt x="16800" y="12197"/>
                </a:cubicBezTo>
                <a:cubicBezTo>
                  <a:pt x="16802" y="11512"/>
                  <a:pt x="17143" y="10713"/>
                  <a:pt x="17456" y="10663"/>
                </a:cubicBezTo>
                <a:cubicBezTo>
                  <a:pt x="17545" y="10649"/>
                  <a:pt x="17679" y="10596"/>
                  <a:pt x="17754" y="10547"/>
                </a:cubicBezTo>
                <a:cubicBezTo>
                  <a:pt x="17829" y="10497"/>
                  <a:pt x="17932" y="10485"/>
                  <a:pt x="17982" y="10517"/>
                </a:cubicBezTo>
                <a:cubicBezTo>
                  <a:pt x="18178" y="10645"/>
                  <a:pt x="19092" y="8233"/>
                  <a:pt x="19092" y="7589"/>
                </a:cubicBezTo>
                <a:cubicBezTo>
                  <a:pt x="19092" y="7283"/>
                  <a:pt x="19328" y="6678"/>
                  <a:pt x="20197" y="4758"/>
                </a:cubicBezTo>
                <a:cubicBezTo>
                  <a:pt x="20430" y="4242"/>
                  <a:pt x="20620" y="3777"/>
                  <a:pt x="20620" y="3722"/>
                </a:cubicBezTo>
                <a:cubicBezTo>
                  <a:pt x="20620" y="3668"/>
                  <a:pt x="20785" y="3364"/>
                  <a:pt x="20986" y="3048"/>
                </a:cubicBezTo>
                <a:cubicBezTo>
                  <a:pt x="21311" y="2539"/>
                  <a:pt x="21458" y="2226"/>
                  <a:pt x="21471" y="1970"/>
                </a:cubicBezTo>
                <a:cubicBezTo>
                  <a:pt x="21475" y="1884"/>
                  <a:pt x="21463" y="1805"/>
                  <a:pt x="21440" y="1727"/>
                </a:cubicBezTo>
                <a:cubicBezTo>
                  <a:pt x="21360" y="1460"/>
                  <a:pt x="20648" y="1000"/>
                  <a:pt x="20020" y="807"/>
                </a:cubicBezTo>
                <a:cubicBezTo>
                  <a:pt x="19643" y="692"/>
                  <a:pt x="19516" y="706"/>
                  <a:pt x="19097" y="905"/>
                </a:cubicBezTo>
                <a:cubicBezTo>
                  <a:pt x="18303" y="1281"/>
                  <a:pt x="17864" y="804"/>
                  <a:pt x="18346" y="88"/>
                </a:cubicBezTo>
                <a:cubicBezTo>
                  <a:pt x="18380" y="36"/>
                  <a:pt x="18394" y="7"/>
                  <a:pt x="18387" y="1"/>
                </a:cubicBezTo>
                <a:close/>
                <a:moveTo>
                  <a:pt x="10194" y="20534"/>
                </a:moveTo>
                <a:cubicBezTo>
                  <a:pt x="10176" y="20526"/>
                  <a:pt x="10140" y="20531"/>
                  <a:pt x="10092" y="20550"/>
                </a:cubicBezTo>
                <a:cubicBezTo>
                  <a:pt x="9999" y="20588"/>
                  <a:pt x="9923" y="20639"/>
                  <a:pt x="9923" y="20664"/>
                </a:cubicBezTo>
                <a:cubicBezTo>
                  <a:pt x="9923" y="20757"/>
                  <a:pt x="10130" y="20706"/>
                  <a:pt x="10194" y="20596"/>
                </a:cubicBezTo>
                <a:cubicBezTo>
                  <a:pt x="10213" y="20564"/>
                  <a:pt x="10213" y="20542"/>
                  <a:pt x="10194" y="20534"/>
                </a:cubicBezTo>
                <a:close/>
                <a:moveTo>
                  <a:pt x="10674" y="21235"/>
                </a:moveTo>
                <a:cubicBezTo>
                  <a:pt x="10619" y="21271"/>
                  <a:pt x="10601" y="21349"/>
                  <a:pt x="10635" y="21408"/>
                </a:cubicBezTo>
                <a:cubicBezTo>
                  <a:pt x="10738" y="21583"/>
                  <a:pt x="10903" y="21530"/>
                  <a:pt x="10835" y="21343"/>
                </a:cubicBezTo>
                <a:cubicBezTo>
                  <a:pt x="10801" y="21249"/>
                  <a:pt x="10728" y="21200"/>
                  <a:pt x="10674" y="212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4" name="Capture d’écran 2020-03-28 à 15.45.49.png" descr="Capture d’écran 2020-03-28 à 15.45.49.png"/>
          <p:cNvPicPr>
            <a:picLocks noChangeAspect="1"/>
          </p:cNvPicPr>
          <p:nvPr/>
        </p:nvPicPr>
        <p:blipFill>
          <a:blip r:embed="rId6">
            <a:extLst/>
          </a:blip>
          <a:srcRect l="10567" t="7235" r="15489" b="2421"/>
          <a:stretch>
            <a:fillRect/>
          </a:stretch>
        </p:blipFill>
        <p:spPr>
          <a:xfrm rot="5368535">
            <a:off x="6397620" y="3842642"/>
            <a:ext cx="3324347" cy="3166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515" fill="norm" stroke="1" extrusionOk="0">
                <a:moveTo>
                  <a:pt x="18387" y="1"/>
                </a:moveTo>
                <a:cubicBezTo>
                  <a:pt x="18367" y="-17"/>
                  <a:pt x="18174" y="159"/>
                  <a:pt x="17877" y="473"/>
                </a:cubicBezTo>
                <a:cubicBezTo>
                  <a:pt x="16712" y="1704"/>
                  <a:pt x="16364" y="1763"/>
                  <a:pt x="14288" y="1088"/>
                </a:cubicBezTo>
                <a:cubicBezTo>
                  <a:pt x="13555" y="850"/>
                  <a:pt x="13360" y="834"/>
                  <a:pt x="12432" y="918"/>
                </a:cubicBezTo>
                <a:cubicBezTo>
                  <a:pt x="11243" y="1026"/>
                  <a:pt x="10291" y="1317"/>
                  <a:pt x="10138" y="1619"/>
                </a:cubicBezTo>
                <a:cubicBezTo>
                  <a:pt x="10080" y="1734"/>
                  <a:pt x="10030" y="2173"/>
                  <a:pt x="10030" y="2595"/>
                </a:cubicBezTo>
                <a:cubicBezTo>
                  <a:pt x="10030" y="3248"/>
                  <a:pt x="9968" y="3506"/>
                  <a:pt x="9602" y="4329"/>
                </a:cubicBezTo>
                <a:cubicBezTo>
                  <a:pt x="9278" y="5057"/>
                  <a:pt x="9086" y="5346"/>
                  <a:pt x="8825" y="5496"/>
                </a:cubicBezTo>
                <a:cubicBezTo>
                  <a:pt x="7785" y="6097"/>
                  <a:pt x="7026" y="6712"/>
                  <a:pt x="5890" y="7872"/>
                </a:cubicBezTo>
                <a:cubicBezTo>
                  <a:pt x="5109" y="8671"/>
                  <a:pt x="4295" y="9377"/>
                  <a:pt x="3755" y="9724"/>
                </a:cubicBezTo>
                <a:cubicBezTo>
                  <a:pt x="3275" y="10033"/>
                  <a:pt x="2561" y="10543"/>
                  <a:pt x="2171" y="10857"/>
                </a:cubicBezTo>
                <a:cubicBezTo>
                  <a:pt x="1552" y="11355"/>
                  <a:pt x="821" y="11777"/>
                  <a:pt x="179" y="12006"/>
                </a:cubicBezTo>
                <a:cubicBezTo>
                  <a:pt x="-125" y="12114"/>
                  <a:pt x="-47" y="12269"/>
                  <a:pt x="451" y="12542"/>
                </a:cubicBezTo>
                <a:cubicBezTo>
                  <a:pt x="1515" y="13126"/>
                  <a:pt x="2141" y="13513"/>
                  <a:pt x="2520" y="13826"/>
                </a:cubicBezTo>
                <a:cubicBezTo>
                  <a:pt x="2740" y="14008"/>
                  <a:pt x="3182" y="14250"/>
                  <a:pt x="3501" y="14362"/>
                </a:cubicBezTo>
                <a:cubicBezTo>
                  <a:pt x="3821" y="14474"/>
                  <a:pt x="4346" y="14756"/>
                  <a:pt x="4668" y="14991"/>
                </a:cubicBezTo>
                <a:cubicBezTo>
                  <a:pt x="5331" y="15473"/>
                  <a:pt x="5422" y="15495"/>
                  <a:pt x="5614" y="15220"/>
                </a:cubicBezTo>
                <a:cubicBezTo>
                  <a:pt x="5729" y="15054"/>
                  <a:pt x="5777" y="15048"/>
                  <a:pt x="5924" y="15177"/>
                </a:cubicBezTo>
                <a:cubicBezTo>
                  <a:pt x="6020" y="15260"/>
                  <a:pt x="6075" y="15370"/>
                  <a:pt x="6044" y="15422"/>
                </a:cubicBezTo>
                <a:cubicBezTo>
                  <a:pt x="5967" y="15553"/>
                  <a:pt x="5993" y="15572"/>
                  <a:pt x="8382" y="16856"/>
                </a:cubicBezTo>
                <a:cubicBezTo>
                  <a:pt x="10899" y="18210"/>
                  <a:pt x="11069" y="18379"/>
                  <a:pt x="10953" y="19440"/>
                </a:cubicBezTo>
                <a:cubicBezTo>
                  <a:pt x="10909" y="19845"/>
                  <a:pt x="10812" y="20144"/>
                  <a:pt x="10684" y="20262"/>
                </a:cubicBezTo>
                <a:cubicBezTo>
                  <a:pt x="10632" y="20310"/>
                  <a:pt x="10613" y="20346"/>
                  <a:pt x="10592" y="20383"/>
                </a:cubicBezTo>
                <a:cubicBezTo>
                  <a:pt x="10653" y="20397"/>
                  <a:pt x="10711" y="20428"/>
                  <a:pt x="10748" y="20491"/>
                </a:cubicBezTo>
                <a:cubicBezTo>
                  <a:pt x="10775" y="20537"/>
                  <a:pt x="10773" y="20584"/>
                  <a:pt x="10763" y="20629"/>
                </a:cubicBezTo>
                <a:cubicBezTo>
                  <a:pt x="10898" y="20586"/>
                  <a:pt x="11035" y="20295"/>
                  <a:pt x="11230" y="19647"/>
                </a:cubicBezTo>
                <a:cubicBezTo>
                  <a:pt x="11626" y="18329"/>
                  <a:pt x="11635" y="18314"/>
                  <a:pt x="12204" y="17946"/>
                </a:cubicBezTo>
                <a:cubicBezTo>
                  <a:pt x="12501" y="17753"/>
                  <a:pt x="12856" y="17397"/>
                  <a:pt x="12996" y="17153"/>
                </a:cubicBezTo>
                <a:cubicBezTo>
                  <a:pt x="13136" y="16909"/>
                  <a:pt x="13781" y="16209"/>
                  <a:pt x="14427" y="15597"/>
                </a:cubicBezTo>
                <a:cubicBezTo>
                  <a:pt x="15072" y="14985"/>
                  <a:pt x="15694" y="14294"/>
                  <a:pt x="15808" y="14060"/>
                </a:cubicBezTo>
                <a:cubicBezTo>
                  <a:pt x="15923" y="13827"/>
                  <a:pt x="16193" y="13376"/>
                  <a:pt x="16408" y="13060"/>
                </a:cubicBezTo>
                <a:cubicBezTo>
                  <a:pt x="16623" y="12744"/>
                  <a:pt x="16800" y="12355"/>
                  <a:pt x="16800" y="12197"/>
                </a:cubicBezTo>
                <a:cubicBezTo>
                  <a:pt x="16802" y="11512"/>
                  <a:pt x="17143" y="10713"/>
                  <a:pt x="17456" y="10663"/>
                </a:cubicBezTo>
                <a:cubicBezTo>
                  <a:pt x="17545" y="10649"/>
                  <a:pt x="17679" y="10596"/>
                  <a:pt x="17754" y="10547"/>
                </a:cubicBezTo>
                <a:cubicBezTo>
                  <a:pt x="17829" y="10497"/>
                  <a:pt x="17932" y="10485"/>
                  <a:pt x="17982" y="10517"/>
                </a:cubicBezTo>
                <a:cubicBezTo>
                  <a:pt x="18178" y="10645"/>
                  <a:pt x="19092" y="8233"/>
                  <a:pt x="19092" y="7589"/>
                </a:cubicBezTo>
                <a:cubicBezTo>
                  <a:pt x="19092" y="7283"/>
                  <a:pt x="19328" y="6678"/>
                  <a:pt x="20197" y="4758"/>
                </a:cubicBezTo>
                <a:cubicBezTo>
                  <a:pt x="20430" y="4242"/>
                  <a:pt x="20620" y="3777"/>
                  <a:pt x="20620" y="3722"/>
                </a:cubicBezTo>
                <a:cubicBezTo>
                  <a:pt x="20620" y="3668"/>
                  <a:pt x="20785" y="3364"/>
                  <a:pt x="20986" y="3048"/>
                </a:cubicBezTo>
                <a:cubicBezTo>
                  <a:pt x="21311" y="2539"/>
                  <a:pt x="21458" y="2226"/>
                  <a:pt x="21471" y="1970"/>
                </a:cubicBezTo>
                <a:cubicBezTo>
                  <a:pt x="21475" y="1884"/>
                  <a:pt x="21463" y="1805"/>
                  <a:pt x="21440" y="1727"/>
                </a:cubicBezTo>
                <a:cubicBezTo>
                  <a:pt x="21360" y="1460"/>
                  <a:pt x="20648" y="1000"/>
                  <a:pt x="20020" y="807"/>
                </a:cubicBezTo>
                <a:cubicBezTo>
                  <a:pt x="19643" y="692"/>
                  <a:pt x="19516" y="706"/>
                  <a:pt x="19097" y="905"/>
                </a:cubicBezTo>
                <a:cubicBezTo>
                  <a:pt x="18303" y="1281"/>
                  <a:pt x="17864" y="804"/>
                  <a:pt x="18346" y="88"/>
                </a:cubicBezTo>
                <a:cubicBezTo>
                  <a:pt x="18380" y="36"/>
                  <a:pt x="18394" y="7"/>
                  <a:pt x="18387" y="1"/>
                </a:cubicBezTo>
                <a:close/>
                <a:moveTo>
                  <a:pt x="10194" y="20534"/>
                </a:moveTo>
                <a:cubicBezTo>
                  <a:pt x="10176" y="20526"/>
                  <a:pt x="10140" y="20531"/>
                  <a:pt x="10092" y="20550"/>
                </a:cubicBezTo>
                <a:cubicBezTo>
                  <a:pt x="9999" y="20588"/>
                  <a:pt x="9923" y="20639"/>
                  <a:pt x="9923" y="20664"/>
                </a:cubicBezTo>
                <a:cubicBezTo>
                  <a:pt x="9923" y="20757"/>
                  <a:pt x="10130" y="20706"/>
                  <a:pt x="10194" y="20596"/>
                </a:cubicBezTo>
                <a:cubicBezTo>
                  <a:pt x="10213" y="20564"/>
                  <a:pt x="10213" y="20542"/>
                  <a:pt x="10194" y="20534"/>
                </a:cubicBezTo>
                <a:close/>
                <a:moveTo>
                  <a:pt x="10674" y="21235"/>
                </a:moveTo>
                <a:cubicBezTo>
                  <a:pt x="10619" y="21271"/>
                  <a:pt x="10601" y="21349"/>
                  <a:pt x="10635" y="21408"/>
                </a:cubicBezTo>
                <a:cubicBezTo>
                  <a:pt x="10738" y="21583"/>
                  <a:pt x="10903" y="21530"/>
                  <a:pt x="10835" y="21343"/>
                </a:cubicBezTo>
                <a:cubicBezTo>
                  <a:pt x="10801" y="21249"/>
                  <a:pt x="10728" y="21200"/>
                  <a:pt x="10674" y="212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5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84062" y="7722989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655" fill="hold"/>
                                        <p:tgtEl>
                                          <p:spTgt spid="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4062" y="7722989"/>
            <a:ext cx="1559670" cy="1559670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Etape 7"/>
          <p:cNvSpPr txBox="1"/>
          <p:nvPr/>
        </p:nvSpPr>
        <p:spPr>
          <a:xfrm>
            <a:off x="1014914" y="1147233"/>
            <a:ext cx="18309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7</a:t>
            </a:r>
          </a:p>
        </p:txBody>
      </p:sp>
      <p:pic>
        <p:nvPicPr>
          <p:cNvPr id="349" name="Egg.jpg" descr="Egg.jpg"/>
          <p:cNvPicPr>
            <a:picLocks noChangeAspect="1"/>
          </p:cNvPicPr>
          <p:nvPr/>
        </p:nvPicPr>
        <p:blipFill>
          <a:blip r:embed="rId3">
            <a:extLst/>
          </a:blip>
          <a:srcRect l="10990" t="13853" r="12430" b="12730"/>
          <a:stretch>
            <a:fillRect/>
          </a:stretch>
        </p:blipFill>
        <p:spPr>
          <a:xfrm rot="5702477">
            <a:off x="3974017" y="1564014"/>
            <a:ext cx="2639262" cy="1684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4" h="21381" fill="norm" stroke="1" extrusionOk="0">
                <a:moveTo>
                  <a:pt x="13502" y="0"/>
                </a:moveTo>
                <a:cubicBezTo>
                  <a:pt x="13265" y="2"/>
                  <a:pt x="13020" y="12"/>
                  <a:pt x="12771" y="30"/>
                </a:cubicBezTo>
                <a:cubicBezTo>
                  <a:pt x="11187" y="145"/>
                  <a:pt x="10550" y="306"/>
                  <a:pt x="9277" y="917"/>
                </a:cubicBezTo>
                <a:cubicBezTo>
                  <a:pt x="8420" y="1328"/>
                  <a:pt x="7614" y="1809"/>
                  <a:pt x="7485" y="1985"/>
                </a:cubicBezTo>
                <a:cubicBezTo>
                  <a:pt x="7357" y="2161"/>
                  <a:pt x="7156" y="2308"/>
                  <a:pt x="7037" y="2308"/>
                </a:cubicBezTo>
                <a:cubicBezTo>
                  <a:pt x="6919" y="2308"/>
                  <a:pt x="6690" y="2444"/>
                  <a:pt x="6529" y="2615"/>
                </a:cubicBezTo>
                <a:cubicBezTo>
                  <a:pt x="6368" y="2786"/>
                  <a:pt x="5858" y="3165"/>
                  <a:pt x="5395" y="3457"/>
                </a:cubicBezTo>
                <a:cubicBezTo>
                  <a:pt x="4933" y="3748"/>
                  <a:pt x="4441" y="4192"/>
                  <a:pt x="4299" y="4439"/>
                </a:cubicBezTo>
                <a:cubicBezTo>
                  <a:pt x="4158" y="4687"/>
                  <a:pt x="3980" y="4893"/>
                  <a:pt x="3905" y="4893"/>
                </a:cubicBezTo>
                <a:cubicBezTo>
                  <a:pt x="3831" y="4893"/>
                  <a:pt x="3544" y="5163"/>
                  <a:pt x="3267" y="5497"/>
                </a:cubicBezTo>
                <a:cubicBezTo>
                  <a:pt x="2969" y="5857"/>
                  <a:pt x="2685" y="6034"/>
                  <a:pt x="2571" y="5931"/>
                </a:cubicBezTo>
                <a:cubicBezTo>
                  <a:pt x="2466" y="5834"/>
                  <a:pt x="2433" y="5843"/>
                  <a:pt x="2495" y="5951"/>
                </a:cubicBezTo>
                <a:cubicBezTo>
                  <a:pt x="2644" y="6211"/>
                  <a:pt x="2011" y="7268"/>
                  <a:pt x="1819" y="7079"/>
                </a:cubicBezTo>
                <a:cubicBezTo>
                  <a:pt x="1736" y="6999"/>
                  <a:pt x="1713" y="7045"/>
                  <a:pt x="1768" y="7185"/>
                </a:cubicBezTo>
                <a:cubicBezTo>
                  <a:pt x="1878" y="7467"/>
                  <a:pt x="1611" y="7810"/>
                  <a:pt x="1275" y="7820"/>
                </a:cubicBezTo>
                <a:cubicBezTo>
                  <a:pt x="929" y="7830"/>
                  <a:pt x="238" y="9848"/>
                  <a:pt x="62" y="11362"/>
                </a:cubicBezTo>
                <a:cubicBezTo>
                  <a:pt x="-339" y="14813"/>
                  <a:pt x="1217" y="17919"/>
                  <a:pt x="4160" y="19530"/>
                </a:cubicBezTo>
                <a:cubicBezTo>
                  <a:pt x="4812" y="19887"/>
                  <a:pt x="5615" y="20406"/>
                  <a:pt x="5942" y="20684"/>
                </a:cubicBezTo>
                <a:cubicBezTo>
                  <a:pt x="6434" y="21103"/>
                  <a:pt x="6871" y="21210"/>
                  <a:pt x="8534" y="21319"/>
                </a:cubicBezTo>
                <a:cubicBezTo>
                  <a:pt x="12326" y="21566"/>
                  <a:pt x="16262" y="21044"/>
                  <a:pt x="16449" y="20271"/>
                </a:cubicBezTo>
                <a:cubicBezTo>
                  <a:pt x="16493" y="20089"/>
                  <a:pt x="16852" y="19684"/>
                  <a:pt x="17244" y="19369"/>
                </a:cubicBezTo>
                <a:cubicBezTo>
                  <a:pt x="19925" y="17209"/>
                  <a:pt x="21261" y="13702"/>
                  <a:pt x="21112" y="9221"/>
                </a:cubicBezTo>
                <a:cubicBezTo>
                  <a:pt x="21056" y="7505"/>
                  <a:pt x="20970" y="7014"/>
                  <a:pt x="20468" y="5447"/>
                </a:cubicBezTo>
                <a:cubicBezTo>
                  <a:pt x="19269" y="1706"/>
                  <a:pt x="17057" y="-34"/>
                  <a:pt x="1350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0" name="th.jpeg" descr="th.jpeg"/>
          <p:cNvPicPr>
            <a:picLocks noChangeAspect="1"/>
          </p:cNvPicPr>
          <p:nvPr/>
        </p:nvPicPr>
        <p:blipFill>
          <a:blip r:embed="rId4">
            <a:extLst/>
          </a:blip>
          <a:srcRect l="2340" t="18600" r="2331" b="18452"/>
          <a:stretch>
            <a:fillRect/>
          </a:stretch>
        </p:blipFill>
        <p:spPr>
          <a:xfrm>
            <a:off x="2849290" y="5925542"/>
            <a:ext cx="3916698" cy="258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64" fill="norm" stroke="1" extrusionOk="0">
                <a:moveTo>
                  <a:pt x="9960" y="13"/>
                </a:moveTo>
                <a:cubicBezTo>
                  <a:pt x="8940" y="35"/>
                  <a:pt x="7998" y="73"/>
                  <a:pt x="7867" y="95"/>
                </a:cubicBezTo>
                <a:cubicBezTo>
                  <a:pt x="4562" y="655"/>
                  <a:pt x="3070" y="1180"/>
                  <a:pt x="1612" y="2303"/>
                </a:cubicBezTo>
                <a:cubicBezTo>
                  <a:pt x="488" y="3168"/>
                  <a:pt x="-21" y="4043"/>
                  <a:pt x="1" y="5102"/>
                </a:cubicBezTo>
                <a:cubicBezTo>
                  <a:pt x="4" y="5253"/>
                  <a:pt x="18" y="5409"/>
                  <a:pt x="42" y="5569"/>
                </a:cubicBezTo>
                <a:cubicBezTo>
                  <a:pt x="68" y="5738"/>
                  <a:pt x="144" y="6465"/>
                  <a:pt x="210" y="7180"/>
                </a:cubicBezTo>
                <a:cubicBezTo>
                  <a:pt x="367" y="8896"/>
                  <a:pt x="527" y="9829"/>
                  <a:pt x="968" y="11615"/>
                </a:cubicBezTo>
                <a:cubicBezTo>
                  <a:pt x="1486" y="13713"/>
                  <a:pt x="2816" y="16405"/>
                  <a:pt x="4076" y="17905"/>
                </a:cubicBezTo>
                <a:cubicBezTo>
                  <a:pt x="5903" y="20081"/>
                  <a:pt x="7860" y="21294"/>
                  <a:pt x="9960" y="21552"/>
                </a:cubicBezTo>
                <a:cubicBezTo>
                  <a:pt x="10091" y="21568"/>
                  <a:pt x="10552" y="21568"/>
                  <a:pt x="10984" y="21552"/>
                </a:cubicBezTo>
                <a:cubicBezTo>
                  <a:pt x="12431" y="21499"/>
                  <a:pt x="13580" y="21143"/>
                  <a:pt x="14765" y="20384"/>
                </a:cubicBezTo>
                <a:cubicBezTo>
                  <a:pt x="15140" y="20144"/>
                  <a:pt x="16070" y="19429"/>
                  <a:pt x="16287" y="19212"/>
                </a:cubicBezTo>
                <a:cubicBezTo>
                  <a:pt x="16366" y="19134"/>
                  <a:pt x="16462" y="19045"/>
                  <a:pt x="16501" y="19017"/>
                </a:cubicBezTo>
                <a:cubicBezTo>
                  <a:pt x="16540" y="18989"/>
                  <a:pt x="16638" y="18900"/>
                  <a:pt x="16716" y="18819"/>
                </a:cubicBezTo>
                <a:cubicBezTo>
                  <a:pt x="18833" y="16613"/>
                  <a:pt x="20316" y="13486"/>
                  <a:pt x="20970" y="9854"/>
                </a:cubicBezTo>
                <a:cubicBezTo>
                  <a:pt x="21054" y="9386"/>
                  <a:pt x="21202" y="8180"/>
                  <a:pt x="21281" y="7296"/>
                </a:cubicBezTo>
                <a:cubicBezTo>
                  <a:pt x="21322" y="6844"/>
                  <a:pt x="21386" y="6242"/>
                  <a:pt x="21425" y="5959"/>
                </a:cubicBezTo>
                <a:cubicBezTo>
                  <a:pt x="21579" y="4839"/>
                  <a:pt x="21493" y="4391"/>
                  <a:pt x="20977" y="3600"/>
                </a:cubicBezTo>
                <a:cubicBezTo>
                  <a:pt x="20574" y="2984"/>
                  <a:pt x="20172" y="2593"/>
                  <a:pt x="19441" y="2111"/>
                </a:cubicBezTo>
                <a:cubicBezTo>
                  <a:pt x="18546" y="1520"/>
                  <a:pt x="17586" y="1096"/>
                  <a:pt x="16431" y="784"/>
                </a:cubicBezTo>
                <a:cubicBezTo>
                  <a:pt x="16117" y="699"/>
                  <a:pt x="15752" y="599"/>
                  <a:pt x="15621" y="562"/>
                </a:cubicBezTo>
                <a:cubicBezTo>
                  <a:pt x="15490" y="525"/>
                  <a:pt x="15299" y="480"/>
                  <a:pt x="15194" y="463"/>
                </a:cubicBezTo>
                <a:cubicBezTo>
                  <a:pt x="15089" y="446"/>
                  <a:pt x="14661" y="367"/>
                  <a:pt x="14242" y="284"/>
                </a:cubicBezTo>
                <a:cubicBezTo>
                  <a:pt x="12971" y="33"/>
                  <a:pt x="11963" y="-32"/>
                  <a:pt x="9960" y="1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1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0" t="0" r="15522" b="12400"/>
          <a:stretch>
            <a:fillRect/>
          </a:stretch>
        </p:blipFill>
        <p:spPr>
          <a:xfrm>
            <a:off x="2950565" y="4406635"/>
            <a:ext cx="3714149" cy="2884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4" h="21598" fill="norm" stroke="1" extrusionOk="0">
                <a:moveTo>
                  <a:pt x="0" y="0"/>
                </a:moveTo>
                <a:lnTo>
                  <a:pt x="2" y="348"/>
                </a:lnTo>
                <a:cubicBezTo>
                  <a:pt x="3" y="427"/>
                  <a:pt x="6" y="490"/>
                  <a:pt x="16" y="547"/>
                </a:cubicBezTo>
                <a:cubicBezTo>
                  <a:pt x="33" y="643"/>
                  <a:pt x="82" y="725"/>
                  <a:pt x="166" y="826"/>
                </a:cubicBezTo>
                <a:cubicBezTo>
                  <a:pt x="185" y="845"/>
                  <a:pt x="201" y="864"/>
                  <a:pt x="225" y="883"/>
                </a:cubicBezTo>
                <a:cubicBezTo>
                  <a:pt x="315" y="953"/>
                  <a:pt x="471" y="1118"/>
                  <a:pt x="610" y="1269"/>
                </a:cubicBezTo>
                <a:cubicBezTo>
                  <a:pt x="788" y="1435"/>
                  <a:pt x="987" y="1622"/>
                  <a:pt x="1055" y="1673"/>
                </a:cubicBezTo>
                <a:cubicBezTo>
                  <a:pt x="1160" y="1751"/>
                  <a:pt x="1363" y="1933"/>
                  <a:pt x="1606" y="2157"/>
                </a:cubicBezTo>
                <a:cubicBezTo>
                  <a:pt x="1609" y="2160"/>
                  <a:pt x="1611" y="2161"/>
                  <a:pt x="1613" y="2163"/>
                </a:cubicBezTo>
                <a:cubicBezTo>
                  <a:pt x="1887" y="2409"/>
                  <a:pt x="2220" y="2732"/>
                  <a:pt x="2537" y="3049"/>
                </a:cubicBezTo>
                <a:cubicBezTo>
                  <a:pt x="2975" y="3480"/>
                  <a:pt x="3354" y="3868"/>
                  <a:pt x="3354" y="3908"/>
                </a:cubicBezTo>
                <a:cubicBezTo>
                  <a:pt x="3354" y="3913"/>
                  <a:pt x="3342" y="3917"/>
                  <a:pt x="3340" y="3923"/>
                </a:cubicBezTo>
                <a:cubicBezTo>
                  <a:pt x="3352" y="3944"/>
                  <a:pt x="3381" y="3979"/>
                  <a:pt x="3376" y="3985"/>
                </a:cubicBezTo>
                <a:cubicBezTo>
                  <a:pt x="3337" y="4037"/>
                  <a:pt x="2957" y="4201"/>
                  <a:pt x="2532" y="4354"/>
                </a:cubicBezTo>
                <a:cubicBezTo>
                  <a:pt x="1788" y="4620"/>
                  <a:pt x="1560" y="4741"/>
                  <a:pt x="840" y="5251"/>
                </a:cubicBezTo>
                <a:cubicBezTo>
                  <a:pt x="929" y="5198"/>
                  <a:pt x="1010" y="5159"/>
                  <a:pt x="1103" y="5099"/>
                </a:cubicBezTo>
                <a:cubicBezTo>
                  <a:pt x="1510" y="4837"/>
                  <a:pt x="1989" y="4575"/>
                  <a:pt x="2169" y="4517"/>
                </a:cubicBezTo>
                <a:cubicBezTo>
                  <a:pt x="2349" y="4459"/>
                  <a:pt x="2700" y="4335"/>
                  <a:pt x="2947" y="4244"/>
                </a:cubicBezTo>
                <a:cubicBezTo>
                  <a:pt x="3746" y="3947"/>
                  <a:pt x="3725" y="3933"/>
                  <a:pt x="5110" y="5616"/>
                </a:cubicBezTo>
                <a:cubicBezTo>
                  <a:pt x="5582" y="6190"/>
                  <a:pt x="6064" y="6759"/>
                  <a:pt x="6181" y="6879"/>
                </a:cubicBezTo>
                <a:cubicBezTo>
                  <a:pt x="6380" y="7085"/>
                  <a:pt x="6621" y="7512"/>
                  <a:pt x="6764" y="7851"/>
                </a:cubicBezTo>
                <a:cubicBezTo>
                  <a:pt x="6857" y="8018"/>
                  <a:pt x="6918" y="8156"/>
                  <a:pt x="6918" y="8229"/>
                </a:cubicBezTo>
                <a:cubicBezTo>
                  <a:pt x="6918" y="8345"/>
                  <a:pt x="6824" y="8390"/>
                  <a:pt x="6632" y="8368"/>
                </a:cubicBezTo>
                <a:cubicBezTo>
                  <a:pt x="6475" y="8393"/>
                  <a:pt x="6274" y="8412"/>
                  <a:pt x="6038" y="8413"/>
                </a:cubicBezTo>
                <a:cubicBezTo>
                  <a:pt x="5128" y="8416"/>
                  <a:pt x="4315" y="8716"/>
                  <a:pt x="3692" y="9278"/>
                </a:cubicBezTo>
                <a:cubicBezTo>
                  <a:pt x="3462" y="9484"/>
                  <a:pt x="2878" y="9938"/>
                  <a:pt x="2394" y="10288"/>
                </a:cubicBezTo>
                <a:cubicBezTo>
                  <a:pt x="1410" y="10999"/>
                  <a:pt x="800" y="11652"/>
                  <a:pt x="322" y="12499"/>
                </a:cubicBezTo>
                <a:lnTo>
                  <a:pt x="66" y="12954"/>
                </a:lnTo>
                <a:cubicBezTo>
                  <a:pt x="42" y="13134"/>
                  <a:pt x="26" y="13494"/>
                  <a:pt x="16" y="14154"/>
                </a:cubicBezTo>
                <a:cubicBezTo>
                  <a:pt x="28" y="15760"/>
                  <a:pt x="45" y="16739"/>
                  <a:pt x="68" y="16757"/>
                </a:cubicBezTo>
                <a:cubicBezTo>
                  <a:pt x="106" y="16788"/>
                  <a:pt x="301" y="17124"/>
                  <a:pt x="501" y="17503"/>
                </a:cubicBezTo>
                <a:cubicBezTo>
                  <a:pt x="702" y="17882"/>
                  <a:pt x="893" y="18193"/>
                  <a:pt x="926" y="18193"/>
                </a:cubicBezTo>
                <a:cubicBezTo>
                  <a:pt x="959" y="18193"/>
                  <a:pt x="1032" y="18313"/>
                  <a:pt x="1091" y="18463"/>
                </a:cubicBezTo>
                <a:cubicBezTo>
                  <a:pt x="1169" y="18659"/>
                  <a:pt x="1270" y="18755"/>
                  <a:pt x="1448" y="18799"/>
                </a:cubicBezTo>
                <a:cubicBezTo>
                  <a:pt x="1584" y="18832"/>
                  <a:pt x="1714" y="18899"/>
                  <a:pt x="1736" y="18944"/>
                </a:cubicBezTo>
                <a:cubicBezTo>
                  <a:pt x="1814" y="19109"/>
                  <a:pt x="2320" y="19374"/>
                  <a:pt x="3778" y="20023"/>
                </a:cubicBezTo>
                <a:cubicBezTo>
                  <a:pt x="5288" y="20695"/>
                  <a:pt x="6690" y="21145"/>
                  <a:pt x="7286" y="21146"/>
                </a:cubicBezTo>
                <a:cubicBezTo>
                  <a:pt x="7468" y="21147"/>
                  <a:pt x="7831" y="21210"/>
                  <a:pt x="8091" y="21289"/>
                </a:cubicBezTo>
                <a:cubicBezTo>
                  <a:pt x="8375" y="21375"/>
                  <a:pt x="9013" y="21447"/>
                  <a:pt x="9688" y="21467"/>
                </a:cubicBezTo>
                <a:cubicBezTo>
                  <a:pt x="10308" y="21486"/>
                  <a:pt x="10834" y="21524"/>
                  <a:pt x="10857" y="21554"/>
                </a:cubicBezTo>
                <a:cubicBezTo>
                  <a:pt x="10882" y="21586"/>
                  <a:pt x="11024" y="21600"/>
                  <a:pt x="11247" y="21598"/>
                </a:cubicBezTo>
                <a:cubicBezTo>
                  <a:pt x="11916" y="21593"/>
                  <a:pt x="13311" y="21447"/>
                  <a:pt x="14440" y="21245"/>
                </a:cubicBezTo>
                <a:cubicBezTo>
                  <a:pt x="17235" y="20743"/>
                  <a:pt x="17914" y="20522"/>
                  <a:pt x="19704" y="19527"/>
                </a:cubicBezTo>
                <a:cubicBezTo>
                  <a:pt x="19917" y="19408"/>
                  <a:pt x="20049" y="19333"/>
                  <a:pt x="20216" y="19239"/>
                </a:cubicBezTo>
                <a:cubicBezTo>
                  <a:pt x="20220" y="19214"/>
                  <a:pt x="20231" y="19188"/>
                  <a:pt x="20259" y="19164"/>
                </a:cubicBezTo>
                <a:cubicBezTo>
                  <a:pt x="20297" y="19134"/>
                  <a:pt x="20312" y="19053"/>
                  <a:pt x="20291" y="18983"/>
                </a:cubicBezTo>
                <a:cubicBezTo>
                  <a:pt x="20271" y="18914"/>
                  <a:pt x="20371" y="18657"/>
                  <a:pt x="20514" y="18412"/>
                </a:cubicBezTo>
                <a:cubicBezTo>
                  <a:pt x="21600" y="16551"/>
                  <a:pt x="21447" y="14164"/>
                  <a:pt x="20126" y="12344"/>
                </a:cubicBezTo>
                <a:cubicBezTo>
                  <a:pt x="19967" y="12126"/>
                  <a:pt x="19859" y="11955"/>
                  <a:pt x="19790" y="11827"/>
                </a:cubicBezTo>
                <a:cubicBezTo>
                  <a:pt x="19344" y="11355"/>
                  <a:pt x="18791" y="10912"/>
                  <a:pt x="18111" y="10475"/>
                </a:cubicBezTo>
                <a:cubicBezTo>
                  <a:pt x="16962" y="9738"/>
                  <a:pt x="15844" y="9252"/>
                  <a:pt x="14492" y="8903"/>
                </a:cubicBezTo>
                <a:cubicBezTo>
                  <a:pt x="14404" y="8880"/>
                  <a:pt x="14243" y="8698"/>
                  <a:pt x="14133" y="8499"/>
                </a:cubicBezTo>
                <a:cubicBezTo>
                  <a:pt x="13616" y="7565"/>
                  <a:pt x="12658" y="6948"/>
                  <a:pt x="10802" y="6350"/>
                </a:cubicBezTo>
                <a:cubicBezTo>
                  <a:pt x="9912" y="6064"/>
                  <a:pt x="9350" y="6025"/>
                  <a:pt x="7542" y="6122"/>
                </a:cubicBezTo>
                <a:cubicBezTo>
                  <a:pt x="7143" y="6143"/>
                  <a:pt x="6966" y="5988"/>
                  <a:pt x="5232" y="4092"/>
                </a:cubicBezTo>
                <a:cubicBezTo>
                  <a:pt x="5152" y="4005"/>
                  <a:pt x="5106" y="3934"/>
                  <a:pt x="5098" y="3875"/>
                </a:cubicBezTo>
                <a:cubicBezTo>
                  <a:pt x="5044" y="3917"/>
                  <a:pt x="5012" y="3967"/>
                  <a:pt x="5012" y="4021"/>
                </a:cubicBezTo>
                <a:cubicBezTo>
                  <a:pt x="5012" y="4226"/>
                  <a:pt x="4923" y="4232"/>
                  <a:pt x="4606" y="4053"/>
                </a:cubicBezTo>
                <a:cubicBezTo>
                  <a:pt x="4334" y="3900"/>
                  <a:pt x="4313" y="3868"/>
                  <a:pt x="4390" y="3706"/>
                </a:cubicBezTo>
                <a:cubicBezTo>
                  <a:pt x="4458" y="3564"/>
                  <a:pt x="4457" y="3493"/>
                  <a:pt x="4388" y="3385"/>
                </a:cubicBezTo>
                <a:cubicBezTo>
                  <a:pt x="4340" y="3309"/>
                  <a:pt x="3508" y="2551"/>
                  <a:pt x="2539" y="1700"/>
                </a:cubicBezTo>
                <a:cubicBezTo>
                  <a:pt x="1570" y="848"/>
                  <a:pt x="778" y="119"/>
                  <a:pt x="778" y="77"/>
                </a:cubicBezTo>
                <a:cubicBezTo>
                  <a:pt x="778" y="36"/>
                  <a:pt x="602" y="0"/>
                  <a:pt x="388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52" name="1"/>
          <p:cNvSpPr txBox="1"/>
          <p:nvPr/>
        </p:nvSpPr>
        <p:spPr>
          <a:xfrm>
            <a:off x="5080634" y="4288884"/>
            <a:ext cx="3827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353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5466" t="27953" r="14273" b="16718"/>
          <a:stretch>
            <a:fillRect/>
          </a:stretch>
        </p:blipFill>
        <p:spPr>
          <a:xfrm>
            <a:off x="8596198" y="5655008"/>
            <a:ext cx="2914986" cy="229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366" fill="norm" stroke="1" extrusionOk="0">
                <a:moveTo>
                  <a:pt x="10472" y="0"/>
                </a:moveTo>
                <a:cubicBezTo>
                  <a:pt x="7608" y="0"/>
                  <a:pt x="5631" y="379"/>
                  <a:pt x="3535" y="1330"/>
                </a:cubicBezTo>
                <a:cubicBezTo>
                  <a:pt x="2144" y="1961"/>
                  <a:pt x="1218" y="2670"/>
                  <a:pt x="564" y="3602"/>
                </a:cubicBezTo>
                <a:cubicBezTo>
                  <a:pt x="-42" y="4464"/>
                  <a:pt x="-159" y="5383"/>
                  <a:pt x="209" y="6391"/>
                </a:cubicBezTo>
                <a:cubicBezTo>
                  <a:pt x="363" y="6812"/>
                  <a:pt x="367" y="7025"/>
                  <a:pt x="218" y="6912"/>
                </a:cubicBezTo>
                <a:cubicBezTo>
                  <a:pt x="174" y="6878"/>
                  <a:pt x="179" y="6910"/>
                  <a:pt x="229" y="6989"/>
                </a:cubicBezTo>
                <a:cubicBezTo>
                  <a:pt x="304" y="7106"/>
                  <a:pt x="299" y="7135"/>
                  <a:pt x="212" y="7178"/>
                </a:cubicBezTo>
                <a:cubicBezTo>
                  <a:pt x="137" y="7214"/>
                  <a:pt x="127" y="7266"/>
                  <a:pt x="171" y="7370"/>
                </a:cubicBezTo>
                <a:cubicBezTo>
                  <a:pt x="204" y="7448"/>
                  <a:pt x="213" y="7584"/>
                  <a:pt x="194" y="7676"/>
                </a:cubicBezTo>
                <a:cubicBezTo>
                  <a:pt x="175" y="7769"/>
                  <a:pt x="204" y="7970"/>
                  <a:pt x="258" y="8120"/>
                </a:cubicBezTo>
                <a:cubicBezTo>
                  <a:pt x="359" y="8400"/>
                  <a:pt x="374" y="8578"/>
                  <a:pt x="680" y="13280"/>
                </a:cubicBezTo>
                <a:cubicBezTo>
                  <a:pt x="826" y="15519"/>
                  <a:pt x="886" y="16121"/>
                  <a:pt x="989" y="16417"/>
                </a:cubicBezTo>
                <a:cubicBezTo>
                  <a:pt x="1059" y="16618"/>
                  <a:pt x="1136" y="16856"/>
                  <a:pt x="1160" y="16945"/>
                </a:cubicBezTo>
                <a:cubicBezTo>
                  <a:pt x="1221" y="17162"/>
                  <a:pt x="1581" y="17782"/>
                  <a:pt x="1769" y="17994"/>
                </a:cubicBezTo>
                <a:cubicBezTo>
                  <a:pt x="2309" y="18607"/>
                  <a:pt x="2480" y="18776"/>
                  <a:pt x="2708" y="18925"/>
                </a:cubicBezTo>
                <a:cubicBezTo>
                  <a:pt x="2850" y="19017"/>
                  <a:pt x="3063" y="19188"/>
                  <a:pt x="3183" y="19302"/>
                </a:cubicBezTo>
                <a:cubicBezTo>
                  <a:pt x="3303" y="19416"/>
                  <a:pt x="3547" y="19570"/>
                  <a:pt x="3727" y="19645"/>
                </a:cubicBezTo>
                <a:cubicBezTo>
                  <a:pt x="3907" y="19721"/>
                  <a:pt x="4116" y="19832"/>
                  <a:pt x="4190" y="19893"/>
                </a:cubicBezTo>
                <a:cubicBezTo>
                  <a:pt x="4323" y="20003"/>
                  <a:pt x="4934" y="20256"/>
                  <a:pt x="5947" y="20621"/>
                </a:cubicBezTo>
                <a:cubicBezTo>
                  <a:pt x="6478" y="20811"/>
                  <a:pt x="8058" y="21141"/>
                  <a:pt x="9157" y="21289"/>
                </a:cubicBezTo>
                <a:cubicBezTo>
                  <a:pt x="11458" y="21600"/>
                  <a:pt x="15469" y="20928"/>
                  <a:pt x="16952" y="19981"/>
                </a:cubicBezTo>
                <a:cubicBezTo>
                  <a:pt x="17092" y="19892"/>
                  <a:pt x="17350" y="19753"/>
                  <a:pt x="17529" y="19675"/>
                </a:cubicBezTo>
                <a:cubicBezTo>
                  <a:pt x="18193" y="19384"/>
                  <a:pt x="19402" y="18258"/>
                  <a:pt x="19615" y="17728"/>
                </a:cubicBezTo>
                <a:cubicBezTo>
                  <a:pt x="19680" y="17567"/>
                  <a:pt x="19792" y="17366"/>
                  <a:pt x="19865" y="17281"/>
                </a:cubicBezTo>
                <a:cubicBezTo>
                  <a:pt x="19939" y="17196"/>
                  <a:pt x="20020" y="16996"/>
                  <a:pt x="20043" y="16834"/>
                </a:cubicBezTo>
                <a:cubicBezTo>
                  <a:pt x="20066" y="16672"/>
                  <a:pt x="20126" y="16480"/>
                  <a:pt x="20177" y="16406"/>
                </a:cubicBezTo>
                <a:cubicBezTo>
                  <a:pt x="20244" y="16307"/>
                  <a:pt x="20311" y="15611"/>
                  <a:pt x="20424" y="13838"/>
                </a:cubicBezTo>
                <a:cubicBezTo>
                  <a:pt x="20734" y="8967"/>
                  <a:pt x="20750" y="8789"/>
                  <a:pt x="20997" y="8105"/>
                </a:cubicBezTo>
                <a:cubicBezTo>
                  <a:pt x="21269" y="7353"/>
                  <a:pt x="21441" y="6021"/>
                  <a:pt x="21346" y="5386"/>
                </a:cubicBezTo>
                <a:cubicBezTo>
                  <a:pt x="21050" y="3399"/>
                  <a:pt x="19146" y="1753"/>
                  <a:pt x="16010" y="779"/>
                </a:cubicBezTo>
                <a:cubicBezTo>
                  <a:pt x="14043" y="169"/>
                  <a:pt x="12834" y="0"/>
                  <a:pt x="1047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4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7">
            <a:extLst/>
          </a:blip>
          <a:srcRect l="9454" t="20188" r="16521" b="16142"/>
          <a:stretch>
            <a:fillRect/>
          </a:stretch>
        </p:blipFill>
        <p:spPr>
          <a:xfrm>
            <a:off x="8609982" y="5493224"/>
            <a:ext cx="1813479" cy="1559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428" fill="norm" stroke="1" extrusionOk="0">
                <a:moveTo>
                  <a:pt x="18309" y="2"/>
                </a:moveTo>
                <a:cubicBezTo>
                  <a:pt x="18265" y="-16"/>
                  <a:pt x="18281" y="74"/>
                  <a:pt x="18346" y="275"/>
                </a:cubicBezTo>
                <a:cubicBezTo>
                  <a:pt x="18419" y="498"/>
                  <a:pt x="18526" y="622"/>
                  <a:pt x="18585" y="553"/>
                </a:cubicBezTo>
                <a:cubicBezTo>
                  <a:pt x="18645" y="483"/>
                  <a:pt x="18587" y="303"/>
                  <a:pt x="18454" y="149"/>
                </a:cubicBezTo>
                <a:cubicBezTo>
                  <a:pt x="18382" y="66"/>
                  <a:pt x="18335" y="13"/>
                  <a:pt x="18309" y="2"/>
                </a:cubicBezTo>
                <a:close/>
                <a:moveTo>
                  <a:pt x="14259" y="362"/>
                </a:moveTo>
                <a:cubicBezTo>
                  <a:pt x="14248" y="365"/>
                  <a:pt x="14234" y="368"/>
                  <a:pt x="14222" y="373"/>
                </a:cubicBezTo>
                <a:lnTo>
                  <a:pt x="13884" y="951"/>
                </a:lnTo>
                <a:cubicBezTo>
                  <a:pt x="13681" y="1301"/>
                  <a:pt x="13404" y="1533"/>
                  <a:pt x="13261" y="1469"/>
                </a:cubicBezTo>
                <a:cubicBezTo>
                  <a:pt x="13231" y="1456"/>
                  <a:pt x="13195" y="1483"/>
                  <a:pt x="13162" y="1485"/>
                </a:cubicBezTo>
                <a:cubicBezTo>
                  <a:pt x="13206" y="1477"/>
                  <a:pt x="13249" y="1475"/>
                  <a:pt x="13303" y="1523"/>
                </a:cubicBezTo>
                <a:lnTo>
                  <a:pt x="13383" y="1600"/>
                </a:lnTo>
                <a:lnTo>
                  <a:pt x="13312" y="1949"/>
                </a:lnTo>
                <a:cubicBezTo>
                  <a:pt x="13272" y="2141"/>
                  <a:pt x="13238" y="2338"/>
                  <a:pt x="13237" y="2385"/>
                </a:cubicBezTo>
                <a:cubicBezTo>
                  <a:pt x="13237" y="2492"/>
                  <a:pt x="13097" y="2668"/>
                  <a:pt x="13012" y="2668"/>
                </a:cubicBezTo>
                <a:cubicBezTo>
                  <a:pt x="12930" y="2668"/>
                  <a:pt x="12645" y="2313"/>
                  <a:pt x="12576" y="2123"/>
                </a:cubicBezTo>
                <a:cubicBezTo>
                  <a:pt x="12565" y="2090"/>
                  <a:pt x="12558" y="2058"/>
                  <a:pt x="12548" y="2025"/>
                </a:cubicBezTo>
                <a:cubicBezTo>
                  <a:pt x="12339" y="2138"/>
                  <a:pt x="12069" y="2155"/>
                  <a:pt x="11869" y="2058"/>
                </a:cubicBezTo>
                <a:cubicBezTo>
                  <a:pt x="11840" y="2174"/>
                  <a:pt x="11771" y="2279"/>
                  <a:pt x="11728" y="2248"/>
                </a:cubicBezTo>
                <a:cubicBezTo>
                  <a:pt x="11703" y="2231"/>
                  <a:pt x="11704" y="2089"/>
                  <a:pt x="11714" y="1932"/>
                </a:cubicBezTo>
                <a:cubicBezTo>
                  <a:pt x="11699" y="1915"/>
                  <a:pt x="11679" y="1903"/>
                  <a:pt x="11667" y="1883"/>
                </a:cubicBezTo>
                <a:cubicBezTo>
                  <a:pt x="11618" y="1803"/>
                  <a:pt x="11476" y="1731"/>
                  <a:pt x="11325" y="1681"/>
                </a:cubicBezTo>
                <a:cubicBezTo>
                  <a:pt x="11285" y="1806"/>
                  <a:pt x="11236" y="1797"/>
                  <a:pt x="11170" y="1643"/>
                </a:cubicBezTo>
                <a:cubicBezTo>
                  <a:pt x="11002" y="1610"/>
                  <a:pt x="10856" y="1615"/>
                  <a:pt x="10856" y="1692"/>
                </a:cubicBezTo>
                <a:cubicBezTo>
                  <a:pt x="10856" y="1736"/>
                  <a:pt x="11041" y="1975"/>
                  <a:pt x="11269" y="2221"/>
                </a:cubicBezTo>
                <a:cubicBezTo>
                  <a:pt x="11496" y="2468"/>
                  <a:pt x="11638" y="2801"/>
                  <a:pt x="11583" y="2968"/>
                </a:cubicBezTo>
                <a:cubicBezTo>
                  <a:pt x="11567" y="3016"/>
                  <a:pt x="11537" y="3058"/>
                  <a:pt x="11494" y="3094"/>
                </a:cubicBezTo>
                <a:cubicBezTo>
                  <a:pt x="11488" y="3119"/>
                  <a:pt x="11464" y="3128"/>
                  <a:pt x="11437" y="3126"/>
                </a:cubicBezTo>
                <a:cubicBezTo>
                  <a:pt x="11119" y="3319"/>
                  <a:pt x="10405" y="3262"/>
                  <a:pt x="10317" y="2957"/>
                </a:cubicBezTo>
                <a:cubicBezTo>
                  <a:pt x="10212" y="2590"/>
                  <a:pt x="9756" y="2625"/>
                  <a:pt x="9628" y="3012"/>
                </a:cubicBezTo>
                <a:cubicBezTo>
                  <a:pt x="9628" y="3013"/>
                  <a:pt x="9629" y="3016"/>
                  <a:pt x="9628" y="3017"/>
                </a:cubicBezTo>
                <a:cubicBezTo>
                  <a:pt x="9630" y="3021"/>
                  <a:pt x="9627" y="3025"/>
                  <a:pt x="9628" y="3028"/>
                </a:cubicBezTo>
                <a:cubicBezTo>
                  <a:pt x="9722" y="3232"/>
                  <a:pt x="9739" y="3294"/>
                  <a:pt x="9703" y="3344"/>
                </a:cubicBezTo>
                <a:cubicBezTo>
                  <a:pt x="9646" y="3425"/>
                  <a:pt x="9533" y="3389"/>
                  <a:pt x="9403" y="3257"/>
                </a:cubicBezTo>
                <a:cubicBezTo>
                  <a:pt x="9184" y="3327"/>
                  <a:pt x="8871" y="3165"/>
                  <a:pt x="8616" y="2794"/>
                </a:cubicBezTo>
                <a:cubicBezTo>
                  <a:pt x="8322" y="2366"/>
                  <a:pt x="8314" y="2364"/>
                  <a:pt x="8428" y="2848"/>
                </a:cubicBezTo>
                <a:cubicBezTo>
                  <a:pt x="8488" y="3100"/>
                  <a:pt x="8468" y="3268"/>
                  <a:pt x="8325" y="3426"/>
                </a:cubicBezTo>
                <a:cubicBezTo>
                  <a:pt x="8319" y="3434"/>
                  <a:pt x="8312" y="3442"/>
                  <a:pt x="8302" y="3448"/>
                </a:cubicBezTo>
                <a:cubicBezTo>
                  <a:pt x="8223" y="3528"/>
                  <a:pt x="8114" y="3603"/>
                  <a:pt x="7964" y="3693"/>
                </a:cubicBezTo>
                <a:cubicBezTo>
                  <a:pt x="7642" y="3887"/>
                  <a:pt x="7336" y="3954"/>
                  <a:pt x="7275" y="3840"/>
                </a:cubicBezTo>
                <a:cubicBezTo>
                  <a:pt x="7101" y="3513"/>
                  <a:pt x="6161" y="3728"/>
                  <a:pt x="5963" y="4140"/>
                </a:cubicBezTo>
                <a:cubicBezTo>
                  <a:pt x="5850" y="4374"/>
                  <a:pt x="5646" y="4468"/>
                  <a:pt x="5424" y="4386"/>
                </a:cubicBezTo>
                <a:cubicBezTo>
                  <a:pt x="4685" y="4113"/>
                  <a:pt x="4883" y="4674"/>
                  <a:pt x="5649" y="5024"/>
                </a:cubicBezTo>
                <a:cubicBezTo>
                  <a:pt x="6304" y="5323"/>
                  <a:pt x="6404" y="5447"/>
                  <a:pt x="6216" y="5711"/>
                </a:cubicBezTo>
                <a:cubicBezTo>
                  <a:pt x="6090" y="5887"/>
                  <a:pt x="5827" y="5983"/>
                  <a:pt x="5630" y="5923"/>
                </a:cubicBezTo>
                <a:cubicBezTo>
                  <a:pt x="5335" y="5834"/>
                  <a:pt x="5288" y="5917"/>
                  <a:pt x="5368" y="6398"/>
                </a:cubicBezTo>
                <a:cubicBezTo>
                  <a:pt x="5422" y="6727"/>
                  <a:pt x="5334" y="7219"/>
                  <a:pt x="5161" y="7526"/>
                </a:cubicBezTo>
                <a:cubicBezTo>
                  <a:pt x="4924" y="7948"/>
                  <a:pt x="4909" y="8095"/>
                  <a:pt x="5100" y="8180"/>
                </a:cubicBezTo>
                <a:cubicBezTo>
                  <a:pt x="5248" y="8246"/>
                  <a:pt x="5337" y="8659"/>
                  <a:pt x="5325" y="9205"/>
                </a:cubicBezTo>
                <a:cubicBezTo>
                  <a:pt x="5321" y="9411"/>
                  <a:pt x="5286" y="9615"/>
                  <a:pt x="5232" y="9816"/>
                </a:cubicBezTo>
                <a:cubicBezTo>
                  <a:pt x="5233" y="9838"/>
                  <a:pt x="5237" y="9864"/>
                  <a:pt x="5236" y="9892"/>
                </a:cubicBezTo>
                <a:cubicBezTo>
                  <a:pt x="5233" y="10002"/>
                  <a:pt x="5213" y="10053"/>
                  <a:pt x="5180" y="10045"/>
                </a:cubicBezTo>
                <a:cubicBezTo>
                  <a:pt x="5173" y="10043"/>
                  <a:pt x="5164" y="10048"/>
                  <a:pt x="5157" y="10050"/>
                </a:cubicBezTo>
                <a:cubicBezTo>
                  <a:pt x="5116" y="10165"/>
                  <a:pt x="5072" y="10274"/>
                  <a:pt x="5021" y="10378"/>
                </a:cubicBezTo>
                <a:cubicBezTo>
                  <a:pt x="5043" y="10404"/>
                  <a:pt x="5076" y="10433"/>
                  <a:pt x="5119" y="10454"/>
                </a:cubicBezTo>
                <a:cubicBezTo>
                  <a:pt x="5271" y="10528"/>
                  <a:pt x="5277" y="10550"/>
                  <a:pt x="5180" y="10694"/>
                </a:cubicBezTo>
                <a:cubicBezTo>
                  <a:pt x="5127" y="10773"/>
                  <a:pt x="5074" y="10799"/>
                  <a:pt x="4964" y="10797"/>
                </a:cubicBezTo>
                <a:cubicBezTo>
                  <a:pt x="4855" y="10796"/>
                  <a:pt x="4824" y="10783"/>
                  <a:pt x="4833" y="10699"/>
                </a:cubicBezTo>
                <a:cubicBezTo>
                  <a:pt x="4558" y="11095"/>
                  <a:pt x="4222" y="11301"/>
                  <a:pt x="3994" y="11081"/>
                </a:cubicBezTo>
                <a:cubicBezTo>
                  <a:pt x="3689" y="10786"/>
                  <a:pt x="3479" y="10963"/>
                  <a:pt x="3479" y="11512"/>
                </a:cubicBezTo>
                <a:cubicBezTo>
                  <a:pt x="3479" y="11724"/>
                  <a:pt x="3347" y="12023"/>
                  <a:pt x="3188" y="12177"/>
                </a:cubicBezTo>
                <a:cubicBezTo>
                  <a:pt x="2937" y="12419"/>
                  <a:pt x="2965" y="12515"/>
                  <a:pt x="3394" y="12907"/>
                </a:cubicBezTo>
                <a:cubicBezTo>
                  <a:pt x="3668" y="13158"/>
                  <a:pt x="3845" y="13503"/>
                  <a:pt x="3788" y="13676"/>
                </a:cubicBezTo>
                <a:cubicBezTo>
                  <a:pt x="3705" y="13929"/>
                  <a:pt x="3800" y="13919"/>
                  <a:pt x="4275" y="13633"/>
                </a:cubicBezTo>
                <a:cubicBezTo>
                  <a:pt x="4928" y="13240"/>
                  <a:pt x="5419" y="13481"/>
                  <a:pt x="5419" y="14189"/>
                </a:cubicBezTo>
                <a:cubicBezTo>
                  <a:pt x="5419" y="14394"/>
                  <a:pt x="5549" y="14779"/>
                  <a:pt x="5710" y="15045"/>
                </a:cubicBezTo>
                <a:cubicBezTo>
                  <a:pt x="5873" y="15316"/>
                  <a:pt x="5946" y="15712"/>
                  <a:pt x="5874" y="15944"/>
                </a:cubicBezTo>
                <a:cubicBezTo>
                  <a:pt x="5803" y="16172"/>
                  <a:pt x="5816" y="16286"/>
                  <a:pt x="5897" y="16201"/>
                </a:cubicBezTo>
                <a:cubicBezTo>
                  <a:pt x="5979" y="16115"/>
                  <a:pt x="6245" y="16135"/>
                  <a:pt x="6492" y="16244"/>
                </a:cubicBezTo>
                <a:cubicBezTo>
                  <a:pt x="6861" y="16407"/>
                  <a:pt x="6998" y="16342"/>
                  <a:pt x="7256" y="15884"/>
                </a:cubicBezTo>
                <a:cubicBezTo>
                  <a:pt x="7605" y="15265"/>
                  <a:pt x="8035" y="15373"/>
                  <a:pt x="7885" y="16042"/>
                </a:cubicBezTo>
                <a:cubicBezTo>
                  <a:pt x="7832" y="16277"/>
                  <a:pt x="7856" y="16420"/>
                  <a:pt x="7941" y="16359"/>
                </a:cubicBezTo>
                <a:cubicBezTo>
                  <a:pt x="8140" y="16215"/>
                  <a:pt x="8442" y="16658"/>
                  <a:pt x="8630" y="17373"/>
                </a:cubicBezTo>
                <a:cubicBezTo>
                  <a:pt x="8712" y="17683"/>
                  <a:pt x="8938" y="18072"/>
                  <a:pt x="9136" y="18234"/>
                </a:cubicBezTo>
                <a:cubicBezTo>
                  <a:pt x="9334" y="18397"/>
                  <a:pt x="9497" y="18676"/>
                  <a:pt x="9497" y="18856"/>
                </a:cubicBezTo>
                <a:cubicBezTo>
                  <a:pt x="9497" y="19291"/>
                  <a:pt x="9692" y="19268"/>
                  <a:pt x="9989" y="18796"/>
                </a:cubicBezTo>
                <a:cubicBezTo>
                  <a:pt x="10188" y="18479"/>
                  <a:pt x="10286" y="18459"/>
                  <a:pt x="10528" y="18692"/>
                </a:cubicBezTo>
                <a:cubicBezTo>
                  <a:pt x="10690" y="18849"/>
                  <a:pt x="10868" y="18889"/>
                  <a:pt x="10927" y="18779"/>
                </a:cubicBezTo>
                <a:cubicBezTo>
                  <a:pt x="10943" y="18749"/>
                  <a:pt x="10969" y="18720"/>
                  <a:pt x="10997" y="18698"/>
                </a:cubicBezTo>
                <a:cubicBezTo>
                  <a:pt x="11002" y="18667"/>
                  <a:pt x="11016" y="18642"/>
                  <a:pt x="11048" y="18605"/>
                </a:cubicBezTo>
                <a:cubicBezTo>
                  <a:pt x="11123" y="18518"/>
                  <a:pt x="11124" y="18522"/>
                  <a:pt x="11147" y="18605"/>
                </a:cubicBezTo>
                <a:cubicBezTo>
                  <a:pt x="11148" y="18610"/>
                  <a:pt x="11154" y="18621"/>
                  <a:pt x="11156" y="18627"/>
                </a:cubicBezTo>
                <a:cubicBezTo>
                  <a:pt x="11443" y="18561"/>
                  <a:pt x="11886" y="18698"/>
                  <a:pt x="12028" y="18965"/>
                </a:cubicBezTo>
                <a:cubicBezTo>
                  <a:pt x="12137" y="19170"/>
                  <a:pt x="12089" y="19426"/>
                  <a:pt x="11887" y="19684"/>
                </a:cubicBezTo>
                <a:cubicBezTo>
                  <a:pt x="11802" y="19794"/>
                  <a:pt x="11745" y="19872"/>
                  <a:pt x="11714" y="19930"/>
                </a:cubicBezTo>
                <a:cubicBezTo>
                  <a:pt x="11639" y="20069"/>
                  <a:pt x="11718" y="20082"/>
                  <a:pt x="11995" y="20082"/>
                </a:cubicBezTo>
                <a:cubicBezTo>
                  <a:pt x="12271" y="20082"/>
                  <a:pt x="12486" y="20284"/>
                  <a:pt x="12609" y="20660"/>
                </a:cubicBezTo>
                <a:cubicBezTo>
                  <a:pt x="12713" y="20978"/>
                  <a:pt x="12880" y="21185"/>
                  <a:pt x="12980" y="21113"/>
                </a:cubicBezTo>
                <a:cubicBezTo>
                  <a:pt x="13079" y="21041"/>
                  <a:pt x="13217" y="21085"/>
                  <a:pt x="13284" y="21211"/>
                </a:cubicBezTo>
                <a:cubicBezTo>
                  <a:pt x="13482" y="21584"/>
                  <a:pt x="13528" y="21477"/>
                  <a:pt x="13430" y="20878"/>
                </a:cubicBezTo>
                <a:cubicBezTo>
                  <a:pt x="13379" y="20569"/>
                  <a:pt x="13269" y="20366"/>
                  <a:pt x="13186" y="20426"/>
                </a:cubicBezTo>
                <a:cubicBezTo>
                  <a:pt x="13173" y="20435"/>
                  <a:pt x="13155" y="20436"/>
                  <a:pt x="13134" y="20437"/>
                </a:cubicBezTo>
                <a:cubicBezTo>
                  <a:pt x="13130" y="20547"/>
                  <a:pt x="13121" y="20637"/>
                  <a:pt x="13106" y="20639"/>
                </a:cubicBezTo>
                <a:cubicBezTo>
                  <a:pt x="13086" y="20641"/>
                  <a:pt x="13051" y="20547"/>
                  <a:pt x="13022" y="20431"/>
                </a:cubicBezTo>
                <a:cubicBezTo>
                  <a:pt x="13019" y="20421"/>
                  <a:pt x="13015" y="20414"/>
                  <a:pt x="13012" y="20404"/>
                </a:cubicBezTo>
                <a:cubicBezTo>
                  <a:pt x="12897" y="20359"/>
                  <a:pt x="12750" y="20269"/>
                  <a:pt x="12609" y="20137"/>
                </a:cubicBezTo>
                <a:cubicBezTo>
                  <a:pt x="12200" y="19752"/>
                  <a:pt x="12196" y="19721"/>
                  <a:pt x="12539" y="19374"/>
                </a:cubicBezTo>
                <a:cubicBezTo>
                  <a:pt x="12734" y="19176"/>
                  <a:pt x="13129" y="18951"/>
                  <a:pt x="13415" y="18872"/>
                </a:cubicBezTo>
                <a:cubicBezTo>
                  <a:pt x="13844" y="18754"/>
                  <a:pt x="14012" y="18849"/>
                  <a:pt x="14353" y="19406"/>
                </a:cubicBezTo>
                <a:cubicBezTo>
                  <a:pt x="14552" y="19731"/>
                  <a:pt x="14678" y="20079"/>
                  <a:pt x="14662" y="20246"/>
                </a:cubicBezTo>
                <a:cubicBezTo>
                  <a:pt x="14681" y="20257"/>
                  <a:pt x="14707" y="20267"/>
                  <a:pt x="14737" y="20268"/>
                </a:cubicBezTo>
                <a:cubicBezTo>
                  <a:pt x="14794" y="20270"/>
                  <a:pt x="14965" y="20339"/>
                  <a:pt x="15117" y="20420"/>
                </a:cubicBezTo>
                <a:lnTo>
                  <a:pt x="15136" y="20431"/>
                </a:lnTo>
                <a:cubicBezTo>
                  <a:pt x="15184" y="20418"/>
                  <a:pt x="15216" y="20410"/>
                  <a:pt x="15272" y="20393"/>
                </a:cubicBezTo>
                <a:cubicBezTo>
                  <a:pt x="15614" y="20286"/>
                  <a:pt x="15665" y="20180"/>
                  <a:pt x="15520" y="19864"/>
                </a:cubicBezTo>
                <a:cubicBezTo>
                  <a:pt x="15283" y="19348"/>
                  <a:pt x="15958" y="18544"/>
                  <a:pt x="16340" y="18888"/>
                </a:cubicBezTo>
                <a:cubicBezTo>
                  <a:pt x="16889" y="19382"/>
                  <a:pt x="17169" y="19355"/>
                  <a:pt x="17198" y="18807"/>
                </a:cubicBezTo>
                <a:cubicBezTo>
                  <a:pt x="17237" y="18062"/>
                  <a:pt x="17636" y="17528"/>
                  <a:pt x="17939" y="17820"/>
                </a:cubicBezTo>
                <a:cubicBezTo>
                  <a:pt x="18366" y="18232"/>
                  <a:pt x="18403" y="17859"/>
                  <a:pt x="18089" y="17356"/>
                </a:cubicBezTo>
                <a:cubicBezTo>
                  <a:pt x="18087" y="17358"/>
                  <a:pt x="18086" y="17367"/>
                  <a:pt x="18084" y="17367"/>
                </a:cubicBezTo>
                <a:cubicBezTo>
                  <a:pt x="18071" y="17370"/>
                  <a:pt x="18047" y="17326"/>
                  <a:pt x="18028" y="17269"/>
                </a:cubicBezTo>
                <a:cubicBezTo>
                  <a:pt x="17987" y="17211"/>
                  <a:pt x="17950" y="17149"/>
                  <a:pt x="17901" y="17089"/>
                </a:cubicBezTo>
                <a:cubicBezTo>
                  <a:pt x="17378" y="16452"/>
                  <a:pt x="17374" y="16427"/>
                  <a:pt x="17742" y="16113"/>
                </a:cubicBezTo>
                <a:cubicBezTo>
                  <a:pt x="18169" y="15749"/>
                  <a:pt x="18742" y="15694"/>
                  <a:pt x="18904" y="15999"/>
                </a:cubicBezTo>
                <a:cubicBezTo>
                  <a:pt x="18967" y="16116"/>
                  <a:pt x="19221" y="16089"/>
                  <a:pt x="19499" y="15939"/>
                </a:cubicBezTo>
                <a:cubicBezTo>
                  <a:pt x="20028" y="15654"/>
                  <a:pt x="20139" y="15339"/>
                  <a:pt x="19715" y="15339"/>
                </a:cubicBezTo>
                <a:cubicBezTo>
                  <a:pt x="19568" y="15339"/>
                  <a:pt x="19349" y="15199"/>
                  <a:pt x="19228" y="15028"/>
                </a:cubicBezTo>
                <a:cubicBezTo>
                  <a:pt x="18893" y="14559"/>
                  <a:pt x="19910" y="13822"/>
                  <a:pt x="20399" y="14178"/>
                </a:cubicBezTo>
                <a:cubicBezTo>
                  <a:pt x="20683" y="14383"/>
                  <a:pt x="20786" y="14350"/>
                  <a:pt x="20948" y="13998"/>
                </a:cubicBezTo>
                <a:cubicBezTo>
                  <a:pt x="20981" y="13926"/>
                  <a:pt x="21013" y="13865"/>
                  <a:pt x="21037" y="13807"/>
                </a:cubicBezTo>
                <a:cubicBezTo>
                  <a:pt x="21056" y="13644"/>
                  <a:pt x="21066" y="13470"/>
                  <a:pt x="21065" y="13278"/>
                </a:cubicBezTo>
                <a:cubicBezTo>
                  <a:pt x="20988" y="13122"/>
                  <a:pt x="20824" y="12941"/>
                  <a:pt x="20531" y="12629"/>
                </a:cubicBezTo>
                <a:lnTo>
                  <a:pt x="19917" y="11970"/>
                </a:lnTo>
                <a:lnTo>
                  <a:pt x="20404" y="11757"/>
                </a:lnTo>
                <a:cubicBezTo>
                  <a:pt x="20948" y="11516"/>
                  <a:pt x="21048" y="10848"/>
                  <a:pt x="20601" y="10465"/>
                </a:cubicBezTo>
                <a:cubicBezTo>
                  <a:pt x="20589" y="10455"/>
                  <a:pt x="20588" y="10447"/>
                  <a:pt x="20578" y="10438"/>
                </a:cubicBezTo>
                <a:cubicBezTo>
                  <a:pt x="20548" y="10450"/>
                  <a:pt x="20523" y="10453"/>
                  <a:pt x="20488" y="10470"/>
                </a:cubicBezTo>
                <a:cubicBezTo>
                  <a:pt x="20318" y="10555"/>
                  <a:pt x="20182" y="10559"/>
                  <a:pt x="20226" y="10476"/>
                </a:cubicBezTo>
                <a:cubicBezTo>
                  <a:pt x="20233" y="10463"/>
                  <a:pt x="20335" y="10403"/>
                  <a:pt x="20470" y="10329"/>
                </a:cubicBezTo>
                <a:cubicBezTo>
                  <a:pt x="20388" y="10219"/>
                  <a:pt x="20419" y="10136"/>
                  <a:pt x="20554" y="10040"/>
                </a:cubicBezTo>
                <a:cubicBezTo>
                  <a:pt x="20623" y="9990"/>
                  <a:pt x="20650" y="9930"/>
                  <a:pt x="20638" y="9843"/>
                </a:cubicBezTo>
                <a:cubicBezTo>
                  <a:pt x="20446" y="9924"/>
                  <a:pt x="20359" y="9920"/>
                  <a:pt x="20413" y="9816"/>
                </a:cubicBezTo>
                <a:cubicBezTo>
                  <a:pt x="20427" y="9790"/>
                  <a:pt x="20504" y="9734"/>
                  <a:pt x="20587" y="9691"/>
                </a:cubicBezTo>
                <a:cubicBezTo>
                  <a:pt x="20531" y="9576"/>
                  <a:pt x="20432" y="9436"/>
                  <a:pt x="20282" y="9254"/>
                </a:cubicBezTo>
                <a:cubicBezTo>
                  <a:pt x="20046" y="8968"/>
                  <a:pt x="19935" y="8794"/>
                  <a:pt x="19917" y="8660"/>
                </a:cubicBezTo>
                <a:cubicBezTo>
                  <a:pt x="19823" y="8556"/>
                  <a:pt x="19768" y="8459"/>
                  <a:pt x="19804" y="8426"/>
                </a:cubicBezTo>
                <a:cubicBezTo>
                  <a:pt x="19886" y="8352"/>
                  <a:pt x="19952" y="8338"/>
                  <a:pt x="20039" y="8382"/>
                </a:cubicBezTo>
                <a:cubicBezTo>
                  <a:pt x="20043" y="8378"/>
                  <a:pt x="20043" y="8376"/>
                  <a:pt x="20048" y="8371"/>
                </a:cubicBezTo>
                <a:cubicBezTo>
                  <a:pt x="20163" y="8260"/>
                  <a:pt x="20248" y="8216"/>
                  <a:pt x="20334" y="8240"/>
                </a:cubicBezTo>
                <a:cubicBezTo>
                  <a:pt x="20343" y="8200"/>
                  <a:pt x="20356" y="8153"/>
                  <a:pt x="20381" y="8099"/>
                </a:cubicBezTo>
                <a:cubicBezTo>
                  <a:pt x="20423" y="8003"/>
                  <a:pt x="20461" y="7974"/>
                  <a:pt x="20521" y="7984"/>
                </a:cubicBezTo>
                <a:cubicBezTo>
                  <a:pt x="20632" y="8003"/>
                  <a:pt x="20611" y="8146"/>
                  <a:pt x="20479" y="8349"/>
                </a:cubicBezTo>
                <a:cubicBezTo>
                  <a:pt x="20507" y="8380"/>
                  <a:pt x="20533" y="8404"/>
                  <a:pt x="20563" y="8448"/>
                </a:cubicBezTo>
                <a:cubicBezTo>
                  <a:pt x="20613" y="8517"/>
                  <a:pt x="20670" y="8579"/>
                  <a:pt x="20723" y="8633"/>
                </a:cubicBezTo>
                <a:cubicBezTo>
                  <a:pt x="20768" y="8595"/>
                  <a:pt x="20789" y="8618"/>
                  <a:pt x="20812" y="8715"/>
                </a:cubicBezTo>
                <a:cubicBezTo>
                  <a:pt x="20867" y="8758"/>
                  <a:pt x="20916" y="8791"/>
                  <a:pt x="20948" y="8791"/>
                </a:cubicBezTo>
                <a:cubicBezTo>
                  <a:pt x="21158" y="8791"/>
                  <a:pt x="21533" y="7727"/>
                  <a:pt x="21384" y="7553"/>
                </a:cubicBezTo>
                <a:cubicBezTo>
                  <a:pt x="21345" y="7509"/>
                  <a:pt x="21310" y="7419"/>
                  <a:pt x="21285" y="7314"/>
                </a:cubicBezTo>
                <a:cubicBezTo>
                  <a:pt x="21239" y="7249"/>
                  <a:pt x="21207" y="7186"/>
                  <a:pt x="21234" y="7155"/>
                </a:cubicBezTo>
                <a:cubicBezTo>
                  <a:pt x="21241" y="7148"/>
                  <a:pt x="21250" y="7145"/>
                  <a:pt x="21257" y="7139"/>
                </a:cubicBezTo>
                <a:cubicBezTo>
                  <a:pt x="21253" y="7100"/>
                  <a:pt x="21248" y="7062"/>
                  <a:pt x="21248" y="7025"/>
                </a:cubicBezTo>
                <a:cubicBezTo>
                  <a:pt x="21246" y="6770"/>
                  <a:pt x="21112" y="6665"/>
                  <a:pt x="20840" y="6708"/>
                </a:cubicBezTo>
                <a:cubicBezTo>
                  <a:pt x="20617" y="6744"/>
                  <a:pt x="20197" y="6667"/>
                  <a:pt x="19907" y="6539"/>
                </a:cubicBezTo>
                <a:cubicBezTo>
                  <a:pt x="19733" y="6462"/>
                  <a:pt x="19624" y="6399"/>
                  <a:pt x="19560" y="6327"/>
                </a:cubicBezTo>
                <a:cubicBezTo>
                  <a:pt x="19559" y="6326"/>
                  <a:pt x="19557" y="6322"/>
                  <a:pt x="19556" y="6321"/>
                </a:cubicBezTo>
                <a:cubicBezTo>
                  <a:pt x="19469" y="6218"/>
                  <a:pt x="19482" y="6100"/>
                  <a:pt x="19570" y="5918"/>
                </a:cubicBezTo>
                <a:cubicBezTo>
                  <a:pt x="19837" y="5363"/>
                  <a:pt x="19116" y="4207"/>
                  <a:pt x="18618" y="4391"/>
                </a:cubicBezTo>
                <a:cubicBezTo>
                  <a:pt x="18391" y="4475"/>
                  <a:pt x="18098" y="4336"/>
                  <a:pt x="17826" y="4020"/>
                </a:cubicBezTo>
                <a:lnTo>
                  <a:pt x="17395" y="3519"/>
                </a:lnTo>
                <a:lnTo>
                  <a:pt x="17962" y="2984"/>
                </a:lnTo>
                <a:cubicBezTo>
                  <a:pt x="18273" y="2690"/>
                  <a:pt x="18377" y="2519"/>
                  <a:pt x="18192" y="2597"/>
                </a:cubicBezTo>
                <a:cubicBezTo>
                  <a:pt x="17947" y="2701"/>
                  <a:pt x="17801" y="2576"/>
                  <a:pt x="17662" y="2150"/>
                </a:cubicBezTo>
                <a:cubicBezTo>
                  <a:pt x="17399" y="1346"/>
                  <a:pt x="17190" y="1409"/>
                  <a:pt x="17334" y="2248"/>
                </a:cubicBezTo>
                <a:cubicBezTo>
                  <a:pt x="17425" y="2775"/>
                  <a:pt x="17377" y="2969"/>
                  <a:pt x="17118" y="3077"/>
                </a:cubicBezTo>
                <a:cubicBezTo>
                  <a:pt x="16933" y="3155"/>
                  <a:pt x="16540" y="3408"/>
                  <a:pt x="16247" y="3644"/>
                </a:cubicBezTo>
                <a:cubicBezTo>
                  <a:pt x="15546" y="4209"/>
                  <a:pt x="15290" y="3982"/>
                  <a:pt x="15398" y="2892"/>
                </a:cubicBezTo>
                <a:cubicBezTo>
                  <a:pt x="15482" y="2040"/>
                  <a:pt x="15462" y="2004"/>
                  <a:pt x="14967" y="2063"/>
                </a:cubicBezTo>
                <a:cubicBezTo>
                  <a:pt x="14497" y="2119"/>
                  <a:pt x="14442" y="2044"/>
                  <a:pt x="14353" y="1223"/>
                </a:cubicBezTo>
                <a:lnTo>
                  <a:pt x="14259" y="362"/>
                </a:lnTo>
                <a:close/>
                <a:moveTo>
                  <a:pt x="13162" y="1485"/>
                </a:moveTo>
                <a:cubicBezTo>
                  <a:pt x="13148" y="1488"/>
                  <a:pt x="13129" y="1481"/>
                  <a:pt x="13115" y="1491"/>
                </a:cubicBezTo>
                <a:cubicBezTo>
                  <a:pt x="13131" y="1486"/>
                  <a:pt x="13147" y="1486"/>
                  <a:pt x="13162" y="1485"/>
                </a:cubicBezTo>
                <a:close/>
                <a:moveTo>
                  <a:pt x="13115" y="1491"/>
                </a:moveTo>
                <a:cubicBezTo>
                  <a:pt x="13001" y="1522"/>
                  <a:pt x="12882" y="1602"/>
                  <a:pt x="12811" y="1758"/>
                </a:cubicBezTo>
                <a:cubicBezTo>
                  <a:pt x="12786" y="1812"/>
                  <a:pt x="12752" y="1863"/>
                  <a:pt x="12712" y="1905"/>
                </a:cubicBezTo>
                <a:cubicBezTo>
                  <a:pt x="12719" y="1910"/>
                  <a:pt x="12723" y="1917"/>
                  <a:pt x="12731" y="1921"/>
                </a:cubicBezTo>
                <a:cubicBezTo>
                  <a:pt x="12852" y="1985"/>
                  <a:pt x="12853" y="1983"/>
                  <a:pt x="12975" y="1698"/>
                </a:cubicBezTo>
                <a:cubicBezTo>
                  <a:pt x="13023" y="1585"/>
                  <a:pt x="13068" y="1523"/>
                  <a:pt x="13115" y="1491"/>
                </a:cubicBezTo>
                <a:close/>
                <a:moveTo>
                  <a:pt x="9572" y="1109"/>
                </a:moveTo>
                <a:cubicBezTo>
                  <a:pt x="9530" y="1109"/>
                  <a:pt x="9497" y="1261"/>
                  <a:pt x="9497" y="1447"/>
                </a:cubicBezTo>
                <a:cubicBezTo>
                  <a:pt x="9497" y="1633"/>
                  <a:pt x="9581" y="1790"/>
                  <a:pt x="9684" y="1790"/>
                </a:cubicBezTo>
                <a:cubicBezTo>
                  <a:pt x="9788" y="1790"/>
                  <a:pt x="9826" y="1633"/>
                  <a:pt x="9764" y="1447"/>
                </a:cubicBezTo>
                <a:cubicBezTo>
                  <a:pt x="9703" y="1261"/>
                  <a:pt x="9614" y="1109"/>
                  <a:pt x="9572" y="1109"/>
                </a:cubicBezTo>
                <a:close/>
                <a:moveTo>
                  <a:pt x="6483" y="2003"/>
                </a:moveTo>
                <a:cubicBezTo>
                  <a:pt x="6230" y="2009"/>
                  <a:pt x="5988" y="2107"/>
                  <a:pt x="5836" y="2319"/>
                </a:cubicBezTo>
                <a:cubicBezTo>
                  <a:pt x="5578" y="2681"/>
                  <a:pt x="5705" y="2860"/>
                  <a:pt x="6150" y="2810"/>
                </a:cubicBezTo>
                <a:cubicBezTo>
                  <a:pt x="6104" y="2730"/>
                  <a:pt x="6180" y="2705"/>
                  <a:pt x="6342" y="2756"/>
                </a:cubicBezTo>
                <a:cubicBezTo>
                  <a:pt x="6362" y="2762"/>
                  <a:pt x="6379" y="2768"/>
                  <a:pt x="6399" y="2772"/>
                </a:cubicBezTo>
                <a:cubicBezTo>
                  <a:pt x="6712" y="2702"/>
                  <a:pt x="6989" y="2759"/>
                  <a:pt x="7074" y="2919"/>
                </a:cubicBezTo>
                <a:cubicBezTo>
                  <a:pt x="7185" y="3128"/>
                  <a:pt x="7252" y="3121"/>
                  <a:pt x="7374" y="2892"/>
                </a:cubicBezTo>
                <a:cubicBezTo>
                  <a:pt x="7636" y="2398"/>
                  <a:pt x="7040" y="1989"/>
                  <a:pt x="6483" y="2003"/>
                </a:cubicBezTo>
                <a:close/>
                <a:moveTo>
                  <a:pt x="3254" y="2308"/>
                </a:moveTo>
                <a:cubicBezTo>
                  <a:pt x="3208" y="2289"/>
                  <a:pt x="3104" y="2384"/>
                  <a:pt x="2986" y="2565"/>
                </a:cubicBezTo>
                <a:cubicBezTo>
                  <a:pt x="2830" y="2806"/>
                  <a:pt x="2706" y="3109"/>
                  <a:pt x="2710" y="3241"/>
                </a:cubicBezTo>
                <a:cubicBezTo>
                  <a:pt x="2713" y="3372"/>
                  <a:pt x="2844" y="3286"/>
                  <a:pt x="3000" y="3044"/>
                </a:cubicBezTo>
                <a:cubicBezTo>
                  <a:pt x="3157" y="2803"/>
                  <a:pt x="3280" y="2500"/>
                  <a:pt x="3277" y="2368"/>
                </a:cubicBezTo>
                <a:cubicBezTo>
                  <a:pt x="3276" y="2336"/>
                  <a:pt x="3269" y="2315"/>
                  <a:pt x="3254" y="2308"/>
                </a:cubicBezTo>
                <a:close/>
                <a:moveTo>
                  <a:pt x="4350" y="2919"/>
                </a:moveTo>
                <a:cubicBezTo>
                  <a:pt x="4178" y="2919"/>
                  <a:pt x="4092" y="3018"/>
                  <a:pt x="4158" y="3143"/>
                </a:cubicBezTo>
                <a:cubicBezTo>
                  <a:pt x="4224" y="3267"/>
                  <a:pt x="4310" y="3372"/>
                  <a:pt x="4350" y="3372"/>
                </a:cubicBezTo>
                <a:cubicBezTo>
                  <a:pt x="4391" y="3372"/>
                  <a:pt x="4481" y="3267"/>
                  <a:pt x="4547" y="3143"/>
                </a:cubicBezTo>
                <a:cubicBezTo>
                  <a:pt x="4613" y="3018"/>
                  <a:pt x="4523" y="2919"/>
                  <a:pt x="4350" y="2919"/>
                </a:cubicBezTo>
                <a:close/>
                <a:moveTo>
                  <a:pt x="2443" y="4080"/>
                </a:moveTo>
                <a:cubicBezTo>
                  <a:pt x="2250" y="4091"/>
                  <a:pt x="2284" y="4451"/>
                  <a:pt x="2541" y="4636"/>
                </a:cubicBezTo>
                <a:cubicBezTo>
                  <a:pt x="2693" y="4745"/>
                  <a:pt x="2578" y="4971"/>
                  <a:pt x="2199" y="5323"/>
                </a:cubicBezTo>
                <a:cubicBezTo>
                  <a:pt x="1887" y="5613"/>
                  <a:pt x="1742" y="5852"/>
                  <a:pt x="1876" y="5852"/>
                </a:cubicBezTo>
                <a:cubicBezTo>
                  <a:pt x="1985" y="5853"/>
                  <a:pt x="2090" y="5810"/>
                  <a:pt x="2190" y="5743"/>
                </a:cubicBezTo>
                <a:cubicBezTo>
                  <a:pt x="2185" y="5739"/>
                  <a:pt x="2185" y="5738"/>
                  <a:pt x="2180" y="5732"/>
                </a:cubicBezTo>
                <a:cubicBezTo>
                  <a:pt x="2130" y="5674"/>
                  <a:pt x="2130" y="5659"/>
                  <a:pt x="2190" y="5602"/>
                </a:cubicBezTo>
                <a:cubicBezTo>
                  <a:pt x="2232" y="5560"/>
                  <a:pt x="2363" y="5487"/>
                  <a:pt x="2504" y="5416"/>
                </a:cubicBezTo>
                <a:cubicBezTo>
                  <a:pt x="2675" y="5158"/>
                  <a:pt x="2784" y="4834"/>
                  <a:pt x="2785" y="4566"/>
                </a:cubicBezTo>
                <a:cubicBezTo>
                  <a:pt x="2735" y="4530"/>
                  <a:pt x="2678" y="4494"/>
                  <a:pt x="2625" y="4467"/>
                </a:cubicBezTo>
                <a:cubicBezTo>
                  <a:pt x="2517" y="4413"/>
                  <a:pt x="2409" y="4346"/>
                  <a:pt x="2386" y="4315"/>
                </a:cubicBezTo>
                <a:cubicBezTo>
                  <a:pt x="2318" y="4218"/>
                  <a:pt x="2410" y="4194"/>
                  <a:pt x="2565" y="4271"/>
                </a:cubicBezTo>
                <a:cubicBezTo>
                  <a:pt x="2611" y="4294"/>
                  <a:pt x="2690" y="4332"/>
                  <a:pt x="2761" y="4364"/>
                </a:cubicBezTo>
                <a:cubicBezTo>
                  <a:pt x="2727" y="4240"/>
                  <a:pt x="2658" y="4142"/>
                  <a:pt x="2541" y="4097"/>
                </a:cubicBezTo>
                <a:cubicBezTo>
                  <a:pt x="2504" y="4082"/>
                  <a:pt x="2470" y="4079"/>
                  <a:pt x="2443" y="4080"/>
                </a:cubicBezTo>
                <a:close/>
                <a:moveTo>
                  <a:pt x="3868" y="5176"/>
                </a:moveTo>
                <a:cubicBezTo>
                  <a:pt x="3761" y="5176"/>
                  <a:pt x="3671" y="5281"/>
                  <a:pt x="3671" y="5405"/>
                </a:cubicBezTo>
                <a:cubicBezTo>
                  <a:pt x="3671" y="5529"/>
                  <a:pt x="3761" y="5629"/>
                  <a:pt x="3868" y="5629"/>
                </a:cubicBezTo>
                <a:cubicBezTo>
                  <a:pt x="3974" y="5629"/>
                  <a:pt x="4060" y="5529"/>
                  <a:pt x="4060" y="5405"/>
                </a:cubicBezTo>
                <a:cubicBezTo>
                  <a:pt x="4060" y="5281"/>
                  <a:pt x="3974" y="5176"/>
                  <a:pt x="3868" y="5176"/>
                </a:cubicBezTo>
                <a:close/>
                <a:moveTo>
                  <a:pt x="3525" y="7450"/>
                </a:moveTo>
                <a:cubicBezTo>
                  <a:pt x="3256" y="7461"/>
                  <a:pt x="3272" y="7506"/>
                  <a:pt x="3605" y="7662"/>
                </a:cubicBezTo>
                <a:cubicBezTo>
                  <a:pt x="3836" y="7771"/>
                  <a:pt x="4084" y="8066"/>
                  <a:pt x="4154" y="8322"/>
                </a:cubicBezTo>
                <a:cubicBezTo>
                  <a:pt x="4286" y="8807"/>
                  <a:pt x="4679" y="8993"/>
                  <a:pt x="4594" y="8529"/>
                </a:cubicBezTo>
                <a:cubicBezTo>
                  <a:pt x="4510" y="8073"/>
                  <a:pt x="3879" y="7435"/>
                  <a:pt x="3525" y="7450"/>
                </a:cubicBezTo>
                <a:close/>
                <a:moveTo>
                  <a:pt x="357" y="8889"/>
                </a:moveTo>
                <a:cubicBezTo>
                  <a:pt x="-67" y="8889"/>
                  <a:pt x="-57" y="8863"/>
                  <a:pt x="99" y="9336"/>
                </a:cubicBezTo>
                <a:cubicBezTo>
                  <a:pt x="164" y="9533"/>
                  <a:pt x="345" y="9696"/>
                  <a:pt x="497" y="9696"/>
                </a:cubicBezTo>
                <a:cubicBezTo>
                  <a:pt x="650" y="9696"/>
                  <a:pt x="820" y="9848"/>
                  <a:pt x="882" y="10034"/>
                </a:cubicBezTo>
                <a:cubicBezTo>
                  <a:pt x="943" y="10220"/>
                  <a:pt x="1074" y="10372"/>
                  <a:pt x="1168" y="10372"/>
                </a:cubicBezTo>
                <a:cubicBezTo>
                  <a:pt x="1261" y="10372"/>
                  <a:pt x="1199" y="10039"/>
                  <a:pt x="1032" y="9631"/>
                </a:cubicBezTo>
                <a:cubicBezTo>
                  <a:pt x="932" y="9388"/>
                  <a:pt x="810" y="9198"/>
                  <a:pt x="685" y="9069"/>
                </a:cubicBezTo>
                <a:cubicBezTo>
                  <a:pt x="776" y="9327"/>
                  <a:pt x="855" y="9564"/>
                  <a:pt x="858" y="9603"/>
                </a:cubicBezTo>
                <a:cubicBezTo>
                  <a:pt x="873" y="9798"/>
                  <a:pt x="766" y="9648"/>
                  <a:pt x="554" y="9173"/>
                </a:cubicBezTo>
                <a:cubicBezTo>
                  <a:pt x="501" y="9055"/>
                  <a:pt x="459" y="8976"/>
                  <a:pt x="422" y="8900"/>
                </a:cubicBezTo>
                <a:cubicBezTo>
                  <a:pt x="399" y="8895"/>
                  <a:pt x="380" y="8889"/>
                  <a:pt x="357" y="8889"/>
                </a:cubicBezTo>
                <a:close/>
                <a:moveTo>
                  <a:pt x="3310" y="9249"/>
                </a:moveTo>
                <a:cubicBezTo>
                  <a:pt x="3044" y="9255"/>
                  <a:pt x="3054" y="9308"/>
                  <a:pt x="3371" y="9587"/>
                </a:cubicBezTo>
                <a:cubicBezTo>
                  <a:pt x="3861" y="10019"/>
                  <a:pt x="4177" y="10016"/>
                  <a:pt x="3868" y="9582"/>
                </a:cubicBezTo>
                <a:cubicBezTo>
                  <a:pt x="3845" y="9549"/>
                  <a:pt x="3812" y="9518"/>
                  <a:pt x="3783" y="9489"/>
                </a:cubicBezTo>
                <a:cubicBezTo>
                  <a:pt x="3767" y="9486"/>
                  <a:pt x="3739" y="9487"/>
                  <a:pt x="3736" y="9483"/>
                </a:cubicBezTo>
                <a:cubicBezTo>
                  <a:pt x="3732" y="9478"/>
                  <a:pt x="3735" y="9457"/>
                  <a:pt x="3736" y="9440"/>
                </a:cubicBezTo>
                <a:cubicBezTo>
                  <a:pt x="3604" y="9326"/>
                  <a:pt x="3436" y="9246"/>
                  <a:pt x="3310" y="9249"/>
                </a:cubicBezTo>
                <a:close/>
                <a:moveTo>
                  <a:pt x="1810" y="10672"/>
                </a:moveTo>
                <a:cubicBezTo>
                  <a:pt x="1800" y="10674"/>
                  <a:pt x="1794" y="10680"/>
                  <a:pt x="1786" y="10688"/>
                </a:cubicBezTo>
                <a:cubicBezTo>
                  <a:pt x="1726" y="10758"/>
                  <a:pt x="1787" y="10968"/>
                  <a:pt x="1922" y="11157"/>
                </a:cubicBezTo>
                <a:cubicBezTo>
                  <a:pt x="2272" y="11647"/>
                  <a:pt x="2364" y="11585"/>
                  <a:pt x="2110" y="11032"/>
                </a:cubicBezTo>
                <a:cubicBezTo>
                  <a:pt x="2006" y="10805"/>
                  <a:pt x="1880" y="10659"/>
                  <a:pt x="1810" y="10672"/>
                </a:cubicBezTo>
                <a:close/>
                <a:moveTo>
                  <a:pt x="371" y="11277"/>
                </a:moveTo>
                <a:cubicBezTo>
                  <a:pt x="264" y="11277"/>
                  <a:pt x="179" y="11377"/>
                  <a:pt x="179" y="11501"/>
                </a:cubicBezTo>
                <a:cubicBezTo>
                  <a:pt x="179" y="11625"/>
                  <a:pt x="264" y="11724"/>
                  <a:pt x="371" y="11724"/>
                </a:cubicBezTo>
                <a:cubicBezTo>
                  <a:pt x="478" y="11724"/>
                  <a:pt x="568" y="11625"/>
                  <a:pt x="568" y="11501"/>
                </a:cubicBezTo>
                <a:cubicBezTo>
                  <a:pt x="568" y="11377"/>
                  <a:pt x="478" y="11277"/>
                  <a:pt x="371" y="11277"/>
                </a:cubicBezTo>
                <a:close/>
                <a:moveTo>
                  <a:pt x="7842" y="17476"/>
                </a:moveTo>
                <a:cubicBezTo>
                  <a:pt x="7807" y="17461"/>
                  <a:pt x="7781" y="17592"/>
                  <a:pt x="7781" y="17825"/>
                </a:cubicBezTo>
                <a:cubicBezTo>
                  <a:pt x="7781" y="18136"/>
                  <a:pt x="7826" y="18264"/>
                  <a:pt x="7880" y="18109"/>
                </a:cubicBezTo>
                <a:cubicBezTo>
                  <a:pt x="7934" y="17953"/>
                  <a:pt x="7934" y="17697"/>
                  <a:pt x="7880" y="17542"/>
                </a:cubicBezTo>
                <a:cubicBezTo>
                  <a:pt x="7866" y="17503"/>
                  <a:pt x="7854" y="17481"/>
                  <a:pt x="7842" y="17476"/>
                </a:cubicBezTo>
                <a:close/>
                <a:moveTo>
                  <a:pt x="5124" y="18158"/>
                </a:moveTo>
                <a:cubicBezTo>
                  <a:pt x="5089" y="18143"/>
                  <a:pt x="5063" y="18268"/>
                  <a:pt x="5063" y="18501"/>
                </a:cubicBezTo>
                <a:cubicBezTo>
                  <a:pt x="5063" y="18812"/>
                  <a:pt x="5107" y="18940"/>
                  <a:pt x="5161" y="18785"/>
                </a:cubicBezTo>
                <a:cubicBezTo>
                  <a:pt x="5215" y="18630"/>
                  <a:pt x="5215" y="18379"/>
                  <a:pt x="5161" y="18223"/>
                </a:cubicBezTo>
                <a:cubicBezTo>
                  <a:pt x="5148" y="18184"/>
                  <a:pt x="5135" y="18163"/>
                  <a:pt x="5124" y="18158"/>
                </a:cubicBezTo>
                <a:close/>
                <a:moveTo>
                  <a:pt x="7913" y="18763"/>
                </a:moveTo>
                <a:cubicBezTo>
                  <a:pt x="7829" y="18780"/>
                  <a:pt x="7747" y="18878"/>
                  <a:pt x="7631" y="19063"/>
                </a:cubicBezTo>
                <a:cubicBezTo>
                  <a:pt x="7483" y="19299"/>
                  <a:pt x="7364" y="19678"/>
                  <a:pt x="7364" y="19903"/>
                </a:cubicBezTo>
                <a:cubicBezTo>
                  <a:pt x="7364" y="20455"/>
                  <a:pt x="7596" y="20419"/>
                  <a:pt x="8110" y="19783"/>
                </a:cubicBezTo>
                <a:cubicBezTo>
                  <a:pt x="8503" y="19295"/>
                  <a:pt x="8515" y="19225"/>
                  <a:pt x="8222" y="18943"/>
                </a:cubicBezTo>
                <a:cubicBezTo>
                  <a:pt x="8085" y="18811"/>
                  <a:pt x="7997" y="18746"/>
                  <a:pt x="7913" y="18763"/>
                </a:cubicBezTo>
                <a:close/>
                <a:moveTo>
                  <a:pt x="14639" y="20322"/>
                </a:moveTo>
                <a:cubicBezTo>
                  <a:pt x="14550" y="20498"/>
                  <a:pt x="14603" y="20551"/>
                  <a:pt x="14859" y="20502"/>
                </a:cubicBezTo>
                <a:cubicBezTo>
                  <a:pt x="14829" y="20478"/>
                  <a:pt x="14773" y="20435"/>
                  <a:pt x="14756" y="20420"/>
                </a:cubicBezTo>
                <a:lnTo>
                  <a:pt x="14639" y="2032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5" name="depositphotos_35707863-stock-photo-decorating-colored-sugar-jimmies.jpg" descr="depositphotos_35707863-stock-photo-decorating-colored-sugar-jimmies.jpg"/>
          <p:cNvPicPr>
            <a:picLocks noChangeAspect="1"/>
          </p:cNvPicPr>
          <p:nvPr/>
        </p:nvPicPr>
        <p:blipFill>
          <a:blip r:embed="rId7">
            <a:extLst/>
          </a:blip>
          <a:srcRect l="9454" t="20188" r="16521" b="16142"/>
          <a:stretch>
            <a:fillRect/>
          </a:stretch>
        </p:blipFill>
        <p:spPr>
          <a:xfrm>
            <a:off x="9380449" y="5493224"/>
            <a:ext cx="1813479" cy="1559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428" fill="norm" stroke="1" extrusionOk="0">
                <a:moveTo>
                  <a:pt x="18309" y="2"/>
                </a:moveTo>
                <a:cubicBezTo>
                  <a:pt x="18265" y="-16"/>
                  <a:pt x="18281" y="74"/>
                  <a:pt x="18346" y="275"/>
                </a:cubicBezTo>
                <a:cubicBezTo>
                  <a:pt x="18419" y="498"/>
                  <a:pt x="18526" y="622"/>
                  <a:pt x="18585" y="553"/>
                </a:cubicBezTo>
                <a:cubicBezTo>
                  <a:pt x="18645" y="483"/>
                  <a:pt x="18587" y="303"/>
                  <a:pt x="18454" y="149"/>
                </a:cubicBezTo>
                <a:cubicBezTo>
                  <a:pt x="18382" y="66"/>
                  <a:pt x="18335" y="13"/>
                  <a:pt x="18309" y="2"/>
                </a:cubicBezTo>
                <a:close/>
                <a:moveTo>
                  <a:pt x="14259" y="362"/>
                </a:moveTo>
                <a:cubicBezTo>
                  <a:pt x="14248" y="365"/>
                  <a:pt x="14234" y="368"/>
                  <a:pt x="14222" y="373"/>
                </a:cubicBezTo>
                <a:lnTo>
                  <a:pt x="13884" y="951"/>
                </a:lnTo>
                <a:cubicBezTo>
                  <a:pt x="13681" y="1301"/>
                  <a:pt x="13404" y="1533"/>
                  <a:pt x="13261" y="1469"/>
                </a:cubicBezTo>
                <a:cubicBezTo>
                  <a:pt x="13231" y="1456"/>
                  <a:pt x="13195" y="1483"/>
                  <a:pt x="13162" y="1485"/>
                </a:cubicBezTo>
                <a:cubicBezTo>
                  <a:pt x="13206" y="1477"/>
                  <a:pt x="13249" y="1475"/>
                  <a:pt x="13303" y="1523"/>
                </a:cubicBezTo>
                <a:lnTo>
                  <a:pt x="13383" y="1600"/>
                </a:lnTo>
                <a:lnTo>
                  <a:pt x="13312" y="1949"/>
                </a:lnTo>
                <a:cubicBezTo>
                  <a:pt x="13272" y="2141"/>
                  <a:pt x="13238" y="2338"/>
                  <a:pt x="13237" y="2385"/>
                </a:cubicBezTo>
                <a:cubicBezTo>
                  <a:pt x="13237" y="2492"/>
                  <a:pt x="13097" y="2668"/>
                  <a:pt x="13012" y="2668"/>
                </a:cubicBezTo>
                <a:cubicBezTo>
                  <a:pt x="12930" y="2668"/>
                  <a:pt x="12645" y="2313"/>
                  <a:pt x="12576" y="2123"/>
                </a:cubicBezTo>
                <a:cubicBezTo>
                  <a:pt x="12565" y="2090"/>
                  <a:pt x="12558" y="2058"/>
                  <a:pt x="12548" y="2025"/>
                </a:cubicBezTo>
                <a:cubicBezTo>
                  <a:pt x="12339" y="2138"/>
                  <a:pt x="12069" y="2155"/>
                  <a:pt x="11869" y="2058"/>
                </a:cubicBezTo>
                <a:cubicBezTo>
                  <a:pt x="11840" y="2174"/>
                  <a:pt x="11771" y="2279"/>
                  <a:pt x="11728" y="2248"/>
                </a:cubicBezTo>
                <a:cubicBezTo>
                  <a:pt x="11703" y="2231"/>
                  <a:pt x="11704" y="2089"/>
                  <a:pt x="11714" y="1932"/>
                </a:cubicBezTo>
                <a:cubicBezTo>
                  <a:pt x="11699" y="1915"/>
                  <a:pt x="11679" y="1903"/>
                  <a:pt x="11667" y="1883"/>
                </a:cubicBezTo>
                <a:cubicBezTo>
                  <a:pt x="11618" y="1803"/>
                  <a:pt x="11476" y="1731"/>
                  <a:pt x="11325" y="1681"/>
                </a:cubicBezTo>
                <a:cubicBezTo>
                  <a:pt x="11285" y="1806"/>
                  <a:pt x="11236" y="1797"/>
                  <a:pt x="11170" y="1643"/>
                </a:cubicBezTo>
                <a:cubicBezTo>
                  <a:pt x="11002" y="1610"/>
                  <a:pt x="10856" y="1615"/>
                  <a:pt x="10856" y="1692"/>
                </a:cubicBezTo>
                <a:cubicBezTo>
                  <a:pt x="10856" y="1736"/>
                  <a:pt x="11041" y="1975"/>
                  <a:pt x="11269" y="2221"/>
                </a:cubicBezTo>
                <a:cubicBezTo>
                  <a:pt x="11496" y="2468"/>
                  <a:pt x="11638" y="2801"/>
                  <a:pt x="11583" y="2968"/>
                </a:cubicBezTo>
                <a:cubicBezTo>
                  <a:pt x="11567" y="3016"/>
                  <a:pt x="11537" y="3058"/>
                  <a:pt x="11494" y="3094"/>
                </a:cubicBezTo>
                <a:cubicBezTo>
                  <a:pt x="11488" y="3119"/>
                  <a:pt x="11464" y="3128"/>
                  <a:pt x="11437" y="3126"/>
                </a:cubicBezTo>
                <a:cubicBezTo>
                  <a:pt x="11119" y="3319"/>
                  <a:pt x="10405" y="3262"/>
                  <a:pt x="10317" y="2957"/>
                </a:cubicBezTo>
                <a:cubicBezTo>
                  <a:pt x="10212" y="2590"/>
                  <a:pt x="9756" y="2625"/>
                  <a:pt x="9628" y="3012"/>
                </a:cubicBezTo>
                <a:cubicBezTo>
                  <a:pt x="9628" y="3013"/>
                  <a:pt x="9629" y="3016"/>
                  <a:pt x="9628" y="3017"/>
                </a:cubicBezTo>
                <a:cubicBezTo>
                  <a:pt x="9630" y="3021"/>
                  <a:pt x="9627" y="3025"/>
                  <a:pt x="9628" y="3028"/>
                </a:cubicBezTo>
                <a:cubicBezTo>
                  <a:pt x="9722" y="3232"/>
                  <a:pt x="9739" y="3294"/>
                  <a:pt x="9703" y="3344"/>
                </a:cubicBezTo>
                <a:cubicBezTo>
                  <a:pt x="9646" y="3425"/>
                  <a:pt x="9533" y="3389"/>
                  <a:pt x="9403" y="3257"/>
                </a:cubicBezTo>
                <a:cubicBezTo>
                  <a:pt x="9184" y="3327"/>
                  <a:pt x="8871" y="3165"/>
                  <a:pt x="8616" y="2794"/>
                </a:cubicBezTo>
                <a:cubicBezTo>
                  <a:pt x="8322" y="2366"/>
                  <a:pt x="8314" y="2364"/>
                  <a:pt x="8428" y="2848"/>
                </a:cubicBezTo>
                <a:cubicBezTo>
                  <a:pt x="8488" y="3100"/>
                  <a:pt x="8468" y="3268"/>
                  <a:pt x="8325" y="3426"/>
                </a:cubicBezTo>
                <a:cubicBezTo>
                  <a:pt x="8319" y="3434"/>
                  <a:pt x="8312" y="3442"/>
                  <a:pt x="8302" y="3448"/>
                </a:cubicBezTo>
                <a:cubicBezTo>
                  <a:pt x="8223" y="3528"/>
                  <a:pt x="8114" y="3603"/>
                  <a:pt x="7964" y="3693"/>
                </a:cubicBezTo>
                <a:cubicBezTo>
                  <a:pt x="7642" y="3887"/>
                  <a:pt x="7336" y="3954"/>
                  <a:pt x="7275" y="3840"/>
                </a:cubicBezTo>
                <a:cubicBezTo>
                  <a:pt x="7101" y="3513"/>
                  <a:pt x="6161" y="3728"/>
                  <a:pt x="5963" y="4140"/>
                </a:cubicBezTo>
                <a:cubicBezTo>
                  <a:pt x="5850" y="4374"/>
                  <a:pt x="5646" y="4468"/>
                  <a:pt x="5424" y="4386"/>
                </a:cubicBezTo>
                <a:cubicBezTo>
                  <a:pt x="4685" y="4113"/>
                  <a:pt x="4883" y="4674"/>
                  <a:pt x="5649" y="5024"/>
                </a:cubicBezTo>
                <a:cubicBezTo>
                  <a:pt x="6304" y="5323"/>
                  <a:pt x="6404" y="5447"/>
                  <a:pt x="6216" y="5711"/>
                </a:cubicBezTo>
                <a:cubicBezTo>
                  <a:pt x="6090" y="5887"/>
                  <a:pt x="5827" y="5983"/>
                  <a:pt x="5630" y="5923"/>
                </a:cubicBezTo>
                <a:cubicBezTo>
                  <a:pt x="5335" y="5834"/>
                  <a:pt x="5288" y="5917"/>
                  <a:pt x="5368" y="6398"/>
                </a:cubicBezTo>
                <a:cubicBezTo>
                  <a:pt x="5422" y="6727"/>
                  <a:pt x="5334" y="7219"/>
                  <a:pt x="5161" y="7526"/>
                </a:cubicBezTo>
                <a:cubicBezTo>
                  <a:pt x="4924" y="7948"/>
                  <a:pt x="4909" y="8095"/>
                  <a:pt x="5100" y="8180"/>
                </a:cubicBezTo>
                <a:cubicBezTo>
                  <a:pt x="5248" y="8246"/>
                  <a:pt x="5337" y="8659"/>
                  <a:pt x="5325" y="9205"/>
                </a:cubicBezTo>
                <a:cubicBezTo>
                  <a:pt x="5321" y="9411"/>
                  <a:pt x="5286" y="9615"/>
                  <a:pt x="5232" y="9816"/>
                </a:cubicBezTo>
                <a:cubicBezTo>
                  <a:pt x="5233" y="9838"/>
                  <a:pt x="5237" y="9864"/>
                  <a:pt x="5236" y="9892"/>
                </a:cubicBezTo>
                <a:cubicBezTo>
                  <a:pt x="5233" y="10002"/>
                  <a:pt x="5213" y="10053"/>
                  <a:pt x="5180" y="10045"/>
                </a:cubicBezTo>
                <a:cubicBezTo>
                  <a:pt x="5173" y="10043"/>
                  <a:pt x="5164" y="10048"/>
                  <a:pt x="5157" y="10050"/>
                </a:cubicBezTo>
                <a:cubicBezTo>
                  <a:pt x="5116" y="10165"/>
                  <a:pt x="5072" y="10274"/>
                  <a:pt x="5021" y="10378"/>
                </a:cubicBezTo>
                <a:cubicBezTo>
                  <a:pt x="5043" y="10404"/>
                  <a:pt x="5076" y="10433"/>
                  <a:pt x="5119" y="10454"/>
                </a:cubicBezTo>
                <a:cubicBezTo>
                  <a:pt x="5271" y="10528"/>
                  <a:pt x="5277" y="10550"/>
                  <a:pt x="5180" y="10694"/>
                </a:cubicBezTo>
                <a:cubicBezTo>
                  <a:pt x="5127" y="10773"/>
                  <a:pt x="5074" y="10799"/>
                  <a:pt x="4964" y="10797"/>
                </a:cubicBezTo>
                <a:cubicBezTo>
                  <a:pt x="4855" y="10796"/>
                  <a:pt x="4824" y="10783"/>
                  <a:pt x="4833" y="10699"/>
                </a:cubicBezTo>
                <a:cubicBezTo>
                  <a:pt x="4558" y="11095"/>
                  <a:pt x="4222" y="11301"/>
                  <a:pt x="3994" y="11081"/>
                </a:cubicBezTo>
                <a:cubicBezTo>
                  <a:pt x="3689" y="10786"/>
                  <a:pt x="3479" y="10963"/>
                  <a:pt x="3479" y="11512"/>
                </a:cubicBezTo>
                <a:cubicBezTo>
                  <a:pt x="3479" y="11724"/>
                  <a:pt x="3347" y="12023"/>
                  <a:pt x="3188" y="12177"/>
                </a:cubicBezTo>
                <a:cubicBezTo>
                  <a:pt x="2937" y="12419"/>
                  <a:pt x="2965" y="12515"/>
                  <a:pt x="3394" y="12907"/>
                </a:cubicBezTo>
                <a:cubicBezTo>
                  <a:pt x="3668" y="13158"/>
                  <a:pt x="3845" y="13503"/>
                  <a:pt x="3788" y="13676"/>
                </a:cubicBezTo>
                <a:cubicBezTo>
                  <a:pt x="3705" y="13929"/>
                  <a:pt x="3800" y="13919"/>
                  <a:pt x="4275" y="13633"/>
                </a:cubicBezTo>
                <a:cubicBezTo>
                  <a:pt x="4928" y="13240"/>
                  <a:pt x="5419" y="13481"/>
                  <a:pt x="5419" y="14189"/>
                </a:cubicBezTo>
                <a:cubicBezTo>
                  <a:pt x="5419" y="14394"/>
                  <a:pt x="5549" y="14779"/>
                  <a:pt x="5710" y="15045"/>
                </a:cubicBezTo>
                <a:cubicBezTo>
                  <a:pt x="5873" y="15316"/>
                  <a:pt x="5946" y="15712"/>
                  <a:pt x="5874" y="15944"/>
                </a:cubicBezTo>
                <a:cubicBezTo>
                  <a:pt x="5803" y="16172"/>
                  <a:pt x="5816" y="16286"/>
                  <a:pt x="5897" y="16201"/>
                </a:cubicBezTo>
                <a:cubicBezTo>
                  <a:pt x="5979" y="16115"/>
                  <a:pt x="6245" y="16135"/>
                  <a:pt x="6492" y="16244"/>
                </a:cubicBezTo>
                <a:cubicBezTo>
                  <a:pt x="6861" y="16407"/>
                  <a:pt x="6998" y="16342"/>
                  <a:pt x="7256" y="15884"/>
                </a:cubicBezTo>
                <a:cubicBezTo>
                  <a:pt x="7605" y="15265"/>
                  <a:pt x="8035" y="15373"/>
                  <a:pt x="7885" y="16042"/>
                </a:cubicBezTo>
                <a:cubicBezTo>
                  <a:pt x="7832" y="16277"/>
                  <a:pt x="7856" y="16420"/>
                  <a:pt x="7941" y="16359"/>
                </a:cubicBezTo>
                <a:cubicBezTo>
                  <a:pt x="8140" y="16215"/>
                  <a:pt x="8442" y="16658"/>
                  <a:pt x="8630" y="17373"/>
                </a:cubicBezTo>
                <a:cubicBezTo>
                  <a:pt x="8712" y="17683"/>
                  <a:pt x="8938" y="18072"/>
                  <a:pt x="9136" y="18234"/>
                </a:cubicBezTo>
                <a:cubicBezTo>
                  <a:pt x="9334" y="18397"/>
                  <a:pt x="9497" y="18676"/>
                  <a:pt x="9497" y="18856"/>
                </a:cubicBezTo>
                <a:cubicBezTo>
                  <a:pt x="9497" y="19291"/>
                  <a:pt x="9692" y="19268"/>
                  <a:pt x="9989" y="18796"/>
                </a:cubicBezTo>
                <a:cubicBezTo>
                  <a:pt x="10188" y="18479"/>
                  <a:pt x="10286" y="18459"/>
                  <a:pt x="10528" y="18692"/>
                </a:cubicBezTo>
                <a:cubicBezTo>
                  <a:pt x="10690" y="18849"/>
                  <a:pt x="10868" y="18889"/>
                  <a:pt x="10927" y="18779"/>
                </a:cubicBezTo>
                <a:cubicBezTo>
                  <a:pt x="10943" y="18749"/>
                  <a:pt x="10969" y="18720"/>
                  <a:pt x="10997" y="18698"/>
                </a:cubicBezTo>
                <a:cubicBezTo>
                  <a:pt x="11002" y="18667"/>
                  <a:pt x="11016" y="18642"/>
                  <a:pt x="11048" y="18605"/>
                </a:cubicBezTo>
                <a:cubicBezTo>
                  <a:pt x="11123" y="18518"/>
                  <a:pt x="11124" y="18522"/>
                  <a:pt x="11147" y="18605"/>
                </a:cubicBezTo>
                <a:cubicBezTo>
                  <a:pt x="11148" y="18610"/>
                  <a:pt x="11154" y="18621"/>
                  <a:pt x="11156" y="18627"/>
                </a:cubicBezTo>
                <a:cubicBezTo>
                  <a:pt x="11443" y="18561"/>
                  <a:pt x="11886" y="18698"/>
                  <a:pt x="12028" y="18965"/>
                </a:cubicBezTo>
                <a:cubicBezTo>
                  <a:pt x="12137" y="19170"/>
                  <a:pt x="12089" y="19426"/>
                  <a:pt x="11887" y="19684"/>
                </a:cubicBezTo>
                <a:cubicBezTo>
                  <a:pt x="11802" y="19794"/>
                  <a:pt x="11745" y="19872"/>
                  <a:pt x="11714" y="19930"/>
                </a:cubicBezTo>
                <a:cubicBezTo>
                  <a:pt x="11639" y="20069"/>
                  <a:pt x="11718" y="20082"/>
                  <a:pt x="11995" y="20082"/>
                </a:cubicBezTo>
                <a:cubicBezTo>
                  <a:pt x="12271" y="20082"/>
                  <a:pt x="12486" y="20284"/>
                  <a:pt x="12609" y="20660"/>
                </a:cubicBezTo>
                <a:cubicBezTo>
                  <a:pt x="12713" y="20978"/>
                  <a:pt x="12880" y="21185"/>
                  <a:pt x="12980" y="21113"/>
                </a:cubicBezTo>
                <a:cubicBezTo>
                  <a:pt x="13079" y="21041"/>
                  <a:pt x="13217" y="21085"/>
                  <a:pt x="13284" y="21211"/>
                </a:cubicBezTo>
                <a:cubicBezTo>
                  <a:pt x="13482" y="21584"/>
                  <a:pt x="13528" y="21477"/>
                  <a:pt x="13430" y="20878"/>
                </a:cubicBezTo>
                <a:cubicBezTo>
                  <a:pt x="13379" y="20569"/>
                  <a:pt x="13269" y="20366"/>
                  <a:pt x="13186" y="20426"/>
                </a:cubicBezTo>
                <a:cubicBezTo>
                  <a:pt x="13173" y="20435"/>
                  <a:pt x="13155" y="20436"/>
                  <a:pt x="13134" y="20437"/>
                </a:cubicBezTo>
                <a:cubicBezTo>
                  <a:pt x="13130" y="20547"/>
                  <a:pt x="13121" y="20637"/>
                  <a:pt x="13106" y="20639"/>
                </a:cubicBezTo>
                <a:cubicBezTo>
                  <a:pt x="13086" y="20641"/>
                  <a:pt x="13051" y="20547"/>
                  <a:pt x="13022" y="20431"/>
                </a:cubicBezTo>
                <a:cubicBezTo>
                  <a:pt x="13019" y="20421"/>
                  <a:pt x="13015" y="20414"/>
                  <a:pt x="13012" y="20404"/>
                </a:cubicBezTo>
                <a:cubicBezTo>
                  <a:pt x="12897" y="20359"/>
                  <a:pt x="12750" y="20269"/>
                  <a:pt x="12609" y="20137"/>
                </a:cubicBezTo>
                <a:cubicBezTo>
                  <a:pt x="12200" y="19752"/>
                  <a:pt x="12196" y="19721"/>
                  <a:pt x="12539" y="19374"/>
                </a:cubicBezTo>
                <a:cubicBezTo>
                  <a:pt x="12734" y="19176"/>
                  <a:pt x="13129" y="18951"/>
                  <a:pt x="13415" y="18872"/>
                </a:cubicBezTo>
                <a:cubicBezTo>
                  <a:pt x="13844" y="18754"/>
                  <a:pt x="14012" y="18849"/>
                  <a:pt x="14353" y="19406"/>
                </a:cubicBezTo>
                <a:cubicBezTo>
                  <a:pt x="14552" y="19731"/>
                  <a:pt x="14678" y="20079"/>
                  <a:pt x="14662" y="20246"/>
                </a:cubicBezTo>
                <a:cubicBezTo>
                  <a:pt x="14681" y="20257"/>
                  <a:pt x="14707" y="20267"/>
                  <a:pt x="14737" y="20268"/>
                </a:cubicBezTo>
                <a:cubicBezTo>
                  <a:pt x="14794" y="20270"/>
                  <a:pt x="14965" y="20339"/>
                  <a:pt x="15117" y="20420"/>
                </a:cubicBezTo>
                <a:lnTo>
                  <a:pt x="15136" y="20431"/>
                </a:lnTo>
                <a:cubicBezTo>
                  <a:pt x="15184" y="20418"/>
                  <a:pt x="15216" y="20410"/>
                  <a:pt x="15272" y="20393"/>
                </a:cubicBezTo>
                <a:cubicBezTo>
                  <a:pt x="15614" y="20286"/>
                  <a:pt x="15665" y="20180"/>
                  <a:pt x="15520" y="19864"/>
                </a:cubicBezTo>
                <a:cubicBezTo>
                  <a:pt x="15283" y="19348"/>
                  <a:pt x="15958" y="18544"/>
                  <a:pt x="16340" y="18888"/>
                </a:cubicBezTo>
                <a:cubicBezTo>
                  <a:pt x="16889" y="19382"/>
                  <a:pt x="17169" y="19355"/>
                  <a:pt x="17198" y="18807"/>
                </a:cubicBezTo>
                <a:cubicBezTo>
                  <a:pt x="17237" y="18062"/>
                  <a:pt x="17636" y="17528"/>
                  <a:pt x="17939" y="17820"/>
                </a:cubicBezTo>
                <a:cubicBezTo>
                  <a:pt x="18366" y="18232"/>
                  <a:pt x="18403" y="17859"/>
                  <a:pt x="18089" y="17356"/>
                </a:cubicBezTo>
                <a:cubicBezTo>
                  <a:pt x="18087" y="17358"/>
                  <a:pt x="18086" y="17367"/>
                  <a:pt x="18084" y="17367"/>
                </a:cubicBezTo>
                <a:cubicBezTo>
                  <a:pt x="18071" y="17370"/>
                  <a:pt x="18047" y="17326"/>
                  <a:pt x="18028" y="17269"/>
                </a:cubicBezTo>
                <a:cubicBezTo>
                  <a:pt x="17987" y="17211"/>
                  <a:pt x="17950" y="17149"/>
                  <a:pt x="17901" y="17089"/>
                </a:cubicBezTo>
                <a:cubicBezTo>
                  <a:pt x="17378" y="16452"/>
                  <a:pt x="17374" y="16427"/>
                  <a:pt x="17742" y="16113"/>
                </a:cubicBezTo>
                <a:cubicBezTo>
                  <a:pt x="18169" y="15749"/>
                  <a:pt x="18742" y="15694"/>
                  <a:pt x="18904" y="15999"/>
                </a:cubicBezTo>
                <a:cubicBezTo>
                  <a:pt x="18967" y="16116"/>
                  <a:pt x="19221" y="16089"/>
                  <a:pt x="19499" y="15939"/>
                </a:cubicBezTo>
                <a:cubicBezTo>
                  <a:pt x="20028" y="15654"/>
                  <a:pt x="20139" y="15339"/>
                  <a:pt x="19715" y="15339"/>
                </a:cubicBezTo>
                <a:cubicBezTo>
                  <a:pt x="19568" y="15339"/>
                  <a:pt x="19349" y="15199"/>
                  <a:pt x="19228" y="15028"/>
                </a:cubicBezTo>
                <a:cubicBezTo>
                  <a:pt x="18893" y="14559"/>
                  <a:pt x="19910" y="13822"/>
                  <a:pt x="20399" y="14178"/>
                </a:cubicBezTo>
                <a:cubicBezTo>
                  <a:pt x="20683" y="14383"/>
                  <a:pt x="20786" y="14350"/>
                  <a:pt x="20948" y="13998"/>
                </a:cubicBezTo>
                <a:cubicBezTo>
                  <a:pt x="20981" y="13926"/>
                  <a:pt x="21013" y="13865"/>
                  <a:pt x="21037" y="13807"/>
                </a:cubicBezTo>
                <a:cubicBezTo>
                  <a:pt x="21056" y="13644"/>
                  <a:pt x="21066" y="13470"/>
                  <a:pt x="21065" y="13278"/>
                </a:cubicBezTo>
                <a:cubicBezTo>
                  <a:pt x="20988" y="13122"/>
                  <a:pt x="20824" y="12941"/>
                  <a:pt x="20531" y="12629"/>
                </a:cubicBezTo>
                <a:lnTo>
                  <a:pt x="19917" y="11970"/>
                </a:lnTo>
                <a:lnTo>
                  <a:pt x="20404" y="11757"/>
                </a:lnTo>
                <a:cubicBezTo>
                  <a:pt x="20948" y="11516"/>
                  <a:pt x="21048" y="10848"/>
                  <a:pt x="20601" y="10465"/>
                </a:cubicBezTo>
                <a:cubicBezTo>
                  <a:pt x="20589" y="10455"/>
                  <a:pt x="20588" y="10447"/>
                  <a:pt x="20578" y="10438"/>
                </a:cubicBezTo>
                <a:cubicBezTo>
                  <a:pt x="20548" y="10450"/>
                  <a:pt x="20523" y="10453"/>
                  <a:pt x="20488" y="10470"/>
                </a:cubicBezTo>
                <a:cubicBezTo>
                  <a:pt x="20318" y="10555"/>
                  <a:pt x="20182" y="10559"/>
                  <a:pt x="20226" y="10476"/>
                </a:cubicBezTo>
                <a:cubicBezTo>
                  <a:pt x="20233" y="10463"/>
                  <a:pt x="20335" y="10403"/>
                  <a:pt x="20470" y="10329"/>
                </a:cubicBezTo>
                <a:cubicBezTo>
                  <a:pt x="20388" y="10219"/>
                  <a:pt x="20419" y="10136"/>
                  <a:pt x="20554" y="10040"/>
                </a:cubicBezTo>
                <a:cubicBezTo>
                  <a:pt x="20623" y="9990"/>
                  <a:pt x="20650" y="9930"/>
                  <a:pt x="20638" y="9843"/>
                </a:cubicBezTo>
                <a:cubicBezTo>
                  <a:pt x="20446" y="9924"/>
                  <a:pt x="20359" y="9920"/>
                  <a:pt x="20413" y="9816"/>
                </a:cubicBezTo>
                <a:cubicBezTo>
                  <a:pt x="20427" y="9790"/>
                  <a:pt x="20504" y="9734"/>
                  <a:pt x="20587" y="9691"/>
                </a:cubicBezTo>
                <a:cubicBezTo>
                  <a:pt x="20531" y="9576"/>
                  <a:pt x="20432" y="9436"/>
                  <a:pt x="20282" y="9254"/>
                </a:cubicBezTo>
                <a:cubicBezTo>
                  <a:pt x="20046" y="8968"/>
                  <a:pt x="19935" y="8794"/>
                  <a:pt x="19917" y="8660"/>
                </a:cubicBezTo>
                <a:cubicBezTo>
                  <a:pt x="19823" y="8556"/>
                  <a:pt x="19768" y="8459"/>
                  <a:pt x="19804" y="8426"/>
                </a:cubicBezTo>
                <a:cubicBezTo>
                  <a:pt x="19886" y="8352"/>
                  <a:pt x="19952" y="8338"/>
                  <a:pt x="20039" y="8382"/>
                </a:cubicBezTo>
                <a:cubicBezTo>
                  <a:pt x="20043" y="8378"/>
                  <a:pt x="20043" y="8376"/>
                  <a:pt x="20048" y="8371"/>
                </a:cubicBezTo>
                <a:cubicBezTo>
                  <a:pt x="20163" y="8260"/>
                  <a:pt x="20248" y="8216"/>
                  <a:pt x="20334" y="8240"/>
                </a:cubicBezTo>
                <a:cubicBezTo>
                  <a:pt x="20343" y="8200"/>
                  <a:pt x="20356" y="8153"/>
                  <a:pt x="20381" y="8099"/>
                </a:cubicBezTo>
                <a:cubicBezTo>
                  <a:pt x="20423" y="8003"/>
                  <a:pt x="20461" y="7974"/>
                  <a:pt x="20521" y="7984"/>
                </a:cubicBezTo>
                <a:cubicBezTo>
                  <a:pt x="20632" y="8003"/>
                  <a:pt x="20611" y="8146"/>
                  <a:pt x="20479" y="8349"/>
                </a:cubicBezTo>
                <a:cubicBezTo>
                  <a:pt x="20507" y="8380"/>
                  <a:pt x="20533" y="8404"/>
                  <a:pt x="20563" y="8448"/>
                </a:cubicBezTo>
                <a:cubicBezTo>
                  <a:pt x="20613" y="8517"/>
                  <a:pt x="20670" y="8579"/>
                  <a:pt x="20723" y="8633"/>
                </a:cubicBezTo>
                <a:cubicBezTo>
                  <a:pt x="20768" y="8595"/>
                  <a:pt x="20789" y="8618"/>
                  <a:pt x="20812" y="8715"/>
                </a:cubicBezTo>
                <a:cubicBezTo>
                  <a:pt x="20867" y="8758"/>
                  <a:pt x="20916" y="8791"/>
                  <a:pt x="20948" y="8791"/>
                </a:cubicBezTo>
                <a:cubicBezTo>
                  <a:pt x="21158" y="8791"/>
                  <a:pt x="21533" y="7727"/>
                  <a:pt x="21384" y="7553"/>
                </a:cubicBezTo>
                <a:cubicBezTo>
                  <a:pt x="21345" y="7509"/>
                  <a:pt x="21310" y="7419"/>
                  <a:pt x="21285" y="7314"/>
                </a:cubicBezTo>
                <a:cubicBezTo>
                  <a:pt x="21239" y="7249"/>
                  <a:pt x="21207" y="7186"/>
                  <a:pt x="21234" y="7155"/>
                </a:cubicBezTo>
                <a:cubicBezTo>
                  <a:pt x="21241" y="7148"/>
                  <a:pt x="21250" y="7145"/>
                  <a:pt x="21257" y="7139"/>
                </a:cubicBezTo>
                <a:cubicBezTo>
                  <a:pt x="21253" y="7100"/>
                  <a:pt x="21248" y="7062"/>
                  <a:pt x="21248" y="7025"/>
                </a:cubicBezTo>
                <a:cubicBezTo>
                  <a:pt x="21246" y="6770"/>
                  <a:pt x="21112" y="6665"/>
                  <a:pt x="20840" y="6708"/>
                </a:cubicBezTo>
                <a:cubicBezTo>
                  <a:pt x="20617" y="6744"/>
                  <a:pt x="20197" y="6667"/>
                  <a:pt x="19907" y="6539"/>
                </a:cubicBezTo>
                <a:cubicBezTo>
                  <a:pt x="19733" y="6462"/>
                  <a:pt x="19624" y="6399"/>
                  <a:pt x="19560" y="6327"/>
                </a:cubicBezTo>
                <a:cubicBezTo>
                  <a:pt x="19559" y="6326"/>
                  <a:pt x="19557" y="6322"/>
                  <a:pt x="19556" y="6321"/>
                </a:cubicBezTo>
                <a:cubicBezTo>
                  <a:pt x="19469" y="6218"/>
                  <a:pt x="19482" y="6100"/>
                  <a:pt x="19570" y="5918"/>
                </a:cubicBezTo>
                <a:cubicBezTo>
                  <a:pt x="19837" y="5363"/>
                  <a:pt x="19116" y="4207"/>
                  <a:pt x="18618" y="4391"/>
                </a:cubicBezTo>
                <a:cubicBezTo>
                  <a:pt x="18391" y="4475"/>
                  <a:pt x="18098" y="4336"/>
                  <a:pt x="17826" y="4020"/>
                </a:cubicBezTo>
                <a:lnTo>
                  <a:pt x="17395" y="3519"/>
                </a:lnTo>
                <a:lnTo>
                  <a:pt x="17962" y="2984"/>
                </a:lnTo>
                <a:cubicBezTo>
                  <a:pt x="18273" y="2690"/>
                  <a:pt x="18377" y="2519"/>
                  <a:pt x="18192" y="2597"/>
                </a:cubicBezTo>
                <a:cubicBezTo>
                  <a:pt x="17947" y="2701"/>
                  <a:pt x="17801" y="2576"/>
                  <a:pt x="17662" y="2150"/>
                </a:cubicBezTo>
                <a:cubicBezTo>
                  <a:pt x="17399" y="1346"/>
                  <a:pt x="17190" y="1409"/>
                  <a:pt x="17334" y="2248"/>
                </a:cubicBezTo>
                <a:cubicBezTo>
                  <a:pt x="17425" y="2775"/>
                  <a:pt x="17377" y="2969"/>
                  <a:pt x="17118" y="3077"/>
                </a:cubicBezTo>
                <a:cubicBezTo>
                  <a:pt x="16933" y="3155"/>
                  <a:pt x="16540" y="3408"/>
                  <a:pt x="16247" y="3644"/>
                </a:cubicBezTo>
                <a:cubicBezTo>
                  <a:pt x="15546" y="4209"/>
                  <a:pt x="15290" y="3982"/>
                  <a:pt x="15398" y="2892"/>
                </a:cubicBezTo>
                <a:cubicBezTo>
                  <a:pt x="15482" y="2040"/>
                  <a:pt x="15462" y="2004"/>
                  <a:pt x="14967" y="2063"/>
                </a:cubicBezTo>
                <a:cubicBezTo>
                  <a:pt x="14497" y="2119"/>
                  <a:pt x="14442" y="2044"/>
                  <a:pt x="14353" y="1223"/>
                </a:cubicBezTo>
                <a:lnTo>
                  <a:pt x="14259" y="362"/>
                </a:lnTo>
                <a:close/>
                <a:moveTo>
                  <a:pt x="13162" y="1485"/>
                </a:moveTo>
                <a:cubicBezTo>
                  <a:pt x="13148" y="1488"/>
                  <a:pt x="13129" y="1481"/>
                  <a:pt x="13115" y="1491"/>
                </a:cubicBezTo>
                <a:cubicBezTo>
                  <a:pt x="13131" y="1486"/>
                  <a:pt x="13147" y="1486"/>
                  <a:pt x="13162" y="1485"/>
                </a:cubicBezTo>
                <a:close/>
                <a:moveTo>
                  <a:pt x="13115" y="1491"/>
                </a:moveTo>
                <a:cubicBezTo>
                  <a:pt x="13001" y="1522"/>
                  <a:pt x="12882" y="1602"/>
                  <a:pt x="12811" y="1758"/>
                </a:cubicBezTo>
                <a:cubicBezTo>
                  <a:pt x="12786" y="1812"/>
                  <a:pt x="12752" y="1863"/>
                  <a:pt x="12712" y="1905"/>
                </a:cubicBezTo>
                <a:cubicBezTo>
                  <a:pt x="12719" y="1910"/>
                  <a:pt x="12723" y="1917"/>
                  <a:pt x="12731" y="1921"/>
                </a:cubicBezTo>
                <a:cubicBezTo>
                  <a:pt x="12852" y="1985"/>
                  <a:pt x="12853" y="1983"/>
                  <a:pt x="12975" y="1698"/>
                </a:cubicBezTo>
                <a:cubicBezTo>
                  <a:pt x="13023" y="1585"/>
                  <a:pt x="13068" y="1523"/>
                  <a:pt x="13115" y="1491"/>
                </a:cubicBezTo>
                <a:close/>
                <a:moveTo>
                  <a:pt x="9572" y="1109"/>
                </a:moveTo>
                <a:cubicBezTo>
                  <a:pt x="9530" y="1109"/>
                  <a:pt x="9497" y="1261"/>
                  <a:pt x="9497" y="1447"/>
                </a:cubicBezTo>
                <a:cubicBezTo>
                  <a:pt x="9497" y="1633"/>
                  <a:pt x="9581" y="1790"/>
                  <a:pt x="9684" y="1790"/>
                </a:cubicBezTo>
                <a:cubicBezTo>
                  <a:pt x="9788" y="1790"/>
                  <a:pt x="9826" y="1633"/>
                  <a:pt x="9764" y="1447"/>
                </a:cubicBezTo>
                <a:cubicBezTo>
                  <a:pt x="9703" y="1261"/>
                  <a:pt x="9614" y="1109"/>
                  <a:pt x="9572" y="1109"/>
                </a:cubicBezTo>
                <a:close/>
                <a:moveTo>
                  <a:pt x="6483" y="2003"/>
                </a:moveTo>
                <a:cubicBezTo>
                  <a:pt x="6230" y="2009"/>
                  <a:pt x="5988" y="2107"/>
                  <a:pt x="5836" y="2319"/>
                </a:cubicBezTo>
                <a:cubicBezTo>
                  <a:pt x="5578" y="2681"/>
                  <a:pt x="5705" y="2860"/>
                  <a:pt x="6150" y="2810"/>
                </a:cubicBezTo>
                <a:cubicBezTo>
                  <a:pt x="6104" y="2730"/>
                  <a:pt x="6180" y="2705"/>
                  <a:pt x="6342" y="2756"/>
                </a:cubicBezTo>
                <a:cubicBezTo>
                  <a:pt x="6362" y="2762"/>
                  <a:pt x="6379" y="2768"/>
                  <a:pt x="6399" y="2772"/>
                </a:cubicBezTo>
                <a:cubicBezTo>
                  <a:pt x="6712" y="2702"/>
                  <a:pt x="6989" y="2759"/>
                  <a:pt x="7074" y="2919"/>
                </a:cubicBezTo>
                <a:cubicBezTo>
                  <a:pt x="7185" y="3128"/>
                  <a:pt x="7252" y="3121"/>
                  <a:pt x="7374" y="2892"/>
                </a:cubicBezTo>
                <a:cubicBezTo>
                  <a:pt x="7636" y="2398"/>
                  <a:pt x="7040" y="1989"/>
                  <a:pt x="6483" y="2003"/>
                </a:cubicBezTo>
                <a:close/>
                <a:moveTo>
                  <a:pt x="3254" y="2308"/>
                </a:moveTo>
                <a:cubicBezTo>
                  <a:pt x="3208" y="2289"/>
                  <a:pt x="3104" y="2384"/>
                  <a:pt x="2986" y="2565"/>
                </a:cubicBezTo>
                <a:cubicBezTo>
                  <a:pt x="2830" y="2806"/>
                  <a:pt x="2706" y="3109"/>
                  <a:pt x="2710" y="3241"/>
                </a:cubicBezTo>
                <a:cubicBezTo>
                  <a:pt x="2713" y="3372"/>
                  <a:pt x="2844" y="3286"/>
                  <a:pt x="3000" y="3044"/>
                </a:cubicBezTo>
                <a:cubicBezTo>
                  <a:pt x="3157" y="2803"/>
                  <a:pt x="3280" y="2500"/>
                  <a:pt x="3277" y="2368"/>
                </a:cubicBezTo>
                <a:cubicBezTo>
                  <a:pt x="3276" y="2336"/>
                  <a:pt x="3269" y="2315"/>
                  <a:pt x="3254" y="2308"/>
                </a:cubicBezTo>
                <a:close/>
                <a:moveTo>
                  <a:pt x="4350" y="2919"/>
                </a:moveTo>
                <a:cubicBezTo>
                  <a:pt x="4178" y="2919"/>
                  <a:pt x="4092" y="3018"/>
                  <a:pt x="4158" y="3143"/>
                </a:cubicBezTo>
                <a:cubicBezTo>
                  <a:pt x="4224" y="3267"/>
                  <a:pt x="4310" y="3372"/>
                  <a:pt x="4350" y="3372"/>
                </a:cubicBezTo>
                <a:cubicBezTo>
                  <a:pt x="4391" y="3372"/>
                  <a:pt x="4481" y="3267"/>
                  <a:pt x="4547" y="3143"/>
                </a:cubicBezTo>
                <a:cubicBezTo>
                  <a:pt x="4613" y="3018"/>
                  <a:pt x="4523" y="2919"/>
                  <a:pt x="4350" y="2919"/>
                </a:cubicBezTo>
                <a:close/>
                <a:moveTo>
                  <a:pt x="2443" y="4080"/>
                </a:moveTo>
                <a:cubicBezTo>
                  <a:pt x="2250" y="4091"/>
                  <a:pt x="2284" y="4451"/>
                  <a:pt x="2541" y="4636"/>
                </a:cubicBezTo>
                <a:cubicBezTo>
                  <a:pt x="2693" y="4745"/>
                  <a:pt x="2578" y="4971"/>
                  <a:pt x="2199" y="5323"/>
                </a:cubicBezTo>
                <a:cubicBezTo>
                  <a:pt x="1887" y="5613"/>
                  <a:pt x="1742" y="5852"/>
                  <a:pt x="1876" y="5852"/>
                </a:cubicBezTo>
                <a:cubicBezTo>
                  <a:pt x="1985" y="5853"/>
                  <a:pt x="2090" y="5810"/>
                  <a:pt x="2190" y="5743"/>
                </a:cubicBezTo>
                <a:cubicBezTo>
                  <a:pt x="2185" y="5739"/>
                  <a:pt x="2185" y="5738"/>
                  <a:pt x="2180" y="5732"/>
                </a:cubicBezTo>
                <a:cubicBezTo>
                  <a:pt x="2130" y="5674"/>
                  <a:pt x="2130" y="5659"/>
                  <a:pt x="2190" y="5602"/>
                </a:cubicBezTo>
                <a:cubicBezTo>
                  <a:pt x="2232" y="5560"/>
                  <a:pt x="2363" y="5487"/>
                  <a:pt x="2504" y="5416"/>
                </a:cubicBezTo>
                <a:cubicBezTo>
                  <a:pt x="2675" y="5158"/>
                  <a:pt x="2784" y="4834"/>
                  <a:pt x="2785" y="4566"/>
                </a:cubicBezTo>
                <a:cubicBezTo>
                  <a:pt x="2735" y="4530"/>
                  <a:pt x="2678" y="4494"/>
                  <a:pt x="2625" y="4467"/>
                </a:cubicBezTo>
                <a:cubicBezTo>
                  <a:pt x="2517" y="4413"/>
                  <a:pt x="2409" y="4346"/>
                  <a:pt x="2386" y="4315"/>
                </a:cubicBezTo>
                <a:cubicBezTo>
                  <a:pt x="2318" y="4218"/>
                  <a:pt x="2410" y="4194"/>
                  <a:pt x="2565" y="4271"/>
                </a:cubicBezTo>
                <a:cubicBezTo>
                  <a:pt x="2611" y="4294"/>
                  <a:pt x="2690" y="4332"/>
                  <a:pt x="2761" y="4364"/>
                </a:cubicBezTo>
                <a:cubicBezTo>
                  <a:pt x="2727" y="4240"/>
                  <a:pt x="2658" y="4142"/>
                  <a:pt x="2541" y="4097"/>
                </a:cubicBezTo>
                <a:cubicBezTo>
                  <a:pt x="2504" y="4082"/>
                  <a:pt x="2470" y="4079"/>
                  <a:pt x="2443" y="4080"/>
                </a:cubicBezTo>
                <a:close/>
                <a:moveTo>
                  <a:pt x="3868" y="5176"/>
                </a:moveTo>
                <a:cubicBezTo>
                  <a:pt x="3761" y="5176"/>
                  <a:pt x="3671" y="5281"/>
                  <a:pt x="3671" y="5405"/>
                </a:cubicBezTo>
                <a:cubicBezTo>
                  <a:pt x="3671" y="5529"/>
                  <a:pt x="3761" y="5629"/>
                  <a:pt x="3868" y="5629"/>
                </a:cubicBezTo>
                <a:cubicBezTo>
                  <a:pt x="3974" y="5629"/>
                  <a:pt x="4060" y="5529"/>
                  <a:pt x="4060" y="5405"/>
                </a:cubicBezTo>
                <a:cubicBezTo>
                  <a:pt x="4060" y="5281"/>
                  <a:pt x="3974" y="5176"/>
                  <a:pt x="3868" y="5176"/>
                </a:cubicBezTo>
                <a:close/>
                <a:moveTo>
                  <a:pt x="3525" y="7450"/>
                </a:moveTo>
                <a:cubicBezTo>
                  <a:pt x="3256" y="7461"/>
                  <a:pt x="3272" y="7506"/>
                  <a:pt x="3605" y="7662"/>
                </a:cubicBezTo>
                <a:cubicBezTo>
                  <a:pt x="3836" y="7771"/>
                  <a:pt x="4084" y="8066"/>
                  <a:pt x="4154" y="8322"/>
                </a:cubicBezTo>
                <a:cubicBezTo>
                  <a:pt x="4286" y="8807"/>
                  <a:pt x="4679" y="8993"/>
                  <a:pt x="4594" y="8529"/>
                </a:cubicBezTo>
                <a:cubicBezTo>
                  <a:pt x="4510" y="8073"/>
                  <a:pt x="3879" y="7435"/>
                  <a:pt x="3525" y="7450"/>
                </a:cubicBezTo>
                <a:close/>
                <a:moveTo>
                  <a:pt x="357" y="8889"/>
                </a:moveTo>
                <a:cubicBezTo>
                  <a:pt x="-67" y="8889"/>
                  <a:pt x="-57" y="8863"/>
                  <a:pt x="99" y="9336"/>
                </a:cubicBezTo>
                <a:cubicBezTo>
                  <a:pt x="164" y="9533"/>
                  <a:pt x="345" y="9696"/>
                  <a:pt x="497" y="9696"/>
                </a:cubicBezTo>
                <a:cubicBezTo>
                  <a:pt x="650" y="9696"/>
                  <a:pt x="820" y="9848"/>
                  <a:pt x="882" y="10034"/>
                </a:cubicBezTo>
                <a:cubicBezTo>
                  <a:pt x="943" y="10220"/>
                  <a:pt x="1074" y="10372"/>
                  <a:pt x="1168" y="10372"/>
                </a:cubicBezTo>
                <a:cubicBezTo>
                  <a:pt x="1261" y="10372"/>
                  <a:pt x="1199" y="10039"/>
                  <a:pt x="1032" y="9631"/>
                </a:cubicBezTo>
                <a:cubicBezTo>
                  <a:pt x="932" y="9388"/>
                  <a:pt x="810" y="9198"/>
                  <a:pt x="685" y="9069"/>
                </a:cubicBezTo>
                <a:cubicBezTo>
                  <a:pt x="776" y="9327"/>
                  <a:pt x="855" y="9564"/>
                  <a:pt x="858" y="9603"/>
                </a:cubicBezTo>
                <a:cubicBezTo>
                  <a:pt x="873" y="9798"/>
                  <a:pt x="766" y="9648"/>
                  <a:pt x="554" y="9173"/>
                </a:cubicBezTo>
                <a:cubicBezTo>
                  <a:pt x="501" y="9055"/>
                  <a:pt x="459" y="8976"/>
                  <a:pt x="422" y="8900"/>
                </a:cubicBezTo>
                <a:cubicBezTo>
                  <a:pt x="399" y="8895"/>
                  <a:pt x="380" y="8889"/>
                  <a:pt x="357" y="8889"/>
                </a:cubicBezTo>
                <a:close/>
                <a:moveTo>
                  <a:pt x="3310" y="9249"/>
                </a:moveTo>
                <a:cubicBezTo>
                  <a:pt x="3044" y="9255"/>
                  <a:pt x="3054" y="9308"/>
                  <a:pt x="3371" y="9587"/>
                </a:cubicBezTo>
                <a:cubicBezTo>
                  <a:pt x="3861" y="10019"/>
                  <a:pt x="4177" y="10016"/>
                  <a:pt x="3868" y="9582"/>
                </a:cubicBezTo>
                <a:cubicBezTo>
                  <a:pt x="3845" y="9549"/>
                  <a:pt x="3812" y="9518"/>
                  <a:pt x="3783" y="9489"/>
                </a:cubicBezTo>
                <a:cubicBezTo>
                  <a:pt x="3767" y="9486"/>
                  <a:pt x="3739" y="9487"/>
                  <a:pt x="3736" y="9483"/>
                </a:cubicBezTo>
                <a:cubicBezTo>
                  <a:pt x="3732" y="9478"/>
                  <a:pt x="3735" y="9457"/>
                  <a:pt x="3736" y="9440"/>
                </a:cubicBezTo>
                <a:cubicBezTo>
                  <a:pt x="3604" y="9326"/>
                  <a:pt x="3436" y="9246"/>
                  <a:pt x="3310" y="9249"/>
                </a:cubicBezTo>
                <a:close/>
                <a:moveTo>
                  <a:pt x="1810" y="10672"/>
                </a:moveTo>
                <a:cubicBezTo>
                  <a:pt x="1800" y="10674"/>
                  <a:pt x="1794" y="10680"/>
                  <a:pt x="1786" y="10688"/>
                </a:cubicBezTo>
                <a:cubicBezTo>
                  <a:pt x="1726" y="10758"/>
                  <a:pt x="1787" y="10968"/>
                  <a:pt x="1922" y="11157"/>
                </a:cubicBezTo>
                <a:cubicBezTo>
                  <a:pt x="2272" y="11647"/>
                  <a:pt x="2364" y="11585"/>
                  <a:pt x="2110" y="11032"/>
                </a:cubicBezTo>
                <a:cubicBezTo>
                  <a:pt x="2006" y="10805"/>
                  <a:pt x="1880" y="10659"/>
                  <a:pt x="1810" y="10672"/>
                </a:cubicBezTo>
                <a:close/>
                <a:moveTo>
                  <a:pt x="371" y="11277"/>
                </a:moveTo>
                <a:cubicBezTo>
                  <a:pt x="264" y="11277"/>
                  <a:pt x="179" y="11377"/>
                  <a:pt x="179" y="11501"/>
                </a:cubicBezTo>
                <a:cubicBezTo>
                  <a:pt x="179" y="11625"/>
                  <a:pt x="264" y="11724"/>
                  <a:pt x="371" y="11724"/>
                </a:cubicBezTo>
                <a:cubicBezTo>
                  <a:pt x="478" y="11724"/>
                  <a:pt x="568" y="11625"/>
                  <a:pt x="568" y="11501"/>
                </a:cubicBezTo>
                <a:cubicBezTo>
                  <a:pt x="568" y="11377"/>
                  <a:pt x="478" y="11277"/>
                  <a:pt x="371" y="11277"/>
                </a:cubicBezTo>
                <a:close/>
                <a:moveTo>
                  <a:pt x="7842" y="17476"/>
                </a:moveTo>
                <a:cubicBezTo>
                  <a:pt x="7807" y="17461"/>
                  <a:pt x="7781" y="17592"/>
                  <a:pt x="7781" y="17825"/>
                </a:cubicBezTo>
                <a:cubicBezTo>
                  <a:pt x="7781" y="18136"/>
                  <a:pt x="7826" y="18264"/>
                  <a:pt x="7880" y="18109"/>
                </a:cubicBezTo>
                <a:cubicBezTo>
                  <a:pt x="7934" y="17953"/>
                  <a:pt x="7934" y="17697"/>
                  <a:pt x="7880" y="17542"/>
                </a:cubicBezTo>
                <a:cubicBezTo>
                  <a:pt x="7866" y="17503"/>
                  <a:pt x="7854" y="17481"/>
                  <a:pt x="7842" y="17476"/>
                </a:cubicBezTo>
                <a:close/>
                <a:moveTo>
                  <a:pt x="5124" y="18158"/>
                </a:moveTo>
                <a:cubicBezTo>
                  <a:pt x="5089" y="18143"/>
                  <a:pt x="5063" y="18268"/>
                  <a:pt x="5063" y="18501"/>
                </a:cubicBezTo>
                <a:cubicBezTo>
                  <a:pt x="5063" y="18812"/>
                  <a:pt x="5107" y="18940"/>
                  <a:pt x="5161" y="18785"/>
                </a:cubicBezTo>
                <a:cubicBezTo>
                  <a:pt x="5215" y="18630"/>
                  <a:pt x="5215" y="18379"/>
                  <a:pt x="5161" y="18223"/>
                </a:cubicBezTo>
                <a:cubicBezTo>
                  <a:pt x="5148" y="18184"/>
                  <a:pt x="5135" y="18163"/>
                  <a:pt x="5124" y="18158"/>
                </a:cubicBezTo>
                <a:close/>
                <a:moveTo>
                  <a:pt x="7913" y="18763"/>
                </a:moveTo>
                <a:cubicBezTo>
                  <a:pt x="7829" y="18780"/>
                  <a:pt x="7747" y="18878"/>
                  <a:pt x="7631" y="19063"/>
                </a:cubicBezTo>
                <a:cubicBezTo>
                  <a:pt x="7483" y="19299"/>
                  <a:pt x="7364" y="19678"/>
                  <a:pt x="7364" y="19903"/>
                </a:cubicBezTo>
                <a:cubicBezTo>
                  <a:pt x="7364" y="20455"/>
                  <a:pt x="7596" y="20419"/>
                  <a:pt x="8110" y="19783"/>
                </a:cubicBezTo>
                <a:cubicBezTo>
                  <a:pt x="8503" y="19295"/>
                  <a:pt x="8515" y="19225"/>
                  <a:pt x="8222" y="18943"/>
                </a:cubicBezTo>
                <a:cubicBezTo>
                  <a:pt x="8085" y="18811"/>
                  <a:pt x="7997" y="18746"/>
                  <a:pt x="7913" y="18763"/>
                </a:cubicBezTo>
                <a:close/>
                <a:moveTo>
                  <a:pt x="14639" y="20322"/>
                </a:moveTo>
                <a:cubicBezTo>
                  <a:pt x="14550" y="20498"/>
                  <a:pt x="14603" y="20551"/>
                  <a:pt x="14859" y="20502"/>
                </a:cubicBezTo>
                <a:cubicBezTo>
                  <a:pt x="14829" y="20478"/>
                  <a:pt x="14773" y="20435"/>
                  <a:pt x="14756" y="20420"/>
                </a:cubicBezTo>
                <a:lnTo>
                  <a:pt x="14639" y="20322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56" name="2"/>
          <p:cNvSpPr txBox="1"/>
          <p:nvPr/>
        </p:nvSpPr>
        <p:spPr>
          <a:xfrm>
            <a:off x="9862341" y="4381499"/>
            <a:ext cx="3827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2" name="Ligne de connexion"/>
          <p:cNvSpPr/>
          <p:nvPr/>
        </p:nvSpPr>
        <p:spPr>
          <a:xfrm>
            <a:off x="5872691" y="3774289"/>
            <a:ext cx="3037815" cy="1742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200"/>
                </a:moveTo>
                <a:cubicBezTo>
                  <a:pt x="8375" y="-5380"/>
                  <a:pt x="15575" y="-5400"/>
                  <a:pt x="21600" y="16139"/>
                </a:cubicBezTo>
              </a:path>
            </a:pathLst>
          </a:custGeom>
          <a:ln w="101600">
            <a:solidFill>
              <a:schemeClr val="accent1"/>
            </a:solidFill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358" name="Ligne"/>
          <p:cNvSpPr/>
          <p:nvPr/>
        </p:nvSpPr>
        <p:spPr>
          <a:xfrm>
            <a:off x="8681143" y="4901538"/>
            <a:ext cx="347355" cy="822849"/>
          </a:xfrm>
          <a:prstGeom prst="line">
            <a:avLst/>
          </a:prstGeom>
          <a:ln w="1016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0" dist="0" dir="18900000">
              <a:srgbClr val="000000">
                <a:alpha val="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9" name="Ligne"/>
          <p:cNvSpPr/>
          <p:nvPr/>
        </p:nvSpPr>
        <p:spPr>
          <a:xfrm>
            <a:off x="4652935" y="3730817"/>
            <a:ext cx="215990" cy="1552927"/>
          </a:xfrm>
          <a:prstGeom prst="line">
            <a:avLst/>
          </a:prstGeom>
          <a:ln w="1016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60" name="Enregistrement audio.m4a" descr="Enregistrement audio.m4a"/>
          <p:cNvPicPr>
            <a:picLocks noChangeAspect="0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>
            <a:extLst/>
          </a:blip>
          <a:stretch>
            <a:fillRect/>
          </a:stretch>
        </p:blipFill>
        <p:spPr>
          <a:xfrm>
            <a:off x="999066" y="37084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th.jpeg" descr="th.jpeg"/>
          <p:cNvPicPr>
            <a:picLocks noChangeAspect="1"/>
          </p:cNvPicPr>
          <p:nvPr/>
        </p:nvPicPr>
        <p:blipFill>
          <a:blip r:embed="rId11">
            <a:extLst/>
          </a:blip>
          <a:srcRect l="14469" t="14749" r="14381" b="14192"/>
          <a:stretch>
            <a:fillRect/>
          </a:stretch>
        </p:blipFill>
        <p:spPr>
          <a:xfrm>
            <a:off x="732245" y="3478683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333" fill="hold"/>
                                        <p:tgtEl>
                                          <p:spTgt spid="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6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rcRect l="6959" t="9173" r="4609" b="8631"/>
          <a:stretch>
            <a:fillRect/>
          </a:stretch>
        </p:blipFill>
        <p:spPr>
          <a:xfrm>
            <a:off x="3174130" y="2637366"/>
            <a:ext cx="8118915" cy="6555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91" fill="norm" stroke="1" extrusionOk="0">
                <a:moveTo>
                  <a:pt x="15498" y="3"/>
                </a:moveTo>
                <a:cubicBezTo>
                  <a:pt x="15147" y="-9"/>
                  <a:pt x="14659" y="20"/>
                  <a:pt x="13974" y="81"/>
                </a:cubicBezTo>
                <a:cubicBezTo>
                  <a:pt x="11346" y="314"/>
                  <a:pt x="10615" y="421"/>
                  <a:pt x="10326" y="613"/>
                </a:cubicBezTo>
                <a:cubicBezTo>
                  <a:pt x="10168" y="718"/>
                  <a:pt x="9837" y="803"/>
                  <a:pt x="9590" y="803"/>
                </a:cubicBezTo>
                <a:cubicBezTo>
                  <a:pt x="9343" y="803"/>
                  <a:pt x="8808" y="924"/>
                  <a:pt x="8401" y="1072"/>
                </a:cubicBezTo>
                <a:cubicBezTo>
                  <a:pt x="7994" y="1220"/>
                  <a:pt x="6485" y="1693"/>
                  <a:pt x="5046" y="2121"/>
                </a:cubicBezTo>
                <a:cubicBezTo>
                  <a:pt x="2059" y="3012"/>
                  <a:pt x="628" y="3650"/>
                  <a:pt x="250" y="4256"/>
                </a:cubicBezTo>
                <a:cubicBezTo>
                  <a:pt x="80" y="4528"/>
                  <a:pt x="-4" y="4813"/>
                  <a:pt x="0" y="5382"/>
                </a:cubicBezTo>
                <a:cubicBezTo>
                  <a:pt x="5" y="5952"/>
                  <a:pt x="98" y="6806"/>
                  <a:pt x="280" y="8216"/>
                </a:cubicBezTo>
                <a:cubicBezTo>
                  <a:pt x="446" y="9492"/>
                  <a:pt x="578" y="10706"/>
                  <a:pt x="576" y="10914"/>
                </a:cubicBezTo>
                <a:cubicBezTo>
                  <a:pt x="568" y="11576"/>
                  <a:pt x="841" y="12867"/>
                  <a:pt x="1088" y="13336"/>
                </a:cubicBezTo>
                <a:cubicBezTo>
                  <a:pt x="1340" y="13814"/>
                  <a:pt x="2004" y="14079"/>
                  <a:pt x="2525" y="13910"/>
                </a:cubicBezTo>
                <a:cubicBezTo>
                  <a:pt x="3061" y="13735"/>
                  <a:pt x="3040" y="14157"/>
                  <a:pt x="2489" y="14623"/>
                </a:cubicBezTo>
                <a:cubicBezTo>
                  <a:pt x="1951" y="15078"/>
                  <a:pt x="1827" y="15420"/>
                  <a:pt x="2119" y="15645"/>
                </a:cubicBezTo>
                <a:cubicBezTo>
                  <a:pt x="2209" y="15714"/>
                  <a:pt x="2249" y="15879"/>
                  <a:pt x="2208" y="16011"/>
                </a:cubicBezTo>
                <a:cubicBezTo>
                  <a:pt x="2167" y="16144"/>
                  <a:pt x="2198" y="16334"/>
                  <a:pt x="2277" y="16432"/>
                </a:cubicBezTo>
                <a:cubicBezTo>
                  <a:pt x="2356" y="16530"/>
                  <a:pt x="2451" y="16808"/>
                  <a:pt x="2489" y="17049"/>
                </a:cubicBezTo>
                <a:cubicBezTo>
                  <a:pt x="2673" y="18241"/>
                  <a:pt x="2926" y="18794"/>
                  <a:pt x="3482" y="19230"/>
                </a:cubicBezTo>
                <a:cubicBezTo>
                  <a:pt x="3803" y="19482"/>
                  <a:pt x="4190" y="19914"/>
                  <a:pt x="4342" y="20190"/>
                </a:cubicBezTo>
                <a:cubicBezTo>
                  <a:pt x="4495" y="20466"/>
                  <a:pt x="4770" y="20894"/>
                  <a:pt x="4955" y="21141"/>
                </a:cubicBezTo>
                <a:cubicBezTo>
                  <a:pt x="5234" y="21516"/>
                  <a:pt x="5439" y="21591"/>
                  <a:pt x="6181" y="21591"/>
                </a:cubicBezTo>
                <a:cubicBezTo>
                  <a:pt x="6758" y="21591"/>
                  <a:pt x="7292" y="21458"/>
                  <a:pt x="7695" y="21216"/>
                </a:cubicBezTo>
                <a:cubicBezTo>
                  <a:pt x="8038" y="21010"/>
                  <a:pt x="8650" y="20747"/>
                  <a:pt x="9055" y="20632"/>
                </a:cubicBezTo>
                <a:cubicBezTo>
                  <a:pt x="9460" y="20516"/>
                  <a:pt x="10647" y="20094"/>
                  <a:pt x="11692" y="19693"/>
                </a:cubicBezTo>
                <a:cubicBezTo>
                  <a:pt x="12738" y="19292"/>
                  <a:pt x="13868" y="18861"/>
                  <a:pt x="14203" y="18736"/>
                </a:cubicBezTo>
                <a:cubicBezTo>
                  <a:pt x="14537" y="18612"/>
                  <a:pt x="14952" y="18396"/>
                  <a:pt x="15124" y="18257"/>
                </a:cubicBezTo>
                <a:cubicBezTo>
                  <a:pt x="15297" y="18118"/>
                  <a:pt x="15803" y="17918"/>
                  <a:pt x="16250" y="17812"/>
                </a:cubicBezTo>
                <a:cubicBezTo>
                  <a:pt x="16697" y="17707"/>
                  <a:pt x="17241" y="17510"/>
                  <a:pt x="17458" y="17376"/>
                </a:cubicBezTo>
                <a:cubicBezTo>
                  <a:pt x="17675" y="17241"/>
                  <a:pt x="18332" y="16940"/>
                  <a:pt x="18918" y="16704"/>
                </a:cubicBezTo>
                <a:lnTo>
                  <a:pt x="19983" y="16275"/>
                </a:lnTo>
                <a:lnTo>
                  <a:pt x="20469" y="15011"/>
                </a:lnTo>
                <a:cubicBezTo>
                  <a:pt x="20736" y="14317"/>
                  <a:pt x="21102" y="13472"/>
                  <a:pt x="21282" y="13135"/>
                </a:cubicBezTo>
                <a:cubicBezTo>
                  <a:pt x="21594" y="12550"/>
                  <a:pt x="21596" y="12517"/>
                  <a:pt x="21328" y="12406"/>
                </a:cubicBezTo>
                <a:cubicBezTo>
                  <a:pt x="21174" y="12343"/>
                  <a:pt x="20808" y="12157"/>
                  <a:pt x="20515" y="11995"/>
                </a:cubicBezTo>
                <a:cubicBezTo>
                  <a:pt x="20222" y="11832"/>
                  <a:pt x="19777" y="11643"/>
                  <a:pt x="19526" y="11574"/>
                </a:cubicBezTo>
                <a:cubicBezTo>
                  <a:pt x="19275" y="11505"/>
                  <a:pt x="19086" y="11355"/>
                  <a:pt x="19105" y="11239"/>
                </a:cubicBezTo>
                <a:cubicBezTo>
                  <a:pt x="19125" y="11124"/>
                  <a:pt x="18901" y="10784"/>
                  <a:pt x="18608" y="10484"/>
                </a:cubicBezTo>
                <a:cubicBezTo>
                  <a:pt x="18178" y="10044"/>
                  <a:pt x="17909" y="9929"/>
                  <a:pt x="17213" y="9894"/>
                </a:cubicBezTo>
                <a:cubicBezTo>
                  <a:pt x="16738" y="9871"/>
                  <a:pt x="16289" y="9805"/>
                  <a:pt x="16214" y="9748"/>
                </a:cubicBezTo>
                <a:cubicBezTo>
                  <a:pt x="16140" y="9691"/>
                  <a:pt x="16307" y="9407"/>
                  <a:pt x="16586" y="9118"/>
                </a:cubicBezTo>
                <a:cubicBezTo>
                  <a:pt x="17078" y="8608"/>
                  <a:pt x="17093" y="8552"/>
                  <a:pt x="17084" y="7202"/>
                </a:cubicBezTo>
                <a:cubicBezTo>
                  <a:pt x="17068" y="4587"/>
                  <a:pt x="16731" y="1176"/>
                  <a:pt x="16417" y="447"/>
                </a:cubicBezTo>
                <a:cubicBezTo>
                  <a:pt x="16292" y="156"/>
                  <a:pt x="16083" y="22"/>
                  <a:pt x="15498" y="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5" name="th.jpeg" descr="th.jpeg"/>
          <p:cNvPicPr>
            <a:picLocks noChangeAspect="1"/>
          </p:cNvPicPr>
          <p:nvPr/>
        </p:nvPicPr>
        <p:blipFill>
          <a:blip r:embed="rId3">
            <a:extLst/>
          </a:blip>
          <a:srcRect l="26386" t="3297" r="18174" b="348"/>
          <a:stretch>
            <a:fillRect/>
          </a:stretch>
        </p:blipFill>
        <p:spPr>
          <a:xfrm>
            <a:off x="4745191" y="3744320"/>
            <a:ext cx="4502661" cy="434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575" fill="norm" stroke="1" extrusionOk="0">
                <a:moveTo>
                  <a:pt x="15330" y="3"/>
                </a:moveTo>
                <a:cubicBezTo>
                  <a:pt x="15277" y="-2"/>
                  <a:pt x="15221" y="-1"/>
                  <a:pt x="15163" y="7"/>
                </a:cubicBezTo>
                <a:cubicBezTo>
                  <a:pt x="15086" y="18"/>
                  <a:pt x="15001" y="38"/>
                  <a:pt x="14909" y="70"/>
                </a:cubicBezTo>
                <a:cubicBezTo>
                  <a:pt x="14712" y="141"/>
                  <a:pt x="14550" y="155"/>
                  <a:pt x="14462" y="106"/>
                </a:cubicBezTo>
                <a:cubicBezTo>
                  <a:pt x="14251" y="-12"/>
                  <a:pt x="13986" y="14"/>
                  <a:pt x="13986" y="151"/>
                </a:cubicBezTo>
                <a:cubicBezTo>
                  <a:pt x="13986" y="219"/>
                  <a:pt x="13950" y="298"/>
                  <a:pt x="13903" y="329"/>
                </a:cubicBezTo>
                <a:cubicBezTo>
                  <a:pt x="13795" y="398"/>
                  <a:pt x="13563" y="206"/>
                  <a:pt x="13626" y="100"/>
                </a:cubicBezTo>
                <a:cubicBezTo>
                  <a:pt x="13700" y="-25"/>
                  <a:pt x="13230" y="119"/>
                  <a:pt x="13059" y="273"/>
                </a:cubicBezTo>
                <a:cubicBezTo>
                  <a:pt x="12976" y="349"/>
                  <a:pt x="12891" y="402"/>
                  <a:pt x="12874" y="390"/>
                </a:cubicBezTo>
                <a:cubicBezTo>
                  <a:pt x="12782" y="330"/>
                  <a:pt x="12432" y="379"/>
                  <a:pt x="12432" y="453"/>
                </a:cubicBezTo>
                <a:cubicBezTo>
                  <a:pt x="12432" y="500"/>
                  <a:pt x="12518" y="540"/>
                  <a:pt x="12623" y="540"/>
                </a:cubicBezTo>
                <a:cubicBezTo>
                  <a:pt x="12728" y="540"/>
                  <a:pt x="12836" y="564"/>
                  <a:pt x="12866" y="595"/>
                </a:cubicBezTo>
                <a:cubicBezTo>
                  <a:pt x="12951" y="683"/>
                  <a:pt x="12760" y="875"/>
                  <a:pt x="12637" y="826"/>
                </a:cubicBezTo>
                <a:cubicBezTo>
                  <a:pt x="12559" y="795"/>
                  <a:pt x="12516" y="866"/>
                  <a:pt x="12498" y="1062"/>
                </a:cubicBezTo>
                <a:cubicBezTo>
                  <a:pt x="12471" y="1355"/>
                  <a:pt x="12311" y="1458"/>
                  <a:pt x="12045" y="1352"/>
                </a:cubicBezTo>
                <a:cubicBezTo>
                  <a:pt x="11947" y="1313"/>
                  <a:pt x="11937" y="1275"/>
                  <a:pt x="12007" y="1202"/>
                </a:cubicBezTo>
                <a:cubicBezTo>
                  <a:pt x="12073" y="1134"/>
                  <a:pt x="12075" y="1073"/>
                  <a:pt x="12015" y="997"/>
                </a:cubicBezTo>
                <a:cubicBezTo>
                  <a:pt x="11724" y="632"/>
                  <a:pt x="10632" y="1915"/>
                  <a:pt x="10593" y="2667"/>
                </a:cubicBezTo>
                <a:cubicBezTo>
                  <a:pt x="10591" y="2720"/>
                  <a:pt x="10594" y="2765"/>
                  <a:pt x="10595" y="2815"/>
                </a:cubicBezTo>
                <a:cubicBezTo>
                  <a:pt x="10613" y="2802"/>
                  <a:pt x="10629" y="2797"/>
                  <a:pt x="10647" y="2780"/>
                </a:cubicBezTo>
                <a:cubicBezTo>
                  <a:pt x="10763" y="2670"/>
                  <a:pt x="10821" y="2660"/>
                  <a:pt x="10895" y="2737"/>
                </a:cubicBezTo>
                <a:cubicBezTo>
                  <a:pt x="10969" y="2813"/>
                  <a:pt x="10968" y="2861"/>
                  <a:pt x="10893" y="2940"/>
                </a:cubicBezTo>
                <a:cubicBezTo>
                  <a:pt x="10839" y="2996"/>
                  <a:pt x="10796" y="3133"/>
                  <a:pt x="10796" y="3245"/>
                </a:cubicBezTo>
                <a:cubicBezTo>
                  <a:pt x="10796" y="3375"/>
                  <a:pt x="10738" y="3464"/>
                  <a:pt x="10637" y="3492"/>
                </a:cubicBezTo>
                <a:cubicBezTo>
                  <a:pt x="10550" y="3515"/>
                  <a:pt x="10461" y="3584"/>
                  <a:pt x="10438" y="3646"/>
                </a:cubicBezTo>
                <a:cubicBezTo>
                  <a:pt x="10384" y="3793"/>
                  <a:pt x="10583" y="4674"/>
                  <a:pt x="10705" y="4827"/>
                </a:cubicBezTo>
                <a:cubicBezTo>
                  <a:pt x="10758" y="4893"/>
                  <a:pt x="10790" y="4982"/>
                  <a:pt x="10779" y="5022"/>
                </a:cubicBezTo>
                <a:cubicBezTo>
                  <a:pt x="10768" y="5062"/>
                  <a:pt x="10810" y="5189"/>
                  <a:pt x="10872" y="5306"/>
                </a:cubicBezTo>
                <a:cubicBezTo>
                  <a:pt x="11017" y="5580"/>
                  <a:pt x="11071" y="6200"/>
                  <a:pt x="10965" y="6406"/>
                </a:cubicBezTo>
                <a:cubicBezTo>
                  <a:pt x="10900" y="6532"/>
                  <a:pt x="10913" y="6579"/>
                  <a:pt x="11024" y="6623"/>
                </a:cubicBezTo>
                <a:cubicBezTo>
                  <a:pt x="11154" y="6676"/>
                  <a:pt x="11150" y="6691"/>
                  <a:pt x="10999" y="6807"/>
                </a:cubicBezTo>
                <a:cubicBezTo>
                  <a:pt x="10909" y="6876"/>
                  <a:pt x="10853" y="6939"/>
                  <a:pt x="10872" y="6949"/>
                </a:cubicBezTo>
                <a:cubicBezTo>
                  <a:pt x="10954" y="6989"/>
                  <a:pt x="10710" y="7527"/>
                  <a:pt x="10588" y="7576"/>
                </a:cubicBezTo>
                <a:cubicBezTo>
                  <a:pt x="10515" y="7605"/>
                  <a:pt x="10422" y="7718"/>
                  <a:pt x="10381" y="7828"/>
                </a:cubicBezTo>
                <a:cubicBezTo>
                  <a:pt x="10328" y="7973"/>
                  <a:pt x="10245" y="8031"/>
                  <a:pt x="10080" y="8031"/>
                </a:cubicBezTo>
                <a:cubicBezTo>
                  <a:pt x="9790" y="8031"/>
                  <a:pt x="9256" y="8403"/>
                  <a:pt x="9157" y="8674"/>
                </a:cubicBezTo>
                <a:cubicBezTo>
                  <a:pt x="9086" y="8868"/>
                  <a:pt x="8926" y="8959"/>
                  <a:pt x="8903" y="8818"/>
                </a:cubicBezTo>
                <a:cubicBezTo>
                  <a:pt x="8897" y="8783"/>
                  <a:pt x="8899" y="8429"/>
                  <a:pt x="8908" y="8031"/>
                </a:cubicBezTo>
                <a:cubicBezTo>
                  <a:pt x="8930" y="7091"/>
                  <a:pt x="8727" y="5795"/>
                  <a:pt x="8431" y="5000"/>
                </a:cubicBezTo>
                <a:lnTo>
                  <a:pt x="8194" y="4369"/>
                </a:lnTo>
                <a:lnTo>
                  <a:pt x="8399" y="4219"/>
                </a:lnTo>
                <a:cubicBezTo>
                  <a:pt x="8492" y="3879"/>
                  <a:pt x="8195" y="3181"/>
                  <a:pt x="7750" y="2790"/>
                </a:cubicBezTo>
                <a:lnTo>
                  <a:pt x="7563" y="2624"/>
                </a:lnTo>
                <a:lnTo>
                  <a:pt x="7722" y="2819"/>
                </a:lnTo>
                <a:cubicBezTo>
                  <a:pt x="7944" y="3092"/>
                  <a:pt x="7783" y="3249"/>
                  <a:pt x="7489" y="3048"/>
                </a:cubicBezTo>
                <a:cubicBezTo>
                  <a:pt x="7372" y="2968"/>
                  <a:pt x="7277" y="2869"/>
                  <a:pt x="7277" y="2827"/>
                </a:cubicBezTo>
                <a:cubicBezTo>
                  <a:pt x="7277" y="2786"/>
                  <a:pt x="7157" y="2753"/>
                  <a:pt x="7011" y="2752"/>
                </a:cubicBezTo>
                <a:cubicBezTo>
                  <a:pt x="6376" y="2751"/>
                  <a:pt x="5759" y="2373"/>
                  <a:pt x="5819" y="2023"/>
                </a:cubicBezTo>
                <a:cubicBezTo>
                  <a:pt x="5839" y="1904"/>
                  <a:pt x="5737" y="1830"/>
                  <a:pt x="5355" y="1693"/>
                </a:cubicBezTo>
                <a:cubicBezTo>
                  <a:pt x="4696" y="1458"/>
                  <a:pt x="4625" y="1406"/>
                  <a:pt x="4748" y="1252"/>
                </a:cubicBezTo>
                <a:cubicBezTo>
                  <a:pt x="4871" y="1098"/>
                  <a:pt x="4872" y="1100"/>
                  <a:pt x="4331" y="887"/>
                </a:cubicBezTo>
                <a:cubicBezTo>
                  <a:pt x="3620" y="606"/>
                  <a:pt x="3113" y="684"/>
                  <a:pt x="3440" y="1025"/>
                </a:cubicBezTo>
                <a:cubicBezTo>
                  <a:pt x="3507" y="1095"/>
                  <a:pt x="3461" y="1160"/>
                  <a:pt x="3264" y="1265"/>
                </a:cubicBezTo>
                <a:cubicBezTo>
                  <a:pt x="2931" y="1444"/>
                  <a:pt x="2585" y="1858"/>
                  <a:pt x="2531" y="2145"/>
                </a:cubicBezTo>
                <a:cubicBezTo>
                  <a:pt x="2507" y="2266"/>
                  <a:pt x="2388" y="2421"/>
                  <a:pt x="2260" y="2494"/>
                </a:cubicBezTo>
                <a:cubicBezTo>
                  <a:pt x="2039" y="2620"/>
                  <a:pt x="2023" y="2616"/>
                  <a:pt x="1825" y="2380"/>
                </a:cubicBezTo>
                <a:cubicBezTo>
                  <a:pt x="1680" y="2206"/>
                  <a:pt x="1646" y="2107"/>
                  <a:pt x="1708" y="2042"/>
                </a:cubicBezTo>
                <a:cubicBezTo>
                  <a:pt x="1756" y="1992"/>
                  <a:pt x="1793" y="1874"/>
                  <a:pt x="1791" y="1778"/>
                </a:cubicBezTo>
                <a:cubicBezTo>
                  <a:pt x="1786" y="1512"/>
                  <a:pt x="1162" y="2264"/>
                  <a:pt x="1060" y="2660"/>
                </a:cubicBezTo>
                <a:cubicBezTo>
                  <a:pt x="1015" y="2832"/>
                  <a:pt x="870" y="3082"/>
                  <a:pt x="736" y="3216"/>
                </a:cubicBezTo>
                <a:cubicBezTo>
                  <a:pt x="446" y="3504"/>
                  <a:pt x="242" y="4294"/>
                  <a:pt x="404" y="4498"/>
                </a:cubicBezTo>
                <a:cubicBezTo>
                  <a:pt x="476" y="4588"/>
                  <a:pt x="474" y="4733"/>
                  <a:pt x="398" y="5109"/>
                </a:cubicBezTo>
                <a:cubicBezTo>
                  <a:pt x="347" y="5361"/>
                  <a:pt x="323" y="5854"/>
                  <a:pt x="309" y="6406"/>
                </a:cubicBezTo>
                <a:cubicBezTo>
                  <a:pt x="311" y="6469"/>
                  <a:pt x="321" y="6484"/>
                  <a:pt x="321" y="6556"/>
                </a:cubicBezTo>
                <a:cubicBezTo>
                  <a:pt x="321" y="8506"/>
                  <a:pt x="1038" y="10565"/>
                  <a:pt x="2045" y="11506"/>
                </a:cubicBezTo>
                <a:cubicBezTo>
                  <a:pt x="2303" y="11747"/>
                  <a:pt x="2347" y="11827"/>
                  <a:pt x="2269" y="11924"/>
                </a:cubicBezTo>
                <a:cubicBezTo>
                  <a:pt x="2194" y="12018"/>
                  <a:pt x="2198" y="12063"/>
                  <a:pt x="2290" y="12123"/>
                </a:cubicBezTo>
                <a:cubicBezTo>
                  <a:pt x="2516" y="12272"/>
                  <a:pt x="2768" y="12205"/>
                  <a:pt x="2949" y="11950"/>
                </a:cubicBezTo>
                <a:cubicBezTo>
                  <a:pt x="3048" y="11811"/>
                  <a:pt x="3162" y="11719"/>
                  <a:pt x="3202" y="11745"/>
                </a:cubicBezTo>
                <a:cubicBezTo>
                  <a:pt x="3241" y="11770"/>
                  <a:pt x="3366" y="11729"/>
                  <a:pt x="3476" y="11654"/>
                </a:cubicBezTo>
                <a:cubicBezTo>
                  <a:pt x="3621" y="11555"/>
                  <a:pt x="3748" y="11536"/>
                  <a:pt x="3927" y="11585"/>
                </a:cubicBezTo>
                <a:cubicBezTo>
                  <a:pt x="4235" y="11668"/>
                  <a:pt x="4239" y="11792"/>
                  <a:pt x="3937" y="11904"/>
                </a:cubicBezTo>
                <a:cubicBezTo>
                  <a:pt x="3812" y="11951"/>
                  <a:pt x="3600" y="12071"/>
                  <a:pt x="3467" y="12171"/>
                </a:cubicBezTo>
                <a:cubicBezTo>
                  <a:pt x="3177" y="12388"/>
                  <a:pt x="2333" y="12561"/>
                  <a:pt x="2206" y="12429"/>
                </a:cubicBezTo>
                <a:cubicBezTo>
                  <a:pt x="2147" y="12367"/>
                  <a:pt x="2092" y="12369"/>
                  <a:pt x="2026" y="12437"/>
                </a:cubicBezTo>
                <a:cubicBezTo>
                  <a:pt x="1962" y="12503"/>
                  <a:pt x="1884" y="12508"/>
                  <a:pt x="1784" y="12453"/>
                </a:cubicBezTo>
                <a:cubicBezTo>
                  <a:pt x="1718" y="12416"/>
                  <a:pt x="1676" y="12419"/>
                  <a:pt x="1636" y="12443"/>
                </a:cubicBezTo>
                <a:cubicBezTo>
                  <a:pt x="1709" y="12529"/>
                  <a:pt x="1713" y="12574"/>
                  <a:pt x="1606" y="12697"/>
                </a:cubicBezTo>
                <a:cubicBezTo>
                  <a:pt x="1530" y="12784"/>
                  <a:pt x="1465" y="12891"/>
                  <a:pt x="1463" y="12934"/>
                </a:cubicBezTo>
                <a:cubicBezTo>
                  <a:pt x="1463" y="12955"/>
                  <a:pt x="1375" y="13051"/>
                  <a:pt x="1323" y="13117"/>
                </a:cubicBezTo>
                <a:cubicBezTo>
                  <a:pt x="1321" y="13157"/>
                  <a:pt x="1303" y="13186"/>
                  <a:pt x="1263" y="13196"/>
                </a:cubicBezTo>
                <a:cubicBezTo>
                  <a:pt x="1226" y="13239"/>
                  <a:pt x="1226" y="13254"/>
                  <a:pt x="1183" y="13299"/>
                </a:cubicBezTo>
                <a:cubicBezTo>
                  <a:pt x="988" y="13501"/>
                  <a:pt x="856" y="13572"/>
                  <a:pt x="738" y="13541"/>
                </a:cubicBezTo>
                <a:cubicBezTo>
                  <a:pt x="685" y="13753"/>
                  <a:pt x="674" y="14000"/>
                  <a:pt x="753" y="14050"/>
                </a:cubicBezTo>
                <a:cubicBezTo>
                  <a:pt x="795" y="14077"/>
                  <a:pt x="782" y="14119"/>
                  <a:pt x="738" y="14166"/>
                </a:cubicBezTo>
                <a:cubicBezTo>
                  <a:pt x="869" y="14320"/>
                  <a:pt x="762" y="14514"/>
                  <a:pt x="540" y="14466"/>
                </a:cubicBezTo>
                <a:cubicBezTo>
                  <a:pt x="536" y="14477"/>
                  <a:pt x="529" y="14490"/>
                  <a:pt x="525" y="14501"/>
                </a:cubicBezTo>
                <a:cubicBezTo>
                  <a:pt x="490" y="14618"/>
                  <a:pt x="373" y="14851"/>
                  <a:pt x="266" y="15020"/>
                </a:cubicBezTo>
                <a:cubicBezTo>
                  <a:pt x="-13" y="15458"/>
                  <a:pt x="-87" y="16749"/>
                  <a:pt x="112" y="17680"/>
                </a:cubicBezTo>
                <a:cubicBezTo>
                  <a:pt x="290" y="18514"/>
                  <a:pt x="787" y="19551"/>
                  <a:pt x="1283" y="20126"/>
                </a:cubicBezTo>
                <a:cubicBezTo>
                  <a:pt x="1666" y="20568"/>
                  <a:pt x="2673" y="21313"/>
                  <a:pt x="2891" y="21313"/>
                </a:cubicBezTo>
                <a:cubicBezTo>
                  <a:pt x="2953" y="21313"/>
                  <a:pt x="3090" y="21388"/>
                  <a:pt x="3196" y="21480"/>
                </a:cubicBezTo>
                <a:cubicBezTo>
                  <a:pt x="3246" y="21524"/>
                  <a:pt x="3426" y="21552"/>
                  <a:pt x="3744" y="21575"/>
                </a:cubicBezTo>
                <a:lnTo>
                  <a:pt x="3872" y="21441"/>
                </a:lnTo>
                <a:cubicBezTo>
                  <a:pt x="4049" y="21257"/>
                  <a:pt x="4107" y="21240"/>
                  <a:pt x="4305" y="21319"/>
                </a:cubicBezTo>
                <a:cubicBezTo>
                  <a:pt x="4556" y="21418"/>
                  <a:pt x="5326" y="21355"/>
                  <a:pt x="5593" y="21212"/>
                </a:cubicBezTo>
                <a:cubicBezTo>
                  <a:pt x="5686" y="21163"/>
                  <a:pt x="5860" y="21027"/>
                  <a:pt x="5980" y="20910"/>
                </a:cubicBezTo>
                <a:cubicBezTo>
                  <a:pt x="6102" y="20793"/>
                  <a:pt x="6242" y="20725"/>
                  <a:pt x="6295" y="20759"/>
                </a:cubicBezTo>
                <a:cubicBezTo>
                  <a:pt x="6348" y="20793"/>
                  <a:pt x="6488" y="20728"/>
                  <a:pt x="6609" y="20611"/>
                </a:cubicBezTo>
                <a:cubicBezTo>
                  <a:pt x="6729" y="20495"/>
                  <a:pt x="6927" y="20375"/>
                  <a:pt x="7051" y="20344"/>
                </a:cubicBezTo>
                <a:cubicBezTo>
                  <a:pt x="7175" y="20314"/>
                  <a:pt x="7277" y="20239"/>
                  <a:pt x="7277" y="20179"/>
                </a:cubicBezTo>
                <a:cubicBezTo>
                  <a:pt x="7277" y="20119"/>
                  <a:pt x="7485" y="19860"/>
                  <a:pt x="7739" y="19605"/>
                </a:cubicBezTo>
                <a:cubicBezTo>
                  <a:pt x="7993" y="19350"/>
                  <a:pt x="8345" y="18940"/>
                  <a:pt x="8520" y="18694"/>
                </a:cubicBezTo>
                <a:cubicBezTo>
                  <a:pt x="8756" y="18362"/>
                  <a:pt x="8889" y="18248"/>
                  <a:pt x="9041" y="18248"/>
                </a:cubicBezTo>
                <a:cubicBezTo>
                  <a:pt x="9154" y="18248"/>
                  <a:pt x="9269" y="18307"/>
                  <a:pt x="9295" y="18378"/>
                </a:cubicBezTo>
                <a:cubicBezTo>
                  <a:pt x="9322" y="18450"/>
                  <a:pt x="9605" y="18712"/>
                  <a:pt x="9926" y="18960"/>
                </a:cubicBezTo>
                <a:cubicBezTo>
                  <a:pt x="10551" y="19444"/>
                  <a:pt x="11058" y="19639"/>
                  <a:pt x="11736" y="19654"/>
                </a:cubicBezTo>
                <a:cubicBezTo>
                  <a:pt x="11961" y="19659"/>
                  <a:pt x="12208" y="19692"/>
                  <a:pt x="12286" y="19729"/>
                </a:cubicBezTo>
                <a:cubicBezTo>
                  <a:pt x="12434" y="19799"/>
                  <a:pt x="13656" y="19748"/>
                  <a:pt x="14151" y="19650"/>
                </a:cubicBezTo>
                <a:cubicBezTo>
                  <a:pt x="14309" y="19619"/>
                  <a:pt x="14741" y="19442"/>
                  <a:pt x="15112" y="19254"/>
                </a:cubicBezTo>
                <a:cubicBezTo>
                  <a:pt x="15578" y="19018"/>
                  <a:pt x="15848" y="18942"/>
                  <a:pt x="15938" y="18976"/>
                </a:cubicBezTo>
                <a:cubicBezTo>
                  <a:pt x="16286" y="18667"/>
                  <a:pt x="16583" y="18374"/>
                  <a:pt x="16765" y="18134"/>
                </a:cubicBezTo>
                <a:cubicBezTo>
                  <a:pt x="16885" y="17964"/>
                  <a:pt x="16987" y="17802"/>
                  <a:pt x="17078" y="17641"/>
                </a:cubicBezTo>
                <a:cubicBezTo>
                  <a:pt x="17082" y="17486"/>
                  <a:pt x="17157" y="17186"/>
                  <a:pt x="17273" y="16947"/>
                </a:cubicBezTo>
                <a:cubicBezTo>
                  <a:pt x="17423" y="16636"/>
                  <a:pt x="17535" y="15445"/>
                  <a:pt x="17443" y="15136"/>
                </a:cubicBezTo>
                <a:cubicBezTo>
                  <a:pt x="17392" y="14962"/>
                  <a:pt x="17388" y="14822"/>
                  <a:pt x="17432" y="14793"/>
                </a:cubicBezTo>
                <a:cubicBezTo>
                  <a:pt x="17508" y="14744"/>
                  <a:pt x="17465" y="14458"/>
                  <a:pt x="17322" y="14075"/>
                </a:cubicBezTo>
                <a:cubicBezTo>
                  <a:pt x="17278" y="13958"/>
                  <a:pt x="17226" y="13711"/>
                  <a:pt x="17208" y="13523"/>
                </a:cubicBezTo>
                <a:cubicBezTo>
                  <a:pt x="17191" y="13336"/>
                  <a:pt x="17154" y="13124"/>
                  <a:pt x="17125" y="13054"/>
                </a:cubicBezTo>
                <a:cubicBezTo>
                  <a:pt x="17096" y="12984"/>
                  <a:pt x="17079" y="12860"/>
                  <a:pt x="17089" y="12778"/>
                </a:cubicBezTo>
                <a:cubicBezTo>
                  <a:pt x="17099" y="12696"/>
                  <a:pt x="17038" y="12522"/>
                  <a:pt x="16952" y="12393"/>
                </a:cubicBezTo>
                <a:cubicBezTo>
                  <a:pt x="16867" y="12265"/>
                  <a:pt x="16733" y="11931"/>
                  <a:pt x="16655" y="11650"/>
                </a:cubicBezTo>
                <a:cubicBezTo>
                  <a:pt x="16577" y="11369"/>
                  <a:pt x="16477" y="11048"/>
                  <a:pt x="16433" y="10936"/>
                </a:cubicBezTo>
                <a:cubicBezTo>
                  <a:pt x="16372" y="10781"/>
                  <a:pt x="16386" y="10697"/>
                  <a:pt x="16490" y="10577"/>
                </a:cubicBezTo>
                <a:cubicBezTo>
                  <a:pt x="16565" y="10491"/>
                  <a:pt x="16661" y="10442"/>
                  <a:pt x="16702" y="10469"/>
                </a:cubicBezTo>
                <a:cubicBezTo>
                  <a:pt x="16743" y="10495"/>
                  <a:pt x="16865" y="10454"/>
                  <a:pt x="16973" y="10380"/>
                </a:cubicBezTo>
                <a:cubicBezTo>
                  <a:pt x="17081" y="10306"/>
                  <a:pt x="17220" y="10268"/>
                  <a:pt x="17282" y="10293"/>
                </a:cubicBezTo>
                <a:cubicBezTo>
                  <a:pt x="17345" y="10318"/>
                  <a:pt x="17444" y="10277"/>
                  <a:pt x="17502" y="10204"/>
                </a:cubicBezTo>
                <a:cubicBezTo>
                  <a:pt x="17560" y="10132"/>
                  <a:pt x="17668" y="10074"/>
                  <a:pt x="17743" y="10074"/>
                </a:cubicBezTo>
                <a:cubicBezTo>
                  <a:pt x="17817" y="10074"/>
                  <a:pt x="17969" y="10009"/>
                  <a:pt x="18080" y="9928"/>
                </a:cubicBezTo>
                <a:cubicBezTo>
                  <a:pt x="18191" y="9848"/>
                  <a:pt x="18348" y="9770"/>
                  <a:pt x="18429" y="9757"/>
                </a:cubicBezTo>
                <a:cubicBezTo>
                  <a:pt x="18562" y="9736"/>
                  <a:pt x="18820" y="9602"/>
                  <a:pt x="19462" y="9222"/>
                </a:cubicBezTo>
                <a:cubicBezTo>
                  <a:pt x="19654" y="9109"/>
                  <a:pt x="20190" y="8568"/>
                  <a:pt x="20537" y="8138"/>
                </a:cubicBezTo>
                <a:cubicBezTo>
                  <a:pt x="20606" y="8052"/>
                  <a:pt x="20728" y="7841"/>
                  <a:pt x="20808" y="7667"/>
                </a:cubicBezTo>
                <a:cubicBezTo>
                  <a:pt x="20915" y="7432"/>
                  <a:pt x="21046" y="7322"/>
                  <a:pt x="21147" y="7361"/>
                </a:cubicBezTo>
                <a:cubicBezTo>
                  <a:pt x="21272" y="7085"/>
                  <a:pt x="21376" y="6808"/>
                  <a:pt x="21433" y="6544"/>
                </a:cubicBezTo>
                <a:cubicBezTo>
                  <a:pt x="21483" y="6312"/>
                  <a:pt x="21513" y="5737"/>
                  <a:pt x="21499" y="5267"/>
                </a:cubicBezTo>
                <a:cubicBezTo>
                  <a:pt x="21493" y="5033"/>
                  <a:pt x="21500" y="4929"/>
                  <a:pt x="21503" y="4803"/>
                </a:cubicBezTo>
                <a:cubicBezTo>
                  <a:pt x="21457" y="4466"/>
                  <a:pt x="21383" y="4197"/>
                  <a:pt x="21291" y="4101"/>
                </a:cubicBezTo>
                <a:cubicBezTo>
                  <a:pt x="21235" y="4043"/>
                  <a:pt x="21186" y="3937"/>
                  <a:pt x="21185" y="3864"/>
                </a:cubicBezTo>
                <a:cubicBezTo>
                  <a:pt x="21178" y="3551"/>
                  <a:pt x="20492" y="2691"/>
                  <a:pt x="19792" y="2117"/>
                </a:cubicBezTo>
                <a:cubicBezTo>
                  <a:pt x="19107" y="1557"/>
                  <a:pt x="17795" y="907"/>
                  <a:pt x="16831" y="650"/>
                </a:cubicBezTo>
                <a:cubicBezTo>
                  <a:pt x="16327" y="516"/>
                  <a:pt x="15910" y="351"/>
                  <a:pt x="15787" y="238"/>
                </a:cubicBezTo>
                <a:cubicBezTo>
                  <a:pt x="15631" y="95"/>
                  <a:pt x="15489" y="19"/>
                  <a:pt x="15330" y="3"/>
                </a:cubicBezTo>
                <a:close/>
                <a:moveTo>
                  <a:pt x="4940" y="656"/>
                </a:moveTo>
                <a:cubicBezTo>
                  <a:pt x="4911" y="669"/>
                  <a:pt x="4910" y="706"/>
                  <a:pt x="4923" y="770"/>
                </a:cubicBezTo>
                <a:cubicBezTo>
                  <a:pt x="4943" y="875"/>
                  <a:pt x="5014" y="915"/>
                  <a:pt x="5152" y="901"/>
                </a:cubicBezTo>
                <a:cubicBezTo>
                  <a:pt x="5269" y="889"/>
                  <a:pt x="5457" y="969"/>
                  <a:pt x="5599" y="1090"/>
                </a:cubicBezTo>
                <a:cubicBezTo>
                  <a:pt x="5881" y="1330"/>
                  <a:pt x="5981" y="1358"/>
                  <a:pt x="5916" y="1181"/>
                </a:cubicBezTo>
                <a:cubicBezTo>
                  <a:pt x="5860" y="1030"/>
                  <a:pt x="5430" y="759"/>
                  <a:pt x="5118" y="678"/>
                </a:cubicBezTo>
                <a:cubicBezTo>
                  <a:pt x="5021" y="653"/>
                  <a:pt x="4968" y="643"/>
                  <a:pt x="4940" y="656"/>
                </a:cubicBezTo>
                <a:close/>
                <a:moveTo>
                  <a:pt x="13700" y="20341"/>
                </a:moveTo>
                <a:cubicBezTo>
                  <a:pt x="13665" y="20345"/>
                  <a:pt x="13627" y="20370"/>
                  <a:pt x="13582" y="20412"/>
                </a:cubicBezTo>
                <a:cubicBezTo>
                  <a:pt x="13519" y="20470"/>
                  <a:pt x="13276" y="20533"/>
                  <a:pt x="13027" y="20565"/>
                </a:cubicBezTo>
                <a:cubicBezTo>
                  <a:pt x="13131" y="20559"/>
                  <a:pt x="13263" y="20561"/>
                  <a:pt x="13291" y="20542"/>
                </a:cubicBezTo>
                <a:cubicBezTo>
                  <a:pt x="13336" y="20510"/>
                  <a:pt x="13497" y="20461"/>
                  <a:pt x="13647" y="20431"/>
                </a:cubicBezTo>
                <a:cubicBezTo>
                  <a:pt x="13700" y="20421"/>
                  <a:pt x="13755" y="20402"/>
                  <a:pt x="13810" y="20386"/>
                </a:cubicBezTo>
                <a:cubicBezTo>
                  <a:pt x="13807" y="20384"/>
                  <a:pt x="13799" y="20386"/>
                  <a:pt x="13797" y="20384"/>
                </a:cubicBezTo>
                <a:cubicBezTo>
                  <a:pt x="13766" y="20352"/>
                  <a:pt x="13735" y="20336"/>
                  <a:pt x="13700" y="20341"/>
                </a:cubicBezTo>
                <a:close/>
                <a:moveTo>
                  <a:pt x="6801" y="21417"/>
                </a:moveTo>
                <a:cubicBezTo>
                  <a:pt x="6784" y="21423"/>
                  <a:pt x="6757" y="21439"/>
                  <a:pt x="6744" y="21441"/>
                </a:cubicBezTo>
                <a:cubicBezTo>
                  <a:pt x="6699" y="21447"/>
                  <a:pt x="6609" y="21474"/>
                  <a:pt x="6541" y="21504"/>
                </a:cubicBezTo>
                <a:cubicBezTo>
                  <a:pt x="6505" y="21520"/>
                  <a:pt x="6444" y="21534"/>
                  <a:pt x="6388" y="21551"/>
                </a:cubicBezTo>
                <a:cubicBezTo>
                  <a:pt x="6490" y="21541"/>
                  <a:pt x="6669" y="21535"/>
                  <a:pt x="6683" y="21522"/>
                </a:cubicBezTo>
                <a:cubicBezTo>
                  <a:pt x="6696" y="21511"/>
                  <a:pt x="6777" y="21439"/>
                  <a:pt x="6801" y="2141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6" name="Etape 8"/>
          <p:cNvSpPr txBox="1"/>
          <p:nvPr/>
        </p:nvSpPr>
        <p:spPr>
          <a:xfrm>
            <a:off x="1489048" y="842433"/>
            <a:ext cx="18309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Etape 8</a:t>
            </a:r>
          </a:p>
        </p:txBody>
      </p:sp>
      <p:sp>
        <p:nvSpPr>
          <p:cNvPr id="367" name="Dépose les oeufs à sécher dans la boite."/>
          <p:cNvSpPr txBox="1"/>
          <p:nvPr/>
        </p:nvSpPr>
        <p:spPr>
          <a:xfrm>
            <a:off x="1033771" y="1739899"/>
            <a:ext cx="893912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Dépose les oeufs à sécher dans la boite.</a:t>
            </a:r>
          </a:p>
        </p:txBody>
      </p:sp>
      <p:pic>
        <p:nvPicPr>
          <p:cNvPr id="368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456266" y="40470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1307978" y="3817350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0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84062" y="7722989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666" fill="hold"/>
                                        <p:tgtEl>
                                          <p:spTgt spid="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6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https://www.ecosia.org/images?q=OEUFS+EN+CHOCOLAT+DéCORS+VERMICELLES"/>
          <p:cNvSpPr txBox="1"/>
          <p:nvPr/>
        </p:nvSpPr>
        <p:spPr>
          <a:xfrm>
            <a:off x="4394044" y="9172178"/>
            <a:ext cx="3570733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https://www.ecosia.org/images?q=OEUFS+EN+CHOCOLAT+DéCORS+VERMICELLES</a:t>
            </a:r>
          </a:p>
        </p:txBody>
      </p:sp>
      <p:pic>
        <p:nvPicPr>
          <p:cNvPr id="373" name="th.jpeg" descr="th.jpeg"/>
          <p:cNvPicPr>
            <a:picLocks noChangeAspect="1"/>
          </p:cNvPicPr>
          <p:nvPr/>
        </p:nvPicPr>
        <p:blipFill>
          <a:blip r:embed="rId2">
            <a:extLst/>
          </a:blip>
          <a:srcRect l="26386" t="3297" r="18174" b="348"/>
          <a:stretch>
            <a:fillRect/>
          </a:stretch>
        </p:blipFill>
        <p:spPr>
          <a:xfrm>
            <a:off x="4251070" y="3780734"/>
            <a:ext cx="4502660" cy="4342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4" h="21575" fill="norm" stroke="1" extrusionOk="0">
                <a:moveTo>
                  <a:pt x="15330" y="3"/>
                </a:moveTo>
                <a:cubicBezTo>
                  <a:pt x="15277" y="-2"/>
                  <a:pt x="15221" y="-1"/>
                  <a:pt x="15163" y="7"/>
                </a:cubicBezTo>
                <a:cubicBezTo>
                  <a:pt x="15086" y="18"/>
                  <a:pt x="15001" y="38"/>
                  <a:pt x="14909" y="70"/>
                </a:cubicBezTo>
                <a:cubicBezTo>
                  <a:pt x="14712" y="141"/>
                  <a:pt x="14550" y="155"/>
                  <a:pt x="14462" y="106"/>
                </a:cubicBezTo>
                <a:cubicBezTo>
                  <a:pt x="14251" y="-12"/>
                  <a:pt x="13986" y="14"/>
                  <a:pt x="13986" y="151"/>
                </a:cubicBezTo>
                <a:cubicBezTo>
                  <a:pt x="13986" y="219"/>
                  <a:pt x="13950" y="298"/>
                  <a:pt x="13903" y="329"/>
                </a:cubicBezTo>
                <a:cubicBezTo>
                  <a:pt x="13795" y="398"/>
                  <a:pt x="13563" y="206"/>
                  <a:pt x="13626" y="100"/>
                </a:cubicBezTo>
                <a:cubicBezTo>
                  <a:pt x="13700" y="-25"/>
                  <a:pt x="13230" y="119"/>
                  <a:pt x="13059" y="273"/>
                </a:cubicBezTo>
                <a:cubicBezTo>
                  <a:pt x="12976" y="349"/>
                  <a:pt x="12891" y="402"/>
                  <a:pt x="12874" y="390"/>
                </a:cubicBezTo>
                <a:cubicBezTo>
                  <a:pt x="12782" y="330"/>
                  <a:pt x="12432" y="379"/>
                  <a:pt x="12432" y="453"/>
                </a:cubicBezTo>
                <a:cubicBezTo>
                  <a:pt x="12432" y="500"/>
                  <a:pt x="12518" y="540"/>
                  <a:pt x="12623" y="540"/>
                </a:cubicBezTo>
                <a:cubicBezTo>
                  <a:pt x="12728" y="540"/>
                  <a:pt x="12836" y="564"/>
                  <a:pt x="12866" y="595"/>
                </a:cubicBezTo>
                <a:cubicBezTo>
                  <a:pt x="12951" y="683"/>
                  <a:pt x="12760" y="875"/>
                  <a:pt x="12637" y="826"/>
                </a:cubicBezTo>
                <a:cubicBezTo>
                  <a:pt x="12559" y="795"/>
                  <a:pt x="12516" y="866"/>
                  <a:pt x="12498" y="1062"/>
                </a:cubicBezTo>
                <a:cubicBezTo>
                  <a:pt x="12471" y="1355"/>
                  <a:pt x="12311" y="1458"/>
                  <a:pt x="12045" y="1352"/>
                </a:cubicBezTo>
                <a:cubicBezTo>
                  <a:pt x="11947" y="1313"/>
                  <a:pt x="11937" y="1275"/>
                  <a:pt x="12007" y="1202"/>
                </a:cubicBezTo>
                <a:cubicBezTo>
                  <a:pt x="12073" y="1134"/>
                  <a:pt x="12075" y="1073"/>
                  <a:pt x="12015" y="997"/>
                </a:cubicBezTo>
                <a:cubicBezTo>
                  <a:pt x="11724" y="632"/>
                  <a:pt x="10632" y="1915"/>
                  <a:pt x="10593" y="2667"/>
                </a:cubicBezTo>
                <a:cubicBezTo>
                  <a:pt x="10591" y="2720"/>
                  <a:pt x="10594" y="2765"/>
                  <a:pt x="10595" y="2815"/>
                </a:cubicBezTo>
                <a:cubicBezTo>
                  <a:pt x="10613" y="2802"/>
                  <a:pt x="10629" y="2797"/>
                  <a:pt x="10647" y="2780"/>
                </a:cubicBezTo>
                <a:cubicBezTo>
                  <a:pt x="10763" y="2670"/>
                  <a:pt x="10821" y="2660"/>
                  <a:pt x="10895" y="2737"/>
                </a:cubicBezTo>
                <a:cubicBezTo>
                  <a:pt x="10969" y="2813"/>
                  <a:pt x="10968" y="2861"/>
                  <a:pt x="10893" y="2940"/>
                </a:cubicBezTo>
                <a:cubicBezTo>
                  <a:pt x="10839" y="2996"/>
                  <a:pt x="10796" y="3133"/>
                  <a:pt x="10796" y="3245"/>
                </a:cubicBezTo>
                <a:cubicBezTo>
                  <a:pt x="10796" y="3375"/>
                  <a:pt x="10738" y="3464"/>
                  <a:pt x="10637" y="3492"/>
                </a:cubicBezTo>
                <a:cubicBezTo>
                  <a:pt x="10550" y="3515"/>
                  <a:pt x="10461" y="3584"/>
                  <a:pt x="10438" y="3646"/>
                </a:cubicBezTo>
                <a:cubicBezTo>
                  <a:pt x="10384" y="3793"/>
                  <a:pt x="10583" y="4674"/>
                  <a:pt x="10705" y="4827"/>
                </a:cubicBezTo>
                <a:cubicBezTo>
                  <a:pt x="10758" y="4893"/>
                  <a:pt x="10790" y="4982"/>
                  <a:pt x="10779" y="5022"/>
                </a:cubicBezTo>
                <a:cubicBezTo>
                  <a:pt x="10768" y="5062"/>
                  <a:pt x="10810" y="5189"/>
                  <a:pt x="10872" y="5306"/>
                </a:cubicBezTo>
                <a:cubicBezTo>
                  <a:pt x="11017" y="5580"/>
                  <a:pt x="11071" y="6200"/>
                  <a:pt x="10965" y="6406"/>
                </a:cubicBezTo>
                <a:cubicBezTo>
                  <a:pt x="10900" y="6532"/>
                  <a:pt x="10913" y="6579"/>
                  <a:pt x="11024" y="6623"/>
                </a:cubicBezTo>
                <a:cubicBezTo>
                  <a:pt x="11154" y="6676"/>
                  <a:pt x="11150" y="6691"/>
                  <a:pt x="10999" y="6807"/>
                </a:cubicBezTo>
                <a:cubicBezTo>
                  <a:pt x="10909" y="6876"/>
                  <a:pt x="10853" y="6939"/>
                  <a:pt x="10872" y="6949"/>
                </a:cubicBezTo>
                <a:cubicBezTo>
                  <a:pt x="10954" y="6989"/>
                  <a:pt x="10710" y="7527"/>
                  <a:pt x="10588" y="7576"/>
                </a:cubicBezTo>
                <a:cubicBezTo>
                  <a:pt x="10515" y="7605"/>
                  <a:pt x="10422" y="7718"/>
                  <a:pt x="10381" y="7828"/>
                </a:cubicBezTo>
                <a:cubicBezTo>
                  <a:pt x="10328" y="7973"/>
                  <a:pt x="10245" y="8031"/>
                  <a:pt x="10080" y="8031"/>
                </a:cubicBezTo>
                <a:cubicBezTo>
                  <a:pt x="9790" y="8031"/>
                  <a:pt x="9256" y="8403"/>
                  <a:pt x="9157" y="8674"/>
                </a:cubicBezTo>
                <a:cubicBezTo>
                  <a:pt x="9086" y="8868"/>
                  <a:pt x="8926" y="8959"/>
                  <a:pt x="8903" y="8818"/>
                </a:cubicBezTo>
                <a:cubicBezTo>
                  <a:pt x="8897" y="8783"/>
                  <a:pt x="8899" y="8429"/>
                  <a:pt x="8908" y="8031"/>
                </a:cubicBezTo>
                <a:cubicBezTo>
                  <a:pt x="8930" y="7091"/>
                  <a:pt x="8727" y="5795"/>
                  <a:pt x="8431" y="5000"/>
                </a:cubicBezTo>
                <a:lnTo>
                  <a:pt x="8194" y="4369"/>
                </a:lnTo>
                <a:lnTo>
                  <a:pt x="8399" y="4219"/>
                </a:lnTo>
                <a:cubicBezTo>
                  <a:pt x="8492" y="3879"/>
                  <a:pt x="8195" y="3181"/>
                  <a:pt x="7750" y="2790"/>
                </a:cubicBezTo>
                <a:lnTo>
                  <a:pt x="7563" y="2624"/>
                </a:lnTo>
                <a:lnTo>
                  <a:pt x="7722" y="2819"/>
                </a:lnTo>
                <a:cubicBezTo>
                  <a:pt x="7944" y="3092"/>
                  <a:pt x="7783" y="3249"/>
                  <a:pt x="7489" y="3048"/>
                </a:cubicBezTo>
                <a:cubicBezTo>
                  <a:pt x="7372" y="2968"/>
                  <a:pt x="7277" y="2869"/>
                  <a:pt x="7277" y="2827"/>
                </a:cubicBezTo>
                <a:cubicBezTo>
                  <a:pt x="7277" y="2786"/>
                  <a:pt x="7157" y="2753"/>
                  <a:pt x="7011" y="2752"/>
                </a:cubicBezTo>
                <a:cubicBezTo>
                  <a:pt x="6376" y="2751"/>
                  <a:pt x="5759" y="2373"/>
                  <a:pt x="5819" y="2023"/>
                </a:cubicBezTo>
                <a:cubicBezTo>
                  <a:pt x="5839" y="1904"/>
                  <a:pt x="5737" y="1830"/>
                  <a:pt x="5355" y="1693"/>
                </a:cubicBezTo>
                <a:cubicBezTo>
                  <a:pt x="4696" y="1458"/>
                  <a:pt x="4625" y="1406"/>
                  <a:pt x="4748" y="1252"/>
                </a:cubicBezTo>
                <a:cubicBezTo>
                  <a:pt x="4871" y="1098"/>
                  <a:pt x="4872" y="1100"/>
                  <a:pt x="4331" y="887"/>
                </a:cubicBezTo>
                <a:cubicBezTo>
                  <a:pt x="3620" y="606"/>
                  <a:pt x="3113" y="684"/>
                  <a:pt x="3440" y="1025"/>
                </a:cubicBezTo>
                <a:cubicBezTo>
                  <a:pt x="3507" y="1095"/>
                  <a:pt x="3461" y="1160"/>
                  <a:pt x="3264" y="1265"/>
                </a:cubicBezTo>
                <a:cubicBezTo>
                  <a:pt x="2931" y="1444"/>
                  <a:pt x="2585" y="1858"/>
                  <a:pt x="2531" y="2145"/>
                </a:cubicBezTo>
                <a:cubicBezTo>
                  <a:pt x="2507" y="2266"/>
                  <a:pt x="2388" y="2421"/>
                  <a:pt x="2260" y="2494"/>
                </a:cubicBezTo>
                <a:cubicBezTo>
                  <a:pt x="2039" y="2620"/>
                  <a:pt x="2023" y="2616"/>
                  <a:pt x="1825" y="2380"/>
                </a:cubicBezTo>
                <a:cubicBezTo>
                  <a:pt x="1680" y="2206"/>
                  <a:pt x="1646" y="2107"/>
                  <a:pt x="1708" y="2042"/>
                </a:cubicBezTo>
                <a:cubicBezTo>
                  <a:pt x="1756" y="1992"/>
                  <a:pt x="1793" y="1874"/>
                  <a:pt x="1791" y="1778"/>
                </a:cubicBezTo>
                <a:cubicBezTo>
                  <a:pt x="1786" y="1512"/>
                  <a:pt x="1162" y="2264"/>
                  <a:pt x="1060" y="2660"/>
                </a:cubicBezTo>
                <a:cubicBezTo>
                  <a:pt x="1015" y="2832"/>
                  <a:pt x="870" y="3082"/>
                  <a:pt x="736" y="3216"/>
                </a:cubicBezTo>
                <a:cubicBezTo>
                  <a:pt x="446" y="3504"/>
                  <a:pt x="242" y="4294"/>
                  <a:pt x="404" y="4498"/>
                </a:cubicBezTo>
                <a:cubicBezTo>
                  <a:pt x="476" y="4588"/>
                  <a:pt x="474" y="4733"/>
                  <a:pt x="398" y="5109"/>
                </a:cubicBezTo>
                <a:cubicBezTo>
                  <a:pt x="347" y="5361"/>
                  <a:pt x="323" y="5854"/>
                  <a:pt x="309" y="6406"/>
                </a:cubicBezTo>
                <a:cubicBezTo>
                  <a:pt x="311" y="6469"/>
                  <a:pt x="321" y="6484"/>
                  <a:pt x="321" y="6556"/>
                </a:cubicBezTo>
                <a:cubicBezTo>
                  <a:pt x="321" y="8506"/>
                  <a:pt x="1038" y="10565"/>
                  <a:pt x="2045" y="11506"/>
                </a:cubicBezTo>
                <a:cubicBezTo>
                  <a:pt x="2303" y="11747"/>
                  <a:pt x="2347" y="11827"/>
                  <a:pt x="2269" y="11924"/>
                </a:cubicBezTo>
                <a:cubicBezTo>
                  <a:pt x="2194" y="12018"/>
                  <a:pt x="2198" y="12063"/>
                  <a:pt x="2290" y="12123"/>
                </a:cubicBezTo>
                <a:cubicBezTo>
                  <a:pt x="2516" y="12272"/>
                  <a:pt x="2768" y="12205"/>
                  <a:pt x="2949" y="11950"/>
                </a:cubicBezTo>
                <a:cubicBezTo>
                  <a:pt x="3048" y="11811"/>
                  <a:pt x="3162" y="11719"/>
                  <a:pt x="3202" y="11745"/>
                </a:cubicBezTo>
                <a:cubicBezTo>
                  <a:pt x="3241" y="11770"/>
                  <a:pt x="3366" y="11729"/>
                  <a:pt x="3476" y="11654"/>
                </a:cubicBezTo>
                <a:cubicBezTo>
                  <a:pt x="3621" y="11555"/>
                  <a:pt x="3748" y="11536"/>
                  <a:pt x="3927" y="11585"/>
                </a:cubicBezTo>
                <a:cubicBezTo>
                  <a:pt x="4235" y="11668"/>
                  <a:pt x="4239" y="11792"/>
                  <a:pt x="3937" y="11904"/>
                </a:cubicBezTo>
                <a:cubicBezTo>
                  <a:pt x="3812" y="11951"/>
                  <a:pt x="3600" y="12071"/>
                  <a:pt x="3467" y="12171"/>
                </a:cubicBezTo>
                <a:cubicBezTo>
                  <a:pt x="3177" y="12388"/>
                  <a:pt x="2333" y="12561"/>
                  <a:pt x="2206" y="12429"/>
                </a:cubicBezTo>
                <a:cubicBezTo>
                  <a:pt x="2147" y="12367"/>
                  <a:pt x="2092" y="12369"/>
                  <a:pt x="2026" y="12437"/>
                </a:cubicBezTo>
                <a:cubicBezTo>
                  <a:pt x="1962" y="12503"/>
                  <a:pt x="1884" y="12508"/>
                  <a:pt x="1784" y="12453"/>
                </a:cubicBezTo>
                <a:cubicBezTo>
                  <a:pt x="1718" y="12416"/>
                  <a:pt x="1676" y="12419"/>
                  <a:pt x="1636" y="12443"/>
                </a:cubicBezTo>
                <a:cubicBezTo>
                  <a:pt x="1709" y="12529"/>
                  <a:pt x="1713" y="12574"/>
                  <a:pt x="1606" y="12697"/>
                </a:cubicBezTo>
                <a:cubicBezTo>
                  <a:pt x="1530" y="12784"/>
                  <a:pt x="1465" y="12891"/>
                  <a:pt x="1463" y="12934"/>
                </a:cubicBezTo>
                <a:cubicBezTo>
                  <a:pt x="1463" y="12955"/>
                  <a:pt x="1375" y="13051"/>
                  <a:pt x="1323" y="13117"/>
                </a:cubicBezTo>
                <a:cubicBezTo>
                  <a:pt x="1321" y="13157"/>
                  <a:pt x="1303" y="13186"/>
                  <a:pt x="1263" y="13196"/>
                </a:cubicBezTo>
                <a:cubicBezTo>
                  <a:pt x="1226" y="13239"/>
                  <a:pt x="1226" y="13254"/>
                  <a:pt x="1183" y="13299"/>
                </a:cubicBezTo>
                <a:cubicBezTo>
                  <a:pt x="988" y="13501"/>
                  <a:pt x="856" y="13572"/>
                  <a:pt x="738" y="13541"/>
                </a:cubicBezTo>
                <a:cubicBezTo>
                  <a:pt x="685" y="13753"/>
                  <a:pt x="674" y="14000"/>
                  <a:pt x="753" y="14050"/>
                </a:cubicBezTo>
                <a:cubicBezTo>
                  <a:pt x="795" y="14077"/>
                  <a:pt x="782" y="14119"/>
                  <a:pt x="738" y="14166"/>
                </a:cubicBezTo>
                <a:cubicBezTo>
                  <a:pt x="869" y="14320"/>
                  <a:pt x="762" y="14514"/>
                  <a:pt x="540" y="14466"/>
                </a:cubicBezTo>
                <a:cubicBezTo>
                  <a:pt x="536" y="14477"/>
                  <a:pt x="529" y="14490"/>
                  <a:pt x="525" y="14501"/>
                </a:cubicBezTo>
                <a:cubicBezTo>
                  <a:pt x="490" y="14618"/>
                  <a:pt x="373" y="14851"/>
                  <a:pt x="266" y="15020"/>
                </a:cubicBezTo>
                <a:cubicBezTo>
                  <a:pt x="-13" y="15458"/>
                  <a:pt x="-87" y="16749"/>
                  <a:pt x="112" y="17680"/>
                </a:cubicBezTo>
                <a:cubicBezTo>
                  <a:pt x="290" y="18514"/>
                  <a:pt x="787" y="19551"/>
                  <a:pt x="1283" y="20126"/>
                </a:cubicBezTo>
                <a:cubicBezTo>
                  <a:pt x="1666" y="20568"/>
                  <a:pt x="2673" y="21313"/>
                  <a:pt x="2891" y="21313"/>
                </a:cubicBezTo>
                <a:cubicBezTo>
                  <a:pt x="2953" y="21313"/>
                  <a:pt x="3090" y="21388"/>
                  <a:pt x="3196" y="21480"/>
                </a:cubicBezTo>
                <a:cubicBezTo>
                  <a:pt x="3246" y="21524"/>
                  <a:pt x="3426" y="21552"/>
                  <a:pt x="3744" y="21575"/>
                </a:cubicBezTo>
                <a:lnTo>
                  <a:pt x="3872" y="21441"/>
                </a:lnTo>
                <a:cubicBezTo>
                  <a:pt x="4049" y="21257"/>
                  <a:pt x="4107" y="21240"/>
                  <a:pt x="4305" y="21319"/>
                </a:cubicBezTo>
                <a:cubicBezTo>
                  <a:pt x="4556" y="21418"/>
                  <a:pt x="5326" y="21355"/>
                  <a:pt x="5593" y="21212"/>
                </a:cubicBezTo>
                <a:cubicBezTo>
                  <a:pt x="5686" y="21163"/>
                  <a:pt x="5860" y="21027"/>
                  <a:pt x="5980" y="20910"/>
                </a:cubicBezTo>
                <a:cubicBezTo>
                  <a:pt x="6102" y="20793"/>
                  <a:pt x="6242" y="20725"/>
                  <a:pt x="6295" y="20759"/>
                </a:cubicBezTo>
                <a:cubicBezTo>
                  <a:pt x="6348" y="20793"/>
                  <a:pt x="6488" y="20728"/>
                  <a:pt x="6609" y="20611"/>
                </a:cubicBezTo>
                <a:cubicBezTo>
                  <a:pt x="6729" y="20495"/>
                  <a:pt x="6927" y="20375"/>
                  <a:pt x="7051" y="20344"/>
                </a:cubicBezTo>
                <a:cubicBezTo>
                  <a:pt x="7175" y="20314"/>
                  <a:pt x="7277" y="20239"/>
                  <a:pt x="7277" y="20179"/>
                </a:cubicBezTo>
                <a:cubicBezTo>
                  <a:pt x="7277" y="20119"/>
                  <a:pt x="7485" y="19860"/>
                  <a:pt x="7739" y="19605"/>
                </a:cubicBezTo>
                <a:cubicBezTo>
                  <a:pt x="7993" y="19350"/>
                  <a:pt x="8345" y="18940"/>
                  <a:pt x="8520" y="18694"/>
                </a:cubicBezTo>
                <a:cubicBezTo>
                  <a:pt x="8756" y="18362"/>
                  <a:pt x="8889" y="18248"/>
                  <a:pt x="9041" y="18248"/>
                </a:cubicBezTo>
                <a:cubicBezTo>
                  <a:pt x="9154" y="18248"/>
                  <a:pt x="9269" y="18307"/>
                  <a:pt x="9295" y="18378"/>
                </a:cubicBezTo>
                <a:cubicBezTo>
                  <a:pt x="9322" y="18450"/>
                  <a:pt x="9605" y="18712"/>
                  <a:pt x="9926" y="18960"/>
                </a:cubicBezTo>
                <a:cubicBezTo>
                  <a:pt x="10551" y="19444"/>
                  <a:pt x="11058" y="19639"/>
                  <a:pt x="11736" y="19654"/>
                </a:cubicBezTo>
                <a:cubicBezTo>
                  <a:pt x="11961" y="19659"/>
                  <a:pt x="12208" y="19692"/>
                  <a:pt x="12286" y="19729"/>
                </a:cubicBezTo>
                <a:cubicBezTo>
                  <a:pt x="12434" y="19799"/>
                  <a:pt x="13656" y="19748"/>
                  <a:pt x="14151" y="19650"/>
                </a:cubicBezTo>
                <a:cubicBezTo>
                  <a:pt x="14309" y="19619"/>
                  <a:pt x="14741" y="19442"/>
                  <a:pt x="15112" y="19254"/>
                </a:cubicBezTo>
                <a:cubicBezTo>
                  <a:pt x="15578" y="19018"/>
                  <a:pt x="15848" y="18942"/>
                  <a:pt x="15938" y="18976"/>
                </a:cubicBezTo>
                <a:cubicBezTo>
                  <a:pt x="16286" y="18667"/>
                  <a:pt x="16583" y="18374"/>
                  <a:pt x="16765" y="18134"/>
                </a:cubicBezTo>
                <a:cubicBezTo>
                  <a:pt x="16885" y="17964"/>
                  <a:pt x="16987" y="17802"/>
                  <a:pt x="17078" y="17641"/>
                </a:cubicBezTo>
                <a:cubicBezTo>
                  <a:pt x="17082" y="17486"/>
                  <a:pt x="17157" y="17186"/>
                  <a:pt x="17273" y="16947"/>
                </a:cubicBezTo>
                <a:cubicBezTo>
                  <a:pt x="17423" y="16636"/>
                  <a:pt x="17535" y="15445"/>
                  <a:pt x="17443" y="15136"/>
                </a:cubicBezTo>
                <a:cubicBezTo>
                  <a:pt x="17392" y="14962"/>
                  <a:pt x="17388" y="14822"/>
                  <a:pt x="17432" y="14793"/>
                </a:cubicBezTo>
                <a:cubicBezTo>
                  <a:pt x="17508" y="14744"/>
                  <a:pt x="17465" y="14458"/>
                  <a:pt x="17322" y="14075"/>
                </a:cubicBezTo>
                <a:cubicBezTo>
                  <a:pt x="17278" y="13958"/>
                  <a:pt x="17226" y="13711"/>
                  <a:pt x="17208" y="13523"/>
                </a:cubicBezTo>
                <a:cubicBezTo>
                  <a:pt x="17191" y="13336"/>
                  <a:pt x="17154" y="13124"/>
                  <a:pt x="17125" y="13054"/>
                </a:cubicBezTo>
                <a:cubicBezTo>
                  <a:pt x="17096" y="12984"/>
                  <a:pt x="17079" y="12860"/>
                  <a:pt x="17089" y="12778"/>
                </a:cubicBezTo>
                <a:cubicBezTo>
                  <a:pt x="17099" y="12696"/>
                  <a:pt x="17038" y="12522"/>
                  <a:pt x="16952" y="12393"/>
                </a:cubicBezTo>
                <a:cubicBezTo>
                  <a:pt x="16867" y="12265"/>
                  <a:pt x="16733" y="11931"/>
                  <a:pt x="16655" y="11650"/>
                </a:cubicBezTo>
                <a:cubicBezTo>
                  <a:pt x="16577" y="11369"/>
                  <a:pt x="16477" y="11048"/>
                  <a:pt x="16433" y="10936"/>
                </a:cubicBezTo>
                <a:cubicBezTo>
                  <a:pt x="16372" y="10781"/>
                  <a:pt x="16386" y="10697"/>
                  <a:pt x="16490" y="10577"/>
                </a:cubicBezTo>
                <a:cubicBezTo>
                  <a:pt x="16565" y="10491"/>
                  <a:pt x="16661" y="10442"/>
                  <a:pt x="16702" y="10469"/>
                </a:cubicBezTo>
                <a:cubicBezTo>
                  <a:pt x="16743" y="10495"/>
                  <a:pt x="16865" y="10454"/>
                  <a:pt x="16973" y="10380"/>
                </a:cubicBezTo>
                <a:cubicBezTo>
                  <a:pt x="17081" y="10306"/>
                  <a:pt x="17220" y="10268"/>
                  <a:pt x="17282" y="10293"/>
                </a:cubicBezTo>
                <a:cubicBezTo>
                  <a:pt x="17345" y="10318"/>
                  <a:pt x="17444" y="10277"/>
                  <a:pt x="17502" y="10204"/>
                </a:cubicBezTo>
                <a:cubicBezTo>
                  <a:pt x="17560" y="10132"/>
                  <a:pt x="17668" y="10074"/>
                  <a:pt x="17743" y="10074"/>
                </a:cubicBezTo>
                <a:cubicBezTo>
                  <a:pt x="17817" y="10074"/>
                  <a:pt x="17969" y="10009"/>
                  <a:pt x="18080" y="9928"/>
                </a:cubicBezTo>
                <a:cubicBezTo>
                  <a:pt x="18191" y="9848"/>
                  <a:pt x="18348" y="9770"/>
                  <a:pt x="18429" y="9757"/>
                </a:cubicBezTo>
                <a:cubicBezTo>
                  <a:pt x="18562" y="9736"/>
                  <a:pt x="18820" y="9602"/>
                  <a:pt x="19462" y="9222"/>
                </a:cubicBezTo>
                <a:cubicBezTo>
                  <a:pt x="19654" y="9109"/>
                  <a:pt x="20190" y="8568"/>
                  <a:pt x="20537" y="8138"/>
                </a:cubicBezTo>
                <a:cubicBezTo>
                  <a:pt x="20606" y="8052"/>
                  <a:pt x="20728" y="7841"/>
                  <a:pt x="20808" y="7667"/>
                </a:cubicBezTo>
                <a:cubicBezTo>
                  <a:pt x="20915" y="7432"/>
                  <a:pt x="21046" y="7322"/>
                  <a:pt x="21147" y="7361"/>
                </a:cubicBezTo>
                <a:cubicBezTo>
                  <a:pt x="21272" y="7085"/>
                  <a:pt x="21376" y="6808"/>
                  <a:pt x="21433" y="6544"/>
                </a:cubicBezTo>
                <a:cubicBezTo>
                  <a:pt x="21483" y="6312"/>
                  <a:pt x="21513" y="5737"/>
                  <a:pt x="21499" y="5267"/>
                </a:cubicBezTo>
                <a:cubicBezTo>
                  <a:pt x="21493" y="5033"/>
                  <a:pt x="21500" y="4929"/>
                  <a:pt x="21503" y="4803"/>
                </a:cubicBezTo>
                <a:cubicBezTo>
                  <a:pt x="21457" y="4466"/>
                  <a:pt x="21383" y="4197"/>
                  <a:pt x="21291" y="4101"/>
                </a:cubicBezTo>
                <a:cubicBezTo>
                  <a:pt x="21235" y="4043"/>
                  <a:pt x="21186" y="3937"/>
                  <a:pt x="21185" y="3864"/>
                </a:cubicBezTo>
                <a:cubicBezTo>
                  <a:pt x="21178" y="3551"/>
                  <a:pt x="20492" y="2691"/>
                  <a:pt x="19792" y="2117"/>
                </a:cubicBezTo>
                <a:cubicBezTo>
                  <a:pt x="19107" y="1557"/>
                  <a:pt x="17795" y="907"/>
                  <a:pt x="16831" y="650"/>
                </a:cubicBezTo>
                <a:cubicBezTo>
                  <a:pt x="16327" y="516"/>
                  <a:pt x="15910" y="351"/>
                  <a:pt x="15787" y="238"/>
                </a:cubicBezTo>
                <a:cubicBezTo>
                  <a:pt x="15631" y="95"/>
                  <a:pt x="15489" y="19"/>
                  <a:pt x="15330" y="3"/>
                </a:cubicBezTo>
                <a:close/>
                <a:moveTo>
                  <a:pt x="4940" y="656"/>
                </a:moveTo>
                <a:cubicBezTo>
                  <a:pt x="4911" y="669"/>
                  <a:pt x="4910" y="706"/>
                  <a:pt x="4923" y="770"/>
                </a:cubicBezTo>
                <a:cubicBezTo>
                  <a:pt x="4943" y="875"/>
                  <a:pt x="5014" y="915"/>
                  <a:pt x="5152" y="901"/>
                </a:cubicBezTo>
                <a:cubicBezTo>
                  <a:pt x="5269" y="889"/>
                  <a:pt x="5457" y="969"/>
                  <a:pt x="5599" y="1090"/>
                </a:cubicBezTo>
                <a:cubicBezTo>
                  <a:pt x="5881" y="1330"/>
                  <a:pt x="5981" y="1358"/>
                  <a:pt x="5916" y="1181"/>
                </a:cubicBezTo>
                <a:cubicBezTo>
                  <a:pt x="5860" y="1030"/>
                  <a:pt x="5430" y="759"/>
                  <a:pt x="5118" y="678"/>
                </a:cubicBezTo>
                <a:cubicBezTo>
                  <a:pt x="5021" y="653"/>
                  <a:pt x="4968" y="643"/>
                  <a:pt x="4940" y="656"/>
                </a:cubicBezTo>
                <a:close/>
                <a:moveTo>
                  <a:pt x="13700" y="20341"/>
                </a:moveTo>
                <a:cubicBezTo>
                  <a:pt x="13665" y="20345"/>
                  <a:pt x="13627" y="20370"/>
                  <a:pt x="13582" y="20412"/>
                </a:cubicBezTo>
                <a:cubicBezTo>
                  <a:pt x="13519" y="20470"/>
                  <a:pt x="13276" y="20533"/>
                  <a:pt x="13027" y="20565"/>
                </a:cubicBezTo>
                <a:cubicBezTo>
                  <a:pt x="13131" y="20559"/>
                  <a:pt x="13263" y="20561"/>
                  <a:pt x="13291" y="20542"/>
                </a:cubicBezTo>
                <a:cubicBezTo>
                  <a:pt x="13336" y="20510"/>
                  <a:pt x="13497" y="20461"/>
                  <a:pt x="13647" y="20431"/>
                </a:cubicBezTo>
                <a:cubicBezTo>
                  <a:pt x="13700" y="20421"/>
                  <a:pt x="13755" y="20402"/>
                  <a:pt x="13810" y="20386"/>
                </a:cubicBezTo>
                <a:cubicBezTo>
                  <a:pt x="13807" y="20384"/>
                  <a:pt x="13799" y="20386"/>
                  <a:pt x="13797" y="20384"/>
                </a:cubicBezTo>
                <a:cubicBezTo>
                  <a:pt x="13766" y="20352"/>
                  <a:pt x="13735" y="20336"/>
                  <a:pt x="13700" y="20341"/>
                </a:cubicBezTo>
                <a:close/>
                <a:moveTo>
                  <a:pt x="6801" y="21417"/>
                </a:moveTo>
                <a:cubicBezTo>
                  <a:pt x="6784" y="21423"/>
                  <a:pt x="6757" y="21439"/>
                  <a:pt x="6744" y="21441"/>
                </a:cubicBezTo>
                <a:cubicBezTo>
                  <a:pt x="6699" y="21447"/>
                  <a:pt x="6609" y="21474"/>
                  <a:pt x="6541" y="21504"/>
                </a:cubicBezTo>
                <a:cubicBezTo>
                  <a:pt x="6505" y="21520"/>
                  <a:pt x="6444" y="21534"/>
                  <a:pt x="6388" y="21551"/>
                </a:cubicBezTo>
                <a:cubicBezTo>
                  <a:pt x="6490" y="21541"/>
                  <a:pt x="6669" y="21535"/>
                  <a:pt x="6683" y="21522"/>
                </a:cubicBezTo>
                <a:cubicBezTo>
                  <a:pt x="6696" y="21511"/>
                  <a:pt x="6777" y="21439"/>
                  <a:pt x="6801" y="2141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4" name="th.jpeg" descr="th.jpeg"/>
          <p:cNvPicPr>
            <a:picLocks noChangeAspect="1"/>
          </p:cNvPicPr>
          <p:nvPr/>
        </p:nvPicPr>
        <p:blipFill>
          <a:blip r:embed="rId3">
            <a:extLst/>
          </a:blip>
          <a:srcRect l="9955" t="12225" r="10908" b="9594"/>
          <a:stretch>
            <a:fillRect/>
          </a:stretch>
        </p:blipFill>
        <p:spPr>
          <a:xfrm>
            <a:off x="4331689" y="468132"/>
            <a:ext cx="4341423" cy="3212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58" fill="norm" stroke="1" extrusionOk="0">
                <a:moveTo>
                  <a:pt x="4836" y="3"/>
                </a:moveTo>
                <a:cubicBezTo>
                  <a:pt x="4366" y="-29"/>
                  <a:pt x="3840" y="218"/>
                  <a:pt x="3439" y="760"/>
                </a:cubicBezTo>
                <a:cubicBezTo>
                  <a:pt x="3114" y="1198"/>
                  <a:pt x="3096" y="1201"/>
                  <a:pt x="2665" y="925"/>
                </a:cubicBezTo>
                <a:cubicBezTo>
                  <a:pt x="1387" y="106"/>
                  <a:pt x="2" y="1214"/>
                  <a:pt x="0" y="3053"/>
                </a:cubicBezTo>
                <a:cubicBezTo>
                  <a:pt x="0" y="3617"/>
                  <a:pt x="77" y="3908"/>
                  <a:pt x="316" y="4230"/>
                </a:cubicBezTo>
                <a:cubicBezTo>
                  <a:pt x="439" y="4396"/>
                  <a:pt x="549" y="4507"/>
                  <a:pt x="667" y="4571"/>
                </a:cubicBezTo>
                <a:cubicBezTo>
                  <a:pt x="671" y="4572"/>
                  <a:pt x="672" y="4573"/>
                  <a:pt x="675" y="4574"/>
                </a:cubicBezTo>
                <a:cubicBezTo>
                  <a:pt x="737" y="4587"/>
                  <a:pt x="787" y="4606"/>
                  <a:pt x="812" y="4625"/>
                </a:cubicBezTo>
                <a:cubicBezTo>
                  <a:pt x="813" y="4625"/>
                  <a:pt x="814" y="4624"/>
                  <a:pt x="815" y="4625"/>
                </a:cubicBezTo>
                <a:cubicBezTo>
                  <a:pt x="831" y="4638"/>
                  <a:pt x="895" y="4625"/>
                  <a:pt x="944" y="4622"/>
                </a:cubicBezTo>
                <a:cubicBezTo>
                  <a:pt x="992" y="4621"/>
                  <a:pt x="1045" y="4617"/>
                  <a:pt x="1100" y="4606"/>
                </a:cubicBezTo>
                <a:cubicBezTo>
                  <a:pt x="1160" y="4593"/>
                  <a:pt x="1226" y="4573"/>
                  <a:pt x="1295" y="4553"/>
                </a:cubicBezTo>
                <a:cubicBezTo>
                  <a:pt x="1408" y="4513"/>
                  <a:pt x="1524" y="4469"/>
                  <a:pt x="1672" y="4398"/>
                </a:cubicBezTo>
                <a:lnTo>
                  <a:pt x="2045" y="4222"/>
                </a:lnTo>
                <a:cubicBezTo>
                  <a:pt x="2047" y="4220"/>
                  <a:pt x="2055" y="4216"/>
                  <a:pt x="2057" y="4214"/>
                </a:cubicBezTo>
                <a:cubicBezTo>
                  <a:pt x="2081" y="4187"/>
                  <a:pt x="2103" y="4178"/>
                  <a:pt x="2126" y="4182"/>
                </a:cubicBezTo>
                <a:lnTo>
                  <a:pt x="2213" y="4142"/>
                </a:lnTo>
                <a:lnTo>
                  <a:pt x="2404" y="4755"/>
                </a:lnTo>
                <a:cubicBezTo>
                  <a:pt x="2581" y="5325"/>
                  <a:pt x="2575" y="5409"/>
                  <a:pt x="2331" y="5871"/>
                </a:cubicBezTo>
                <a:cubicBezTo>
                  <a:pt x="2187" y="6145"/>
                  <a:pt x="2069" y="6416"/>
                  <a:pt x="2069" y="6473"/>
                </a:cubicBezTo>
                <a:cubicBezTo>
                  <a:pt x="2069" y="6529"/>
                  <a:pt x="2347" y="6306"/>
                  <a:pt x="2687" y="5978"/>
                </a:cubicBezTo>
                <a:cubicBezTo>
                  <a:pt x="2690" y="5974"/>
                  <a:pt x="2693" y="5971"/>
                  <a:pt x="2696" y="5967"/>
                </a:cubicBezTo>
                <a:cubicBezTo>
                  <a:pt x="2811" y="5854"/>
                  <a:pt x="2921" y="5750"/>
                  <a:pt x="3002" y="5698"/>
                </a:cubicBezTo>
                <a:cubicBezTo>
                  <a:pt x="3079" y="5631"/>
                  <a:pt x="3159" y="5555"/>
                  <a:pt x="3233" y="5496"/>
                </a:cubicBezTo>
                <a:cubicBezTo>
                  <a:pt x="3272" y="5419"/>
                  <a:pt x="3368" y="5347"/>
                  <a:pt x="3464" y="5328"/>
                </a:cubicBezTo>
                <a:cubicBezTo>
                  <a:pt x="3997" y="4953"/>
                  <a:pt x="4536" y="4740"/>
                  <a:pt x="5365" y="4563"/>
                </a:cubicBezTo>
                <a:cubicBezTo>
                  <a:pt x="5934" y="4442"/>
                  <a:pt x="6226" y="4334"/>
                  <a:pt x="6012" y="4324"/>
                </a:cubicBezTo>
                <a:cubicBezTo>
                  <a:pt x="5779" y="4312"/>
                  <a:pt x="5572" y="4232"/>
                  <a:pt x="5400" y="4124"/>
                </a:cubicBezTo>
                <a:cubicBezTo>
                  <a:pt x="5121" y="4054"/>
                  <a:pt x="5016" y="3959"/>
                  <a:pt x="5073" y="3823"/>
                </a:cubicBezTo>
                <a:cubicBezTo>
                  <a:pt x="4898" y="3559"/>
                  <a:pt x="4907" y="3257"/>
                  <a:pt x="5215" y="3098"/>
                </a:cubicBezTo>
                <a:cubicBezTo>
                  <a:pt x="5883" y="2753"/>
                  <a:pt x="6175" y="1822"/>
                  <a:pt x="5898" y="927"/>
                </a:cubicBezTo>
                <a:cubicBezTo>
                  <a:pt x="5718" y="346"/>
                  <a:pt x="5305" y="35"/>
                  <a:pt x="4836" y="3"/>
                </a:cubicBezTo>
                <a:close/>
                <a:moveTo>
                  <a:pt x="4692" y="294"/>
                </a:moveTo>
                <a:cubicBezTo>
                  <a:pt x="5232" y="293"/>
                  <a:pt x="5690" y="769"/>
                  <a:pt x="5690" y="1332"/>
                </a:cubicBezTo>
                <a:cubicBezTo>
                  <a:pt x="5690" y="1911"/>
                  <a:pt x="5357" y="2347"/>
                  <a:pt x="4741" y="2576"/>
                </a:cubicBezTo>
                <a:lnTo>
                  <a:pt x="4281" y="2749"/>
                </a:lnTo>
                <a:lnTo>
                  <a:pt x="4463" y="3447"/>
                </a:lnTo>
                <a:cubicBezTo>
                  <a:pt x="4642" y="4133"/>
                  <a:pt x="4640" y="4151"/>
                  <a:pt x="4319" y="4316"/>
                </a:cubicBezTo>
                <a:cubicBezTo>
                  <a:pt x="4139" y="4408"/>
                  <a:pt x="3929" y="4481"/>
                  <a:pt x="3853" y="4481"/>
                </a:cubicBezTo>
                <a:cubicBezTo>
                  <a:pt x="3777" y="4481"/>
                  <a:pt x="3522" y="4641"/>
                  <a:pt x="3287" y="4838"/>
                </a:cubicBezTo>
                <a:cubicBezTo>
                  <a:pt x="2861" y="5192"/>
                  <a:pt x="2858" y="5194"/>
                  <a:pt x="2722" y="4851"/>
                </a:cubicBezTo>
                <a:cubicBezTo>
                  <a:pt x="2647" y="4661"/>
                  <a:pt x="2585" y="4362"/>
                  <a:pt x="2584" y="4188"/>
                </a:cubicBezTo>
                <a:cubicBezTo>
                  <a:pt x="2580" y="3528"/>
                  <a:pt x="2389" y="3360"/>
                  <a:pt x="1937" y="3612"/>
                </a:cubicBezTo>
                <a:cubicBezTo>
                  <a:pt x="1251" y="3995"/>
                  <a:pt x="779" y="3957"/>
                  <a:pt x="559" y="3503"/>
                </a:cubicBezTo>
                <a:cubicBezTo>
                  <a:pt x="304" y="2978"/>
                  <a:pt x="424" y="2536"/>
                  <a:pt x="999" y="1854"/>
                </a:cubicBezTo>
                <a:cubicBezTo>
                  <a:pt x="1459" y="1309"/>
                  <a:pt x="1484" y="1303"/>
                  <a:pt x="2398" y="1415"/>
                </a:cubicBezTo>
                <a:cubicBezTo>
                  <a:pt x="3168" y="1509"/>
                  <a:pt x="3344" y="1480"/>
                  <a:pt x="3407" y="1260"/>
                </a:cubicBezTo>
                <a:cubicBezTo>
                  <a:pt x="3519" y="867"/>
                  <a:pt x="4279" y="294"/>
                  <a:pt x="4692" y="294"/>
                </a:cubicBezTo>
                <a:close/>
                <a:moveTo>
                  <a:pt x="19218" y="1580"/>
                </a:moveTo>
                <a:cubicBezTo>
                  <a:pt x="19037" y="1588"/>
                  <a:pt x="18853" y="1627"/>
                  <a:pt x="18667" y="1697"/>
                </a:cubicBezTo>
                <a:cubicBezTo>
                  <a:pt x="17650" y="2082"/>
                  <a:pt x="17146" y="3762"/>
                  <a:pt x="17694" y="4939"/>
                </a:cubicBezTo>
                <a:cubicBezTo>
                  <a:pt x="18189" y="6000"/>
                  <a:pt x="19399" y="5765"/>
                  <a:pt x="19502" y="4587"/>
                </a:cubicBezTo>
                <a:cubicBezTo>
                  <a:pt x="19545" y="4105"/>
                  <a:pt x="19340" y="3610"/>
                  <a:pt x="19100" y="3610"/>
                </a:cubicBezTo>
                <a:cubicBezTo>
                  <a:pt x="19026" y="3610"/>
                  <a:pt x="19063" y="3754"/>
                  <a:pt x="19181" y="3929"/>
                </a:cubicBezTo>
                <a:cubicBezTo>
                  <a:pt x="19298" y="4105"/>
                  <a:pt x="19396" y="4315"/>
                  <a:pt x="19396" y="4395"/>
                </a:cubicBezTo>
                <a:cubicBezTo>
                  <a:pt x="19396" y="4554"/>
                  <a:pt x="19258" y="4774"/>
                  <a:pt x="19096" y="4944"/>
                </a:cubicBezTo>
                <a:cubicBezTo>
                  <a:pt x="19046" y="5006"/>
                  <a:pt x="18992" y="5057"/>
                  <a:pt x="18936" y="5091"/>
                </a:cubicBezTo>
                <a:cubicBezTo>
                  <a:pt x="18900" y="5116"/>
                  <a:pt x="18871" y="5121"/>
                  <a:pt x="18837" y="5136"/>
                </a:cubicBezTo>
                <a:cubicBezTo>
                  <a:pt x="18832" y="5138"/>
                  <a:pt x="18827" y="5140"/>
                  <a:pt x="18821" y="5141"/>
                </a:cubicBezTo>
                <a:cubicBezTo>
                  <a:pt x="18821" y="5142"/>
                  <a:pt x="18820" y="5141"/>
                  <a:pt x="18819" y="5141"/>
                </a:cubicBezTo>
                <a:cubicBezTo>
                  <a:pt x="18787" y="5154"/>
                  <a:pt x="18751" y="5181"/>
                  <a:pt x="18723" y="5181"/>
                </a:cubicBezTo>
                <a:cubicBezTo>
                  <a:pt x="18589" y="5181"/>
                  <a:pt x="18337" y="5054"/>
                  <a:pt x="18162" y="4899"/>
                </a:cubicBezTo>
                <a:cubicBezTo>
                  <a:pt x="17916" y="4682"/>
                  <a:pt x="17842" y="4468"/>
                  <a:pt x="17842" y="3959"/>
                </a:cubicBezTo>
                <a:cubicBezTo>
                  <a:pt x="17842" y="3422"/>
                  <a:pt x="17928" y="3195"/>
                  <a:pt x="18300" y="2755"/>
                </a:cubicBezTo>
                <a:cubicBezTo>
                  <a:pt x="18314" y="2738"/>
                  <a:pt x="18331" y="2725"/>
                  <a:pt x="18346" y="2709"/>
                </a:cubicBezTo>
                <a:cubicBezTo>
                  <a:pt x="18447" y="2572"/>
                  <a:pt x="18551" y="2457"/>
                  <a:pt x="18650" y="2406"/>
                </a:cubicBezTo>
                <a:cubicBezTo>
                  <a:pt x="18661" y="2400"/>
                  <a:pt x="18677" y="2401"/>
                  <a:pt x="18689" y="2395"/>
                </a:cubicBezTo>
                <a:cubicBezTo>
                  <a:pt x="18839" y="2286"/>
                  <a:pt x="18982" y="2214"/>
                  <a:pt x="19074" y="2214"/>
                </a:cubicBezTo>
                <a:cubicBezTo>
                  <a:pt x="19452" y="2214"/>
                  <a:pt x="19871" y="2439"/>
                  <a:pt x="20227" y="2771"/>
                </a:cubicBezTo>
                <a:cubicBezTo>
                  <a:pt x="20255" y="2784"/>
                  <a:pt x="20292" y="2819"/>
                  <a:pt x="20339" y="2875"/>
                </a:cubicBezTo>
                <a:cubicBezTo>
                  <a:pt x="20501" y="3046"/>
                  <a:pt x="20650" y="3235"/>
                  <a:pt x="20760" y="3447"/>
                </a:cubicBezTo>
                <a:cubicBezTo>
                  <a:pt x="20812" y="3549"/>
                  <a:pt x="20842" y="3652"/>
                  <a:pt x="20882" y="3754"/>
                </a:cubicBezTo>
                <a:cubicBezTo>
                  <a:pt x="20925" y="3840"/>
                  <a:pt x="20947" y="3900"/>
                  <a:pt x="20975" y="3972"/>
                </a:cubicBezTo>
                <a:cubicBezTo>
                  <a:pt x="20977" y="3978"/>
                  <a:pt x="20981" y="3984"/>
                  <a:pt x="20983" y="3991"/>
                </a:cubicBezTo>
                <a:cubicBezTo>
                  <a:pt x="20983" y="3991"/>
                  <a:pt x="20982" y="3993"/>
                  <a:pt x="20983" y="3993"/>
                </a:cubicBezTo>
                <a:cubicBezTo>
                  <a:pt x="21002" y="4044"/>
                  <a:pt x="21036" y="4113"/>
                  <a:pt x="21044" y="4150"/>
                </a:cubicBezTo>
                <a:cubicBezTo>
                  <a:pt x="21052" y="4190"/>
                  <a:pt x="21054" y="4303"/>
                  <a:pt x="21061" y="4372"/>
                </a:cubicBezTo>
                <a:cubicBezTo>
                  <a:pt x="21086" y="4517"/>
                  <a:pt x="21095" y="4660"/>
                  <a:pt x="21095" y="4800"/>
                </a:cubicBezTo>
                <a:cubicBezTo>
                  <a:pt x="21097" y="4852"/>
                  <a:pt x="21104" y="4884"/>
                  <a:pt x="21105" y="4934"/>
                </a:cubicBezTo>
                <a:cubicBezTo>
                  <a:pt x="21111" y="5315"/>
                  <a:pt x="21087" y="5460"/>
                  <a:pt x="20902" y="5751"/>
                </a:cubicBezTo>
                <a:cubicBezTo>
                  <a:pt x="20669" y="6280"/>
                  <a:pt x="20244" y="6724"/>
                  <a:pt x="19629" y="6993"/>
                </a:cubicBezTo>
                <a:cubicBezTo>
                  <a:pt x="18479" y="7493"/>
                  <a:pt x="17536" y="7357"/>
                  <a:pt x="13715" y="6151"/>
                </a:cubicBezTo>
                <a:cubicBezTo>
                  <a:pt x="11238" y="5369"/>
                  <a:pt x="10224" y="5187"/>
                  <a:pt x="8355" y="5184"/>
                </a:cubicBezTo>
                <a:cubicBezTo>
                  <a:pt x="5604" y="5179"/>
                  <a:pt x="3381" y="6028"/>
                  <a:pt x="1654" y="7738"/>
                </a:cubicBezTo>
                <a:cubicBezTo>
                  <a:pt x="1081" y="8307"/>
                  <a:pt x="257" y="9570"/>
                  <a:pt x="257" y="9883"/>
                </a:cubicBezTo>
                <a:cubicBezTo>
                  <a:pt x="257" y="9944"/>
                  <a:pt x="573" y="9593"/>
                  <a:pt x="958" y="9102"/>
                </a:cubicBezTo>
                <a:cubicBezTo>
                  <a:pt x="1144" y="8864"/>
                  <a:pt x="1344" y="8639"/>
                  <a:pt x="1556" y="8426"/>
                </a:cubicBezTo>
                <a:cubicBezTo>
                  <a:pt x="1605" y="8320"/>
                  <a:pt x="1725" y="8201"/>
                  <a:pt x="1836" y="8170"/>
                </a:cubicBezTo>
                <a:cubicBezTo>
                  <a:pt x="2322" y="7724"/>
                  <a:pt x="2869" y="7336"/>
                  <a:pt x="3478" y="7003"/>
                </a:cubicBezTo>
                <a:cubicBezTo>
                  <a:pt x="3512" y="6985"/>
                  <a:pt x="3547" y="6965"/>
                  <a:pt x="3579" y="6950"/>
                </a:cubicBezTo>
                <a:cubicBezTo>
                  <a:pt x="3884" y="6788"/>
                  <a:pt x="4203" y="6639"/>
                  <a:pt x="4540" y="6505"/>
                </a:cubicBezTo>
                <a:cubicBezTo>
                  <a:pt x="4561" y="6496"/>
                  <a:pt x="4586" y="6488"/>
                  <a:pt x="4609" y="6478"/>
                </a:cubicBezTo>
                <a:cubicBezTo>
                  <a:pt x="5693" y="6055"/>
                  <a:pt x="6928" y="5765"/>
                  <a:pt x="8339" y="5621"/>
                </a:cubicBezTo>
                <a:cubicBezTo>
                  <a:pt x="9245" y="5528"/>
                  <a:pt x="10053" y="5555"/>
                  <a:pt x="11085" y="5762"/>
                </a:cubicBezTo>
                <a:cubicBezTo>
                  <a:pt x="11390" y="5802"/>
                  <a:pt x="11622" y="5860"/>
                  <a:pt x="11789" y="5924"/>
                </a:cubicBezTo>
                <a:cubicBezTo>
                  <a:pt x="11983" y="5974"/>
                  <a:pt x="12170" y="6017"/>
                  <a:pt x="12383" y="6079"/>
                </a:cubicBezTo>
                <a:cubicBezTo>
                  <a:pt x="12497" y="6050"/>
                  <a:pt x="12615" y="6083"/>
                  <a:pt x="12646" y="6151"/>
                </a:cubicBezTo>
                <a:cubicBezTo>
                  <a:pt x="12648" y="6156"/>
                  <a:pt x="12662" y="6161"/>
                  <a:pt x="12665" y="6167"/>
                </a:cubicBezTo>
                <a:cubicBezTo>
                  <a:pt x="13666" y="6467"/>
                  <a:pt x="14875" y="6887"/>
                  <a:pt x="16485" y="7483"/>
                </a:cubicBezTo>
                <a:cubicBezTo>
                  <a:pt x="19328" y="8535"/>
                  <a:pt x="21600" y="7341"/>
                  <a:pt x="21590" y="4800"/>
                </a:cubicBezTo>
                <a:cubicBezTo>
                  <a:pt x="21583" y="2920"/>
                  <a:pt x="20488" y="1523"/>
                  <a:pt x="19218" y="1580"/>
                </a:cubicBezTo>
                <a:close/>
                <a:moveTo>
                  <a:pt x="2953" y="9022"/>
                </a:moveTo>
                <a:cubicBezTo>
                  <a:pt x="1917" y="9022"/>
                  <a:pt x="1351" y="9718"/>
                  <a:pt x="1739" y="10516"/>
                </a:cubicBezTo>
                <a:cubicBezTo>
                  <a:pt x="1770" y="10581"/>
                  <a:pt x="1788" y="10626"/>
                  <a:pt x="1808" y="10676"/>
                </a:cubicBezTo>
                <a:cubicBezTo>
                  <a:pt x="1866" y="10740"/>
                  <a:pt x="1927" y="10799"/>
                  <a:pt x="1978" y="10825"/>
                </a:cubicBezTo>
                <a:cubicBezTo>
                  <a:pt x="2223" y="10951"/>
                  <a:pt x="2151" y="11156"/>
                  <a:pt x="1864" y="11156"/>
                </a:cubicBezTo>
                <a:cubicBezTo>
                  <a:pt x="1845" y="11156"/>
                  <a:pt x="1831" y="11161"/>
                  <a:pt x="1814" y="11164"/>
                </a:cubicBezTo>
                <a:cubicBezTo>
                  <a:pt x="1779" y="11244"/>
                  <a:pt x="1729" y="11338"/>
                  <a:pt x="1662" y="11459"/>
                </a:cubicBezTo>
                <a:cubicBezTo>
                  <a:pt x="1421" y="11900"/>
                  <a:pt x="1401" y="12046"/>
                  <a:pt x="1528" y="12424"/>
                </a:cubicBezTo>
                <a:cubicBezTo>
                  <a:pt x="1610" y="12668"/>
                  <a:pt x="1828" y="12945"/>
                  <a:pt x="2012" y="13039"/>
                </a:cubicBezTo>
                <a:cubicBezTo>
                  <a:pt x="2514" y="13296"/>
                  <a:pt x="3397" y="13244"/>
                  <a:pt x="3721" y="12938"/>
                </a:cubicBezTo>
                <a:cubicBezTo>
                  <a:pt x="3836" y="12828"/>
                  <a:pt x="3939" y="12769"/>
                  <a:pt x="3991" y="12775"/>
                </a:cubicBezTo>
                <a:cubicBezTo>
                  <a:pt x="3995" y="12694"/>
                  <a:pt x="4008" y="12590"/>
                  <a:pt x="4035" y="12477"/>
                </a:cubicBezTo>
                <a:cubicBezTo>
                  <a:pt x="4081" y="12279"/>
                  <a:pt x="4138" y="12045"/>
                  <a:pt x="4159" y="11955"/>
                </a:cubicBezTo>
                <a:cubicBezTo>
                  <a:pt x="4188" y="11831"/>
                  <a:pt x="4248" y="11867"/>
                  <a:pt x="4406" y="12096"/>
                </a:cubicBezTo>
                <a:cubicBezTo>
                  <a:pt x="4670" y="12481"/>
                  <a:pt x="4964" y="12581"/>
                  <a:pt x="5290" y="12400"/>
                </a:cubicBezTo>
                <a:cubicBezTo>
                  <a:pt x="5553" y="12253"/>
                  <a:pt x="5789" y="11783"/>
                  <a:pt x="5789" y="11406"/>
                </a:cubicBezTo>
                <a:cubicBezTo>
                  <a:pt x="5789" y="11131"/>
                  <a:pt x="6102" y="10736"/>
                  <a:pt x="6208" y="10879"/>
                </a:cubicBezTo>
                <a:cubicBezTo>
                  <a:pt x="6250" y="10937"/>
                  <a:pt x="6296" y="11263"/>
                  <a:pt x="6310" y="11606"/>
                </a:cubicBezTo>
                <a:cubicBezTo>
                  <a:pt x="6333" y="12164"/>
                  <a:pt x="6362" y="12248"/>
                  <a:pt x="6577" y="12386"/>
                </a:cubicBezTo>
                <a:cubicBezTo>
                  <a:pt x="6877" y="12579"/>
                  <a:pt x="6778" y="12736"/>
                  <a:pt x="6279" y="12866"/>
                </a:cubicBezTo>
                <a:cubicBezTo>
                  <a:pt x="5876" y="12971"/>
                  <a:pt x="4226" y="12999"/>
                  <a:pt x="4044" y="12911"/>
                </a:cubicBezTo>
                <a:cubicBezTo>
                  <a:pt x="4056" y="12983"/>
                  <a:pt x="4067" y="13057"/>
                  <a:pt x="4078" y="13121"/>
                </a:cubicBezTo>
                <a:cubicBezTo>
                  <a:pt x="4095" y="13217"/>
                  <a:pt x="4115" y="13433"/>
                  <a:pt x="4123" y="13601"/>
                </a:cubicBezTo>
                <a:cubicBezTo>
                  <a:pt x="4144" y="14033"/>
                  <a:pt x="5167" y="14012"/>
                  <a:pt x="6144" y="13558"/>
                </a:cubicBezTo>
                <a:cubicBezTo>
                  <a:pt x="6963" y="13178"/>
                  <a:pt x="7213" y="13207"/>
                  <a:pt x="7567" y="13737"/>
                </a:cubicBezTo>
                <a:cubicBezTo>
                  <a:pt x="7809" y="14097"/>
                  <a:pt x="7985" y="14154"/>
                  <a:pt x="8327" y="13976"/>
                </a:cubicBezTo>
                <a:cubicBezTo>
                  <a:pt x="8629" y="13820"/>
                  <a:pt x="8592" y="12917"/>
                  <a:pt x="8274" y="12687"/>
                </a:cubicBezTo>
                <a:cubicBezTo>
                  <a:pt x="8060" y="12532"/>
                  <a:pt x="8017" y="12322"/>
                  <a:pt x="8017" y="11454"/>
                </a:cubicBezTo>
                <a:cubicBezTo>
                  <a:pt x="8017" y="10300"/>
                  <a:pt x="7852" y="10049"/>
                  <a:pt x="7313" y="10381"/>
                </a:cubicBezTo>
                <a:cubicBezTo>
                  <a:pt x="7130" y="10493"/>
                  <a:pt x="6967" y="10500"/>
                  <a:pt x="6894" y="10402"/>
                </a:cubicBezTo>
                <a:cubicBezTo>
                  <a:pt x="6829" y="10313"/>
                  <a:pt x="6429" y="10247"/>
                  <a:pt x="6006" y="10253"/>
                </a:cubicBezTo>
                <a:cubicBezTo>
                  <a:pt x="5979" y="10253"/>
                  <a:pt x="5961" y="10252"/>
                  <a:pt x="5933" y="10253"/>
                </a:cubicBezTo>
                <a:cubicBezTo>
                  <a:pt x="5917" y="10270"/>
                  <a:pt x="5895" y="10287"/>
                  <a:pt x="5852" y="10309"/>
                </a:cubicBezTo>
                <a:cubicBezTo>
                  <a:pt x="5771" y="10351"/>
                  <a:pt x="5651" y="10326"/>
                  <a:pt x="5588" y="10255"/>
                </a:cubicBezTo>
                <a:cubicBezTo>
                  <a:pt x="5587" y="10255"/>
                  <a:pt x="5586" y="10256"/>
                  <a:pt x="5586" y="10255"/>
                </a:cubicBezTo>
                <a:cubicBezTo>
                  <a:pt x="5434" y="10257"/>
                  <a:pt x="5306" y="10257"/>
                  <a:pt x="5189" y="10258"/>
                </a:cubicBezTo>
                <a:cubicBezTo>
                  <a:pt x="5097" y="10294"/>
                  <a:pt x="5018" y="10293"/>
                  <a:pt x="4948" y="10261"/>
                </a:cubicBezTo>
                <a:cubicBezTo>
                  <a:pt x="4937" y="10261"/>
                  <a:pt x="4901" y="10261"/>
                  <a:pt x="4891" y="10261"/>
                </a:cubicBezTo>
                <a:cubicBezTo>
                  <a:pt x="4702" y="10260"/>
                  <a:pt x="4477" y="10373"/>
                  <a:pt x="4392" y="10511"/>
                </a:cubicBezTo>
                <a:cubicBezTo>
                  <a:pt x="4177" y="10861"/>
                  <a:pt x="4007" y="10664"/>
                  <a:pt x="4007" y="10066"/>
                </a:cubicBezTo>
                <a:cubicBezTo>
                  <a:pt x="4007" y="9428"/>
                  <a:pt x="3596" y="9022"/>
                  <a:pt x="2953" y="9022"/>
                </a:cubicBezTo>
                <a:close/>
                <a:moveTo>
                  <a:pt x="19783" y="9022"/>
                </a:moveTo>
                <a:cubicBezTo>
                  <a:pt x="19563" y="9022"/>
                  <a:pt x="19522" y="9136"/>
                  <a:pt x="19522" y="9795"/>
                </a:cubicBezTo>
                <a:cubicBezTo>
                  <a:pt x="19522" y="10221"/>
                  <a:pt x="19469" y="10617"/>
                  <a:pt x="19402" y="10674"/>
                </a:cubicBezTo>
                <a:cubicBezTo>
                  <a:pt x="19237" y="10811"/>
                  <a:pt x="19007" y="10200"/>
                  <a:pt x="19007" y="9627"/>
                </a:cubicBezTo>
                <a:cubicBezTo>
                  <a:pt x="19007" y="9428"/>
                  <a:pt x="18971" y="9315"/>
                  <a:pt x="18922" y="9267"/>
                </a:cubicBezTo>
                <a:cubicBezTo>
                  <a:pt x="18893" y="9260"/>
                  <a:pt x="18862" y="9254"/>
                  <a:pt x="18833" y="9251"/>
                </a:cubicBezTo>
                <a:cubicBezTo>
                  <a:pt x="18753" y="9290"/>
                  <a:pt x="18665" y="9452"/>
                  <a:pt x="18616" y="9733"/>
                </a:cubicBezTo>
                <a:cubicBezTo>
                  <a:pt x="18491" y="10450"/>
                  <a:pt x="18128" y="10241"/>
                  <a:pt x="17921" y="9334"/>
                </a:cubicBezTo>
                <a:cubicBezTo>
                  <a:pt x="17869" y="9105"/>
                  <a:pt x="17747" y="9064"/>
                  <a:pt x="17292" y="9123"/>
                </a:cubicBezTo>
                <a:cubicBezTo>
                  <a:pt x="17245" y="9137"/>
                  <a:pt x="17204" y="9138"/>
                  <a:pt x="17156" y="9139"/>
                </a:cubicBezTo>
                <a:cubicBezTo>
                  <a:pt x="16409" y="9256"/>
                  <a:pt x="15952" y="9642"/>
                  <a:pt x="16161" y="9981"/>
                </a:cubicBezTo>
                <a:cubicBezTo>
                  <a:pt x="16250" y="10126"/>
                  <a:pt x="16212" y="10284"/>
                  <a:pt x="16033" y="10503"/>
                </a:cubicBezTo>
                <a:cubicBezTo>
                  <a:pt x="15785" y="10805"/>
                  <a:pt x="15763" y="10806"/>
                  <a:pt x="15519" y="10508"/>
                </a:cubicBezTo>
                <a:cubicBezTo>
                  <a:pt x="15350" y="10302"/>
                  <a:pt x="15146" y="10231"/>
                  <a:pt x="14908" y="10293"/>
                </a:cubicBezTo>
                <a:cubicBezTo>
                  <a:pt x="14710" y="10344"/>
                  <a:pt x="14441" y="10307"/>
                  <a:pt x="14312" y="10213"/>
                </a:cubicBezTo>
                <a:cubicBezTo>
                  <a:pt x="14165" y="10107"/>
                  <a:pt x="14020" y="10103"/>
                  <a:pt x="13925" y="10205"/>
                </a:cubicBezTo>
                <a:cubicBezTo>
                  <a:pt x="13921" y="10209"/>
                  <a:pt x="13906" y="10212"/>
                  <a:pt x="13901" y="10215"/>
                </a:cubicBezTo>
                <a:cubicBezTo>
                  <a:pt x="13890" y="10232"/>
                  <a:pt x="13878" y="10236"/>
                  <a:pt x="13867" y="10255"/>
                </a:cubicBezTo>
                <a:cubicBezTo>
                  <a:pt x="13734" y="10494"/>
                  <a:pt x="13722" y="10497"/>
                  <a:pt x="13506" y="10306"/>
                </a:cubicBezTo>
                <a:cubicBezTo>
                  <a:pt x="13505" y="10305"/>
                  <a:pt x="13505" y="10304"/>
                  <a:pt x="13504" y="10303"/>
                </a:cubicBezTo>
                <a:cubicBezTo>
                  <a:pt x="13311" y="10319"/>
                  <a:pt x="13077" y="10323"/>
                  <a:pt x="12831" y="10306"/>
                </a:cubicBezTo>
                <a:cubicBezTo>
                  <a:pt x="12821" y="10305"/>
                  <a:pt x="12817" y="10307"/>
                  <a:pt x="12808" y="10306"/>
                </a:cubicBezTo>
                <a:cubicBezTo>
                  <a:pt x="12740" y="10346"/>
                  <a:pt x="12683" y="10333"/>
                  <a:pt x="12638" y="10301"/>
                </a:cubicBezTo>
                <a:cubicBezTo>
                  <a:pt x="12227" y="10284"/>
                  <a:pt x="11896" y="10294"/>
                  <a:pt x="11896" y="10341"/>
                </a:cubicBezTo>
                <a:cubicBezTo>
                  <a:pt x="11896" y="10395"/>
                  <a:pt x="11958" y="10596"/>
                  <a:pt x="12034" y="10788"/>
                </a:cubicBezTo>
                <a:cubicBezTo>
                  <a:pt x="12115" y="10994"/>
                  <a:pt x="12124" y="11139"/>
                  <a:pt x="12065" y="11286"/>
                </a:cubicBezTo>
                <a:cubicBezTo>
                  <a:pt x="12047" y="11343"/>
                  <a:pt x="12022" y="11392"/>
                  <a:pt x="11983" y="11433"/>
                </a:cubicBezTo>
                <a:cubicBezTo>
                  <a:pt x="11857" y="11617"/>
                  <a:pt x="11755" y="11620"/>
                  <a:pt x="11655" y="11443"/>
                </a:cubicBezTo>
                <a:cubicBezTo>
                  <a:pt x="11595" y="11383"/>
                  <a:pt x="11555" y="11282"/>
                  <a:pt x="11535" y="11153"/>
                </a:cubicBezTo>
                <a:cubicBezTo>
                  <a:pt x="11488" y="11002"/>
                  <a:pt x="11441" y="10821"/>
                  <a:pt x="11388" y="10583"/>
                </a:cubicBezTo>
                <a:cubicBezTo>
                  <a:pt x="11203" y="9749"/>
                  <a:pt x="11131" y="9624"/>
                  <a:pt x="10808" y="9574"/>
                </a:cubicBezTo>
                <a:cubicBezTo>
                  <a:pt x="10474" y="9522"/>
                  <a:pt x="10446" y="9557"/>
                  <a:pt x="10518" y="9946"/>
                </a:cubicBezTo>
                <a:cubicBezTo>
                  <a:pt x="10553" y="10133"/>
                  <a:pt x="10538" y="10299"/>
                  <a:pt x="10496" y="10431"/>
                </a:cubicBezTo>
                <a:cubicBezTo>
                  <a:pt x="10496" y="10432"/>
                  <a:pt x="10496" y="10433"/>
                  <a:pt x="10496" y="10434"/>
                </a:cubicBezTo>
                <a:cubicBezTo>
                  <a:pt x="10499" y="10523"/>
                  <a:pt x="10464" y="10604"/>
                  <a:pt x="10390" y="10687"/>
                </a:cubicBezTo>
                <a:cubicBezTo>
                  <a:pt x="10335" y="10748"/>
                  <a:pt x="10275" y="10742"/>
                  <a:pt x="10204" y="10700"/>
                </a:cubicBezTo>
                <a:cubicBezTo>
                  <a:pt x="10145" y="10692"/>
                  <a:pt x="10084" y="10662"/>
                  <a:pt x="10023" y="10594"/>
                </a:cubicBezTo>
                <a:cubicBezTo>
                  <a:pt x="9728" y="10264"/>
                  <a:pt x="9438" y="10513"/>
                  <a:pt x="9438" y="11097"/>
                </a:cubicBezTo>
                <a:cubicBezTo>
                  <a:pt x="9438" y="11389"/>
                  <a:pt x="9474" y="11533"/>
                  <a:pt x="9579" y="11609"/>
                </a:cubicBezTo>
                <a:lnTo>
                  <a:pt x="9610" y="11609"/>
                </a:lnTo>
                <a:cubicBezTo>
                  <a:pt x="9890" y="11609"/>
                  <a:pt x="10010" y="11743"/>
                  <a:pt x="9981" y="11870"/>
                </a:cubicBezTo>
                <a:cubicBezTo>
                  <a:pt x="9990" y="11977"/>
                  <a:pt x="9885" y="12092"/>
                  <a:pt x="9669" y="12136"/>
                </a:cubicBezTo>
                <a:cubicBezTo>
                  <a:pt x="9248" y="12222"/>
                  <a:pt x="9052" y="12490"/>
                  <a:pt x="9052" y="12975"/>
                </a:cubicBezTo>
                <a:cubicBezTo>
                  <a:pt x="9052" y="13606"/>
                  <a:pt x="9398" y="13675"/>
                  <a:pt x="9819" y="13129"/>
                </a:cubicBezTo>
                <a:cubicBezTo>
                  <a:pt x="10183" y="12659"/>
                  <a:pt x="10187" y="12660"/>
                  <a:pt x="10619" y="12964"/>
                </a:cubicBezTo>
                <a:cubicBezTo>
                  <a:pt x="10858" y="13133"/>
                  <a:pt x="11433" y="13451"/>
                  <a:pt x="11896" y="13673"/>
                </a:cubicBezTo>
                <a:cubicBezTo>
                  <a:pt x="12906" y="14157"/>
                  <a:pt x="13080" y="14165"/>
                  <a:pt x="13856" y="13790"/>
                </a:cubicBezTo>
                <a:cubicBezTo>
                  <a:pt x="13874" y="13760"/>
                  <a:pt x="13895" y="13735"/>
                  <a:pt x="13905" y="13699"/>
                </a:cubicBezTo>
                <a:cubicBezTo>
                  <a:pt x="13931" y="13609"/>
                  <a:pt x="14059" y="13535"/>
                  <a:pt x="14187" y="13537"/>
                </a:cubicBezTo>
                <a:cubicBezTo>
                  <a:pt x="14237" y="13538"/>
                  <a:pt x="14239" y="13529"/>
                  <a:pt x="14280" y="13529"/>
                </a:cubicBezTo>
                <a:cubicBezTo>
                  <a:pt x="14431" y="13396"/>
                  <a:pt x="14486" y="13248"/>
                  <a:pt x="14507" y="12962"/>
                </a:cubicBezTo>
                <a:cubicBezTo>
                  <a:pt x="14524" y="12726"/>
                  <a:pt x="14552" y="12593"/>
                  <a:pt x="14613" y="12517"/>
                </a:cubicBezTo>
                <a:cubicBezTo>
                  <a:pt x="14628" y="12421"/>
                  <a:pt x="14656" y="12369"/>
                  <a:pt x="14716" y="12389"/>
                </a:cubicBezTo>
                <a:cubicBezTo>
                  <a:pt x="14748" y="12399"/>
                  <a:pt x="14845" y="12407"/>
                  <a:pt x="14915" y="12418"/>
                </a:cubicBezTo>
                <a:cubicBezTo>
                  <a:pt x="15114" y="12404"/>
                  <a:pt x="15337" y="12242"/>
                  <a:pt x="15484" y="11997"/>
                </a:cubicBezTo>
                <a:cubicBezTo>
                  <a:pt x="15504" y="11964"/>
                  <a:pt x="15512" y="11951"/>
                  <a:pt x="15529" y="11923"/>
                </a:cubicBezTo>
                <a:cubicBezTo>
                  <a:pt x="15583" y="11762"/>
                  <a:pt x="15663" y="11644"/>
                  <a:pt x="15725" y="11672"/>
                </a:cubicBezTo>
                <a:cubicBezTo>
                  <a:pt x="15729" y="11674"/>
                  <a:pt x="15731" y="11677"/>
                  <a:pt x="15735" y="11680"/>
                </a:cubicBezTo>
                <a:cubicBezTo>
                  <a:pt x="15779" y="11687"/>
                  <a:pt x="15817" y="11767"/>
                  <a:pt x="15883" y="11933"/>
                </a:cubicBezTo>
                <a:cubicBezTo>
                  <a:pt x="16104" y="12491"/>
                  <a:pt x="16654" y="12601"/>
                  <a:pt x="17083" y="12173"/>
                </a:cubicBezTo>
                <a:cubicBezTo>
                  <a:pt x="17135" y="12121"/>
                  <a:pt x="17170" y="12092"/>
                  <a:pt x="17209" y="12056"/>
                </a:cubicBezTo>
                <a:cubicBezTo>
                  <a:pt x="17213" y="12045"/>
                  <a:pt x="17213" y="12032"/>
                  <a:pt x="17217" y="12021"/>
                </a:cubicBezTo>
                <a:cubicBezTo>
                  <a:pt x="17323" y="11737"/>
                  <a:pt x="17437" y="11734"/>
                  <a:pt x="17491" y="11960"/>
                </a:cubicBezTo>
                <a:cubicBezTo>
                  <a:pt x="17515" y="11991"/>
                  <a:pt x="17536" y="12039"/>
                  <a:pt x="17562" y="12101"/>
                </a:cubicBezTo>
                <a:cubicBezTo>
                  <a:pt x="17647" y="12306"/>
                  <a:pt x="17890" y="12399"/>
                  <a:pt x="18411" y="12429"/>
                </a:cubicBezTo>
                <a:cubicBezTo>
                  <a:pt x="19026" y="12464"/>
                  <a:pt x="19164" y="12416"/>
                  <a:pt x="19279" y="12125"/>
                </a:cubicBezTo>
                <a:cubicBezTo>
                  <a:pt x="19416" y="11782"/>
                  <a:pt x="19417" y="11784"/>
                  <a:pt x="19664" y="12141"/>
                </a:cubicBezTo>
                <a:cubicBezTo>
                  <a:pt x="19801" y="12339"/>
                  <a:pt x="19996" y="12457"/>
                  <a:pt x="20096" y="12405"/>
                </a:cubicBezTo>
                <a:cubicBezTo>
                  <a:pt x="20384" y="12256"/>
                  <a:pt x="20455" y="11790"/>
                  <a:pt x="20238" y="11467"/>
                </a:cubicBezTo>
                <a:cubicBezTo>
                  <a:pt x="19984" y="11088"/>
                  <a:pt x="19987" y="10824"/>
                  <a:pt x="20252" y="10623"/>
                </a:cubicBezTo>
                <a:cubicBezTo>
                  <a:pt x="20450" y="10474"/>
                  <a:pt x="20450" y="10431"/>
                  <a:pt x="20252" y="10050"/>
                </a:cubicBezTo>
                <a:cubicBezTo>
                  <a:pt x="20135" y="9825"/>
                  <a:pt x="20041" y="9502"/>
                  <a:pt x="20041" y="9331"/>
                </a:cubicBezTo>
                <a:cubicBezTo>
                  <a:pt x="20041" y="9137"/>
                  <a:pt x="19944" y="9022"/>
                  <a:pt x="19783" y="9022"/>
                </a:cubicBezTo>
                <a:close/>
                <a:moveTo>
                  <a:pt x="13830" y="10642"/>
                </a:moveTo>
                <a:cubicBezTo>
                  <a:pt x="13858" y="10648"/>
                  <a:pt x="13892" y="10676"/>
                  <a:pt x="13931" y="10719"/>
                </a:cubicBezTo>
                <a:cubicBezTo>
                  <a:pt x="14019" y="10818"/>
                  <a:pt x="14033" y="11041"/>
                  <a:pt x="13990" y="11678"/>
                </a:cubicBezTo>
                <a:cubicBezTo>
                  <a:pt x="13959" y="12135"/>
                  <a:pt x="13930" y="12627"/>
                  <a:pt x="13925" y="12770"/>
                </a:cubicBezTo>
                <a:cubicBezTo>
                  <a:pt x="13916" y="13008"/>
                  <a:pt x="13870" y="13030"/>
                  <a:pt x="13358" y="13060"/>
                </a:cubicBezTo>
                <a:cubicBezTo>
                  <a:pt x="12766" y="13096"/>
                  <a:pt x="12567" y="12957"/>
                  <a:pt x="12626" y="12551"/>
                </a:cubicBezTo>
                <a:cubicBezTo>
                  <a:pt x="12650" y="12386"/>
                  <a:pt x="12721" y="12353"/>
                  <a:pt x="13011" y="12384"/>
                </a:cubicBezTo>
                <a:cubicBezTo>
                  <a:pt x="13359" y="12421"/>
                  <a:pt x="13374" y="12409"/>
                  <a:pt x="13536" y="11928"/>
                </a:cubicBezTo>
                <a:cubicBezTo>
                  <a:pt x="13627" y="11657"/>
                  <a:pt x="13701" y="11282"/>
                  <a:pt x="13702" y="11089"/>
                </a:cubicBezTo>
                <a:cubicBezTo>
                  <a:pt x="13703" y="10771"/>
                  <a:pt x="13745" y="10622"/>
                  <a:pt x="13830" y="10642"/>
                </a:cubicBezTo>
                <a:close/>
                <a:moveTo>
                  <a:pt x="3144" y="11214"/>
                </a:moveTo>
                <a:cubicBezTo>
                  <a:pt x="3181" y="11221"/>
                  <a:pt x="3225" y="11240"/>
                  <a:pt x="3267" y="11270"/>
                </a:cubicBezTo>
                <a:cubicBezTo>
                  <a:pt x="3489" y="11431"/>
                  <a:pt x="3552" y="11981"/>
                  <a:pt x="3393" y="12394"/>
                </a:cubicBezTo>
                <a:cubicBezTo>
                  <a:pt x="3320" y="12586"/>
                  <a:pt x="3239" y="12743"/>
                  <a:pt x="3215" y="12743"/>
                </a:cubicBezTo>
                <a:cubicBezTo>
                  <a:pt x="3067" y="12743"/>
                  <a:pt x="2932" y="11412"/>
                  <a:pt x="3064" y="11236"/>
                </a:cubicBezTo>
                <a:cubicBezTo>
                  <a:pt x="3078" y="11216"/>
                  <a:pt x="3108" y="11208"/>
                  <a:pt x="3144" y="11214"/>
                </a:cubicBezTo>
                <a:close/>
                <a:moveTo>
                  <a:pt x="21306" y="12903"/>
                </a:moveTo>
                <a:cubicBezTo>
                  <a:pt x="21256" y="12926"/>
                  <a:pt x="21145" y="13037"/>
                  <a:pt x="20969" y="13265"/>
                </a:cubicBezTo>
                <a:cubicBezTo>
                  <a:pt x="20782" y="13506"/>
                  <a:pt x="20592" y="13648"/>
                  <a:pt x="20517" y="13609"/>
                </a:cubicBezTo>
                <a:cubicBezTo>
                  <a:pt x="20496" y="13615"/>
                  <a:pt x="20476" y="13623"/>
                  <a:pt x="20461" y="13638"/>
                </a:cubicBezTo>
                <a:cubicBezTo>
                  <a:pt x="20465" y="13649"/>
                  <a:pt x="20462" y="13649"/>
                  <a:pt x="20467" y="13662"/>
                </a:cubicBezTo>
                <a:cubicBezTo>
                  <a:pt x="20595" y="13965"/>
                  <a:pt x="19826" y="14637"/>
                  <a:pt x="18798" y="15236"/>
                </a:cubicBezTo>
                <a:cubicBezTo>
                  <a:pt x="18744" y="15302"/>
                  <a:pt x="18680" y="15354"/>
                  <a:pt x="18636" y="15354"/>
                </a:cubicBezTo>
                <a:cubicBezTo>
                  <a:pt x="18581" y="15354"/>
                  <a:pt x="18386" y="15450"/>
                  <a:pt x="18204" y="15567"/>
                </a:cubicBezTo>
                <a:cubicBezTo>
                  <a:pt x="18068" y="15653"/>
                  <a:pt x="17877" y="15733"/>
                  <a:pt x="17706" y="15793"/>
                </a:cubicBezTo>
                <a:cubicBezTo>
                  <a:pt x="17473" y="15897"/>
                  <a:pt x="17240" y="15994"/>
                  <a:pt x="17008" y="16075"/>
                </a:cubicBezTo>
                <a:cubicBezTo>
                  <a:pt x="16774" y="16157"/>
                  <a:pt x="16556" y="16218"/>
                  <a:pt x="16335" y="16286"/>
                </a:cubicBezTo>
                <a:cubicBezTo>
                  <a:pt x="15383" y="16578"/>
                  <a:pt x="14511" y="16745"/>
                  <a:pt x="13609" y="16773"/>
                </a:cubicBezTo>
                <a:cubicBezTo>
                  <a:pt x="13608" y="16774"/>
                  <a:pt x="13600" y="16775"/>
                  <a:pt x="13599" y="16776"/>
                </a:cubicBezTo>
                <a:cubicBezTo>
                  <a:pt x="13551" y="16801"/>
                  <a:pt x="13299" y="16794"/>
                  <a:pt x="12979" y="16776"/>
                </a:cubicBezTo>
                <a:cubicBezTo>
                  <a:pt x="12814" y="16770"/>
                  <a:pt x="12639" y="16753"/>
                  <a:pt x="12468" y="16739"/>
                </a:cubicBezTo>
                <a:cubicBezTo>
                  <a:pt x="11711" y="16676"/>
                  <a:pt x="10836" y="16572"/>
                  <a:pt x="10631" y="16494"/>
                </a:cubicBezTo>
                <a:cubicBezTo>
                  <a:pt x="10534" y="16457"/>
                  <a:pt x="10275" y="16376"/>
                  <a:pt x="10044" y="16304"/>
                </a:cubicBezTo>
                <a:cubicBezTo>
                  <a:pt x="9285" y="16115"/>
                  <a:pt x="8460" y="15881"/>
                  <a:pt x="7498" y="15572"/>
                </a:cubicBezTo>
                <a:cubicBezTo>
                  <a:pt x="4234" y="14524"/>
                  <a:pt x="2641" y="14445"/>
                  <a:pt x="1429" y="15266"/>
                </a:cubicBezTo>
                <a:cubicBezTo>
                  <a:pt x="594" y="15831"/>
                  <a:pt x="270" y="16481"/>
                  <a:pt x="170" y="17791"/>
                </a:cubicBezTo>
                <a:cubicBezTo>
                  <a:pt x="115" y="18517"/>
                  <a:pt x="161" y="18917"/>
                  <a:pt x="385" y="19621"/>
                </a:cubicBezTo>
                <a:cubicBezTo>
                  <a:pt x="693" y="20585"/>
                  <a:pt x="1044" y="20991"/>
                  <a:pt x="1871" y="21341"/>
                </a:cubicBezTo>
                <a:cubicBezTo>
                  <a:pt x="2240" y="21497"/>
                  <a:pt x="2575" y="21571"/>
                  <a:pt x="2894" y="21557"/>
                </a:cubicBezTo>
                <a:cubicBezTo>
                  <a:pt x="3213" y="21543"/>
                  <a:pt x="3515" y="21444"/>
                  <a:pt x="3814" y="21259"/>
                </a:cubicBezTo>
                <a:cubicBezTo>
                  <a:pt x="4487" y="20841"/>
                  <a:pt x="4734" y="20446"/>
                  <a:pt x="4921" y="19490"/>
                </a:cubicBezTo>
                <a:cubicBezTo>
                  <a:pt x="5038" y="18892"/>
                  <a:pt x="5038" y="18533"/>
                  <a:pt x="4923" y="17964"/>
                </a:cubicBezTo>
                <a:cubicBezTo>
                  <a:pt x="4526" y="16007"/>
                  <a:pt x="2383" y="15793"/>
                  <a:pt x="2120" y="17684"/>
                </a:cubicBezTo>
                <a:cubicBezTo>
                  <a:pt x="2021" y="18400"/>
                  <a:pt x="2335" y="19144"/>
                  <a:pt x="2736" y="19144"/>
                </a:cubicBezTo>
                <a:cubicBezTo>
                  <a:pt x="2992" y="19144"/>
                  <a:pt x="2986" y="19121"/>
                  <a:pt x="2667" y="18782"/>
                </a:cubicBezTo>
                <a:cubicBezTo>
                  <a:pt x="2600" y="18711"/>
                  <a:pt x="2549" y="18638"/>
                  <a:pt x="2503" y="18563"/>
                </a:cubicBezTo>
                <a:cubicBezTo>
                  <a:pt x="2370" y="18386"/>
                  <a:pt x="2252" y="18204"/>
                  <a:pt x="2252" y="18145"/>
                </a:cubicBezTo>
                <a:cubicBezTo>
                  <a:pt x="2252" y="18078"/>
                  <a:pt x="2307" y="17935"/>
                  <a:pt x="2377" y="17780"/>
                </a:cubicBezTo>
                <a:cubicBezTo>
                  <a:pt x="2417" y="17616"/>
                  <a:pt x="2490" y="17448"/>
                  <a:pt x="2608" y="17279"/>
                </a:cubicBezTo>
                <a:cubicBezTo>
                  <a:pt x="3126" y="16534"/>
                  <a:pt x="3977" y="16915"/>
                  <a:pt x="4342" y="17799"/>
                </a:cubicBezTo>
                <a:cubicBezTo>
                  <a:pt x="4411" y="17907"/>
                  <a:pt x="4443" y="18014"/>
                  <a:pt x="4461" y="18153"/>
                </a:cubicBezTo>
                <a:cubicBezTo>
                  <a:pt x="4467" y="18179"/>
                  <a:pt x="4468" y="18207"/>
                  <a:pt x="4473" y="18233"/>
                </a:cubicBezTo>
                <a:cubicBezTo>
                  <a:pt x="4473" y="18239"/>
                  <a:pt x="4474" y="18243"/>
                  <a:pt x="4475" y="18249"/>
                </a:cubicBezTo>
                <a:cubicBezTo>
                  <a:pt x="4475" y="18251"/>
                  <a:pt x="4474" y="18252"/>
                  <a:pt x="4475" y="18254"/>
                </a:cubicBezTo>
                <a:cubicBezTo>
                  <a:pt x="4500" y="18394"/>
                  <a:pt x="4521" y="18535"/>
                  <a:pt x="4522" y="18688"/>
                </a:cubicBezTo>
                <a:cubicBezTo>
                  <a:pt x="4526" y="19554"/>
                  <a:pt x="4158" y="20214"/>
                  <a:pt x="3618" y="20558"/>
                </a:cubicBezTo>
                <a:cubicBezTo>
                  <a:pt x="3040" y="20927"/>
                  <a:pt x="2264" y="20934"/>
                  <a:pt x="1530" y="20433"/>
                </a:cubicBezTo>
                <a:cubicBezTo>
                  <a:pt x="1069" y="20118"/>
                  <a:pt x="760" y="19504"/>
                  <a:pt x="610" y="18816"/>
                </a:cubicBezTo>
                <a:cubicBezTo>
                  <a:pt x="589" y="18731"/>
                  <a:pt x="574" y="18644"/>
                  <a:pt x="559" y="18558"/>
                </a:cubicBezTo>
                <a:cubicBezTo>
                  <a:pt x="552" y="18512"/>
                  <a:pt x="543" y="18468"/>
                  <a:pt x="537" y="18422"/>
                </a:cubicBezTo>
                <a:cubicBezTo>
                  <a:pt x="435" y="17720"/>
                  <a:pt x="509" y="16996"/>
                  <a:pt x="794" y="16456"/>
                </a:cubicBezTo>
                <a:cubicBezTo>
                  <a:pt x="820" y="16407"/>
                  <a:pt x="849" y="16376"/>
                  <a:pt x="877" y="16331"/>
                </a:cubicBezTo>
                <a:cubicBezTo>
                  <a:pt x="910" y="16272"/>
                  <a:pt x="945" y="16210"/>
                  <a:pt x="983" y="16155"/>
                </a:cubicBezTo>
                <a:cubicBezTo>
                  <a:pt x="992" y="16142"/>
                  <a:pt x="1002" y="16133"/>
                  <a:pt x="1011" y="16121"/>
                </a:cubicBezTo>
                <a:cubicBezTo>
                  <a:pt x="2055" y="14671"/>
                  <a:pt x="3451" y="14628"/>
                  <a:pt x="7129" y="15934"/>
                </a:cubicBezTo>
                <a:cubicBezTo>
                  <a:pt x="10169" y="17014"/>
                  <a:pt x="11019" y="17230"/>
                  <a:pt x="12669" y="17335"/>
                </a:cubicBezTo>
                <a:cubicBezTo>
                  <a:pt x="15906" y="17542"/>
                  <a:pt x="19098" y="16226"/>
                  <a:pt x="20704" y="14024"/>
                </a:cubicBezTo>
                <a:cubicBezTo>
                  <a:pt x="21117" y="13458"/>
                  <a:pt x="21363" y="12987"/>
                  <a:pt x="21336" y="12911"/>
                </a:cubicBezTo>
                <a:cubicBezTo>
                  <a:pt x="21332" y="12900"/>
                  <a:pt x="21323" y="12896"/>
                  <a:pt x="21306" y="1290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5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048933" y="33866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4469" t="14749" r="14381" b="14192"/>
          <a:stretch>
            <a:fillRect/>
          </a:stretch>
        </p:blipFill>
        <p:spPr>
          <a:xfrm>
            <a:off x="1782112" y="3190816"/>
            <a:ext cx="1481909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322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50083BFA-D820-4D58-A16E-5B370BD5871A.m4a" descr="50083BFA-D820-4D58-A16E-5B370BD5871A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95866" y="57742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th.jpeg" descr="th.jpeg"/>
          <p:cNvPicPr>
            <a:picLocks noChangeAspect="1"/>
          </p:cNvPicPr>
          <p:nvPr/>
        </p:nvPicPr>
        <p:blipFill>
          <a:blip r:embed="rId5">
            <a:extLst/>
          </a:blip>
          <a:srcRect l="14469" t="14749" r="14381" b="14192"/>
          <a:stretch>
            <a:fillRect/>
          </a:stretch>
        </p:blipFill>
        <p:spPr>
          <a:xfrm>
            <a:off x="465545" y="559498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9" name="Pour cela je vais te poser une petite devinette!"/>
          <p:cNvSpPr txBox="1"/>
          <p:nvPr/>
        </p:nvSpPr>
        <p:spPr>
          <a:xfrm>
            <a:off x="1134882" y="3738033"/>
            <a:ext cx="1073503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Pour cela je vais te poser une petite devinette!</a:t>
            </a:r>
          </a:p>
        </p:txBody>
      </p:sp>
      <p:pic>
        <p:nvPicPr>
          <p:cNvPr id="140" name="51406409.jpg" descr="51406409.jpg"/>
          <p:cNvPicPr>
            <a:picLocks noChangeAspect="1"/>
          </p:cNvPicPr>
          <p:nvPr/>
        </p:nvPicPr>
        <p:blipFill>
          <a:blip r:embed="rId6">
            <a:extLst/>
          </a:blip>
          <a:srcRect l="3358" t="9536" r="3430" b="12397"/>
          <a:stretch>
            <a:fillRect/>
          </a:stretch>
        </p:blipFill>
        <p:spPr>
          <a:xfrm>
            <a:off x="1032734" y="7595079"/>
            <a:ext cx="2995217" cy="200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1" name="51406409.jpg" descr="51406409.jpg"/>
          <p:cNvPicPr>
            <a:picLocks noChangeAspect="1"/>
          </p:cNvPicPr>
          <p:nvPr/>
        </p:nvPicPr>
        <p:blipFill>
          <a:blip r:embed="rId6">
            <a:extLst/>
          </a:blip>
          <a:srcRect l="3358" t="9536" r="3430" b="12397"/>
          <a:stretch>
            <a:fillRect/>
          </a:stretch>
        </p:blipFill>
        <p:spPr>
          <a:xfrm flipH="1">
            <a:off x="5918006" y="7595079"/>
            <a:ext cx="2995217" cy="200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2" name="51406409.jpg" descr="51406409.jpg"/>
          <p:cNvPicPr>
            <a:picLocks noChangeAspect="1"/>
          </p:cNvPicPr>
          <p:nvPr/>
        </p:nvPicPr>
        <p:blipFill>
          <a:blip r:embed="rId6">
            <a:extLst/>
          </a:blip>
          <a:srcRect l="3358" t="9536" r="3430" b="12397"/>
          <a:stretch>
            <a:fillRect/>
          </a:stretch>
        </p:blipFill>
        <p:spPr>
          <a:xfrm flipH="1">
            <a:off x="9516340" y="7595079"/>
            <a:ext cx="2995217" cy="2005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1" fill="norm" stroke="1" extrusionOk="0">
                <a:moveTo>
                  <a:pt x="9963" y="5"/>
                </a:moveTo>
                <a:cubicBezTo>
                  <a:pt x="9717" y="-9"/>
                  <a:pt x="9493" y="5"/>
                  <a:pt x="9316" y="56"/>
                </a:cubicBezTo>
                <a:cubicBezTo>
                  <a:pt x="8179" y="382"/>
                  <a:pt x="7286" y="1066"/>
                  <a:pt x="6634" y="2111"/>
                </a:cubicBezTo>
                <a:cubicBezTo>
                  <a:pt x="6152" y="2885"/>
                  <a:pt x="5932" y="3478"/>
                  <a:pt x="5873" y="4167"/>
                </a:cubicBezTo>
                <a:cubicBezTo>
                  <a:pt x="5823" y="4749"/>
                  <a:pt x="5784" y="4814"/>
                  <a:pt x="5532" y="4710"/>
                </a:cubicBezTo>
                <a:cubicBezTo>
                  <a:pt x="5206" y="4575"/>
                  <a:pt x="4400" y="4686"/>
                  <a:pt x="3932" y="4928"/>
                </a:cubicBezTo>
                <a:cubicBezTo>
                  <a:pt x="3434" y="5186"/>
                  <a:pt x="2873" y="5791"/>
                  <a:pt x="2593" y="6372"/>
                </a:cubicBezTo>
                <a:cubicBezTo>
                  <a:pt x="2483" y="6601"/>
                  <a:pt x="2316" y="7072"/>
                  <a:pt x="2224" y="7415"/>
                </a:cubicBezTo>
                <a:cubicBezTo>
                  <a:pt x="2067" y="8000"/>
                  <a:pt x="2061" y="8083"/>
                  <a:pt x="2095" y="8736"/>
                </a:cubicBezTo>
                <a:cubicBezTo>
                  <a:pt x="2159" y="9958"/>
                  <a:pt x="2159" y="9980"/>
                  <a:pt x="2072" y="10043"/>
                </a:cubicBezTo>
                <a:cubicBezTo>
                  <a:pt x="2027" y="10077"/>
                  <a:pt x="1841" y="10206"/>
                  <a:pt x="1660" y="10330"/>
                </a:cubicBezTo>
                <a:cubicBezTo>
                  <a:pt x="775" y="10933"/>
                  <a:pt x="193" y="12082"/>
                  <a:pt x="0" y="13565"/>
                </a:cubicBezTo>
                <a:cubicBezTo>
                  <a:pt x="21" y="13588"/>
                  <a:pt x="43" y="13609"/>
                  <a:pt x="69" y="13668"/>
                </a:cubicBezTo>
                <a:cubicBezTo>
                  <a:pt x="140" y="13830"/>
                  <a:pt x="151" y="13998"/>
                  <a:pt x="126" y="14484"/>
                </a:cubicBezTo>
                <a:cubicBezTo>
                  <a:pt x="101" y="14970"/>
                  <a:pt x="111" y="15116"/>
                  <a:pt x="177" y="15198"/>
                </a:cubicBezTo>
                <a:cubicBezTo>
                  <a:pt x="300" y="15349"/>
                  <a:pt x="427" y="15762"/>
                  <a:pt x="392" y="15898"/>
                </a:cubicBezTo>
                <a:cubicBezTo>
                  <a:pt x="373" y="15971"/>
                  <a:pt x="394" y="16018"/>
                  <a:pt x="446" y="16018"/>
                </a:cubicBezTo>
                <a:cubicBezTo>
                  <a:pt x="494" y="16018"/>
                  <a:pt x="560" y="16095"/>
                  <a:pt x="592" y="16185"/>
                </a:cubicBezTo>
                <a:cubicBezTo>
                  <a:pt x="625" y="16275"/>
                  <a:pt x="638" y="16347"/>
                  <a:pt x="624" y="16347"/>
                </a:cubicBezTo>
                <a:cubicBezTo>
                  <a:pt x="610" y="16347"/>
                  <a:pt x="668" y="16461"/>
                  <a:pt x="756" y="16604"/>
                </a:cubicBezTo>
                <a:cubicBezTo>
                  <a:pt x="843" y="16746"/>
                  <a:pt x="903" y="16892"/>
                  <a:pt x="890" y="16924"/>
                </a:cubicBezTo>
                <a:cubicBezTo>
                  <a:pt x="877" y="16956"/>
                  <a:pt x="901" y="17025"/>
                  <a:pt x="944" y="17078"/>
                </a:cubicBezTo>
                <a:cubicBezTo>
                  <a:pt x="988" y="17131"/>
                  <a:pt x="1009" y="17227"/>
                  <a:pt x="993" y="17287"/>
                </a:cubicBezTo>
                <a:cubicBezTo>
                  <a:pt x="978" y="17348"/>
                  <a:pt x="1018" y="17438"/>
                  <a:pt x="1082" y="17488"/>
                </a:cubicBezTo>
                <a:cubicBezTo>
                  <a:pt x="1145" y="17539"/>
                  <a:pt x="1185" y="17612"/>
                  <a:pt x="1171" y="17646"/>
                </a:cubicBezTo>
                <a:cubicBezTo>
                  <a:pt x="1156" y="17681"/>
                  <a:pt x="1196" y="17831"/>
                  <a:pt x="1256" y="17980"/>
                </a:cubicBezTo>
                <a:cubicBezTo>
                  <a:pt x="1320" y="18135"/>
                  <a:pt x="1349" y="18305"/>
                  <a:pt x="1328" y="18381"/>
                </a:cubicBezTo>
                <a:cubicBezTo>
                  <a:pt x="1247" y="18673"/>
                  <a:pt x="1207" y="19048"/>
                  <a:pt x="1254" y="19091"/>
                </a:cubicBezTo>
                <a:cubicBezTo>
                  <a:pt x="1281" y="19116"/>
                  <a:pt x="1302" y="19211"/>
                  <a:pt x="1302" y="19300"/>
                </a:cubicBezTo>
                <a:cubicBezTo>
                  <a:pt x="1302" y="19541"/>
                  <a:pt x="1767" y="20236"/>
                  <a:pt x="2118" y="20523"/>
                </a:cubicBezTo>
                <a:cubicBezTo>
                  <a:pt x="2823" y="21097"/>
                  <a:pt x="3559" y="21339"/>
                  <a:pt x="4617" y="21339"/>
                </a:cubicBezTo>
                <a:cubicBezTo>
                  <a:pt x="5085" y="21339"/>
                  <a:pt x="5533" y="21270"/>
                  <a:pt x="5950" y="21147"/>
                </a:cubicBezTo>
                <a:cubicBezTo>
                  <a:pt x="5719" y="21163"/>
                  <a:pt x="5385" y="21158"/>
                  <a:pt x="4748" y="21142"/>
                </a:cubicBezTo>
                <a:cubicBezTo>
                  <a:pt x="3984" y="21124"/>
                  <a:pt x="3309" y="21095"/>
                  <a:pt x="3248" y="21078"/>
                </a:cubicBezTo>
                <a:cubicBezTo>
                  <a:pt x="2787" y="20948"/>
                  <a:pt x="2152" y="20441"/>
                  <a:pt x="2198" y="20241"/>
                </a:cubicBezTo>
                <a:cubicBezTo>
                  <a:pt x="2204" y="20213"/>
                  <a:pt x="2223" y="20200"/>
                  <a:pt x="2247" y="20189"/>
                </a:cubicBezTo>
                <a:cubicBezTo>
                  <a:pt x="2134" y="19999"/>
                  <a:pt x="2030" y="19806"/>
                  <a:pt x="1995" y="19689"/>
                </a:cubicBezTo>
                <a:cubicBezTo>
                  <a:pt x="1895" y="19360"/>
                  <a:pt x="1876" y="18918"/>
                  <a:pt x="1958" y="18843"/>
                </a:cubicBezTo>
                <a:cubicBezTo>
                  <a:pt x="1986" y="18817"/>
                  <a:pt x="2123" y="18874"/>
                  <a:pt x="2261" y="18971"/>
                </a:cubicBezTo>
                <a:cubicBezTo>
                  <a:pt x="2507" y="19144"/>
                  <a:pt x="2651" y="19390"/>
                  <a:pt x="2593" y="19531"/>
                </a:cubicBezTo>
                <a:cubicBezTo>
                  <a:pt x="2524" y="19698"/>
                  <a:pt x="3223" y="20298"/>
                  <a:pt x="3661" y="20450"/>
                </a:cubicBezTo>
                <a:cubicBezTo>
                  <a:pt x="3895" y="20531"/>
                  <a:pt x="4761" y="20545"/>
                  <a:pt x="5112" y="20471"/>
                </a:cubicBezTo>
                <a:cubicBezTo>
                  <a:pt x="5202" y="20452"/>
                  <a:pt x="5419" y="20422"/>
                  <a:pt x="5595" y="20403"/>
                </a:cubicBezTo>
                <a:cubicBezTo>
                  <a:pt x="5771" y="20384"/>
                  <a:pt x="5928" y="20346"/>
                  <a:pt x="5944" y="20322"/>
                </a:cubicBezTo>
                <a:cubicBezTo>
                  <a:pt x="5961" y="20298"/>
                  <a:pt x="6078" y="20300"/>
                  <a:pt x="6205" y="20326"/>
                </a:cubicBezTo>
                <a:cubicBezTo>
                  <a:pt x="6398" y="20365"/>
                  <a:pt x="6457" y="20345"/>
                  <a:pt x="6551" y="20193"/>
                </a:cubicBezTo>
                <a:cubicBezTo>
                  <a:pt x="6614" y="20093"/>
                  <a:pt x="6697" y="20031"/>
                  <a:pt x="6737" y="20052"/>
                </a:cubicBezTo>
                <a:cubicBezTo>
                  <a:pt x="6818" y="20097"/>
                  <a:pt x="7167" y="19807"/>
                  <a:pt x="7235" y="19642"/>
                </a:cubicBezTo>
                <a:cubicBezTo>
                  <a:pt x="7259" y="19583"/>
                  <a:pt x="7316" y="19540"/>
                  <a:pt x="7358" y="19540"/>
                </a:cubicBezTo>
                <a:cubicBezTo>
                  <a:pt x="7406" y="19540"/>
                  <a:pt x="7421" y="19490"/>
                  <a:pt x="7401" y="19411"/>
                </a:cubicBezTo>
                <a:cubicBezTo>
                  <a:pt x="7379" y="19326"/>
                  <a:pt x="7409" y="19267"/>
                  <a:pt x="7487" y="19236"/>
                </a:cubicBezTo>
                <a:cubicBezTo>
                  <a:pt x="7650" y="19173"/>
                  <a:pt x="7634" y="19091"/>
                  <a:pt x="7413" y="18839"/>
                </a:cubicBezTo>
                <a:cubicBezTo>
                  <a:pt x="7173" y="18566"/>
                  <a:pt x="7170" y="18386"/>
                  <a:pt x="7404" y="18005"/>
                </a:cubicBezTo>
                <a:cubicBezTo>
                  <a:pt x="7459" y="17916"/>
                  <a:pt x="7495" y="17865"/>
                  <a:pt x="7524" y="17826"/>
                </a:cubicBezTo>
                <a:lnTo>
                  <a:pt x="7639" y="17634"/>
                </a:lnTo>
                <a:lnTo>
                  <a:pt x="7882" y="17757"/>
                </a:lnTo>
                <a:cubicBezTo>
                  <a:pt x="8071" y="17853"/>
                  <a:pt x="8120" y="17914"/>
                  <a:pt x="8111" y="18044"/>
                </a:cubicBezTo>
                <a:cubicBezTo>
                  <a:pt x="8096" y="18258"/>
                  <a:pt x="8306" y="18351"/>
                  <a:pt x="8429" y="18185"/>
                </a:cubicBezTo>
                <a:cubicBezTo>
                  <a:pt x="8477" y="18119"/>
                  <a:pt x="8554" y="18065"/>
                  <a:pt x="8600" y="18065"/>
                </a:cubicBezTo>
                <a:cubicBezTo>
                  <a:pt x="8647" y="18065"/>
                  <a:pt x="8699" y="17989"/>
                  <a:pt x="8715" y="17899"/>
                </a:cubicBezTo>
                <a:cubicBezTo>
                  <a:pt x="8731" y="17809"/>
                  <a:pt x="8777" y="17736"/>
                  <a:pt x="8818" y="17736"/>
                </a:cubicBezTo>
                <a:cubicBezTo>
                  <a:pt x="8905" y="17736"/>
                  <a:pt x="9301" y="18319"/>
                  <a:pt x="9462" y="18638"/>
                </a:cubicBezTo>
                <a:cubicBezTo>
                  <a:pt x="9463" y="18640"/>
                  <a:pt x="9464" y="18640"/>
                  <a:pt x="9465" y="18642"/>
                </a:cubicBezTo>
                <a:cubicBezTo>
                  <a:pt x="9572" y="18814"/>
                  <a:pt x="9663" y="18995"/>
                  <a:pt x="9671" y="19074"/>
                </a:cubicBezTo>
                <a:cubicBezTo>
                  <a:pt x="9699" y="19349"/>
                  <a:pt x="9894" y="19595"/>
                  <a:pt x="10126" y="19651"/>
                </a:cubicBezTo>
                <a:cubicBezTo>
                  <a:pt x="10285" y="19689"/>
                  <a:pt x="10360" y="19758"/>
                  <a:pt x="10418" y="19924"/>
                </a:cubicBezTo>
                <a:cubicBezTo>
                  <a:pt x="10558" y="20324"/>
                  <a:pt x="10809" y="20607"/>
                  <a:pt x="11145" y="20741"/>
                </a:cubicBezTo>
                <a:cubicBezTo>
                  <a:pt x="11182" y="20755"/>
                  <a:pt x="11235" y="20763"/>
                  <a:pt x="11279" y="20775"/>
                </a:cubicBezTo>
                <a:cubicBezTo>
                  <a:pt x="11358" y="20783"/>
                  <a:pt x="11414" y="20783"/>
                  <a:pt x="11517" y="20796"/>
                </a:cubicBezTo>
                <a:cubicBezTo>
                  <a:pt x="11695" y="20818"/>
                  <a:pt x="11868" y="20814"/>
                  <a:pt x="11900" y="20783"/>
                </a:cubicBezTo>
                <a:cubicBezTo>
                  <a:pt x="11933" y="20752"/>
                  <a:pt x="12020" y="20720"/>
                  <a:pt x="12095" y="20711"/>
                </a:cubicBezTo>
                <a:cubicBezTo>
                  <a:pt x="12170" y="20702"/>
                  <a:pt x="12456" y="20639"/>
                  <a:pt x="12728" y="20570"/>
                </a:cubicBezTo>
                <a:cubicBezTo>
                  <a:pt x="12999" y="20500"/>
                  <a:pt x="13311" y="20438"/>
                  <a:pt x="13426" y="20437"/>
                </a:cubicBezTo>
                <a:cubicBezTo>
                  <a:pt x="13644" y="20435"/>
                  <a:pt x="14062" y="20194"/>
                  <a:pt x="14164" y="20010"/>
                </a:cubicBezTo>
                <a:cubicBezTo>
                  <a:pt x="14197" y="19951"/>
                  <a:pt x="14239" y="19811"/>
                  <a:pt x="14259" y="19693"/>
                </a:cubicBezTo>
                <a:cubicBezTo>
                  <a:pt x="14279" y="19576"/>
                  <a:pt x="14370" y="19394"/>
                  <a:pt x="14462" y="19292"/>
                </a:cubicBezTo>
                <a:cubicBezTo>
                  <a:pt x="14607" y="19132"/>
                  <a:pt x="14620" y="19096"/>
                  <a:pt x="14542" y="19031"/>
                </a:cubicBezTo>
                <a:cubicBezTo>
                  <a:pt x="14493" y="18990"/>
                  <a:pt x="14451" y="18907"/>
                  <a:pt x="14451" y="18847"/>
                </a:cubicBezTo>
                <a:cubicBezTo>
                  <a:pt x="14451" y="18788"/>
                  <a:pt x="14414" y="18691"/>
                  <a:pt x="14368" y="18634"/>
                </a:cubicBezTo>
                <a:cubicBezTo>
                  <a:pt x="14296" y="18545"/>
                  <a:pt x="14249" y="18578"/>
                  <a:pt x="14070" y="18839"/>
                </a:cubicBezTo>
                <a:cubicBezTo>
                  <a:pt x="13826" y="19195"/>
                  <a:pt x="13641" y="19172"/>
                  <a:pt x="13867" y="18813"/>
                </a:cubicBezTo>
                <a:cubicBezTo>
                  <a:pt x="14076" y="18481"/>
                  <a:pt x="14342" y="17807"/>
                  <a:pt x="14342" y="17612"/>
                </a:cubicBezTo>
                <a:cubicBezTo>
                  <a:pt x="14342" y="17516"/>
                  <a:pt x="14359" y="17410"/>
                  <a:pt x="14382" y="17377"/>
                </a:cubicBezTo>
                <a:cubicBezTo>
                  <a:pt x="14404" y="17344"/>
                  <a:pt x="14449" y="17107"/>
                  <a:pt x="14479" y="16851"/>
                </a:cubicBezTo>
                <a:cubicBezTo>
                  <a:pt x="14534" y="16388"/>
                  <a:pt x="14623" y="16242"/>
                  <a:pt x="14662" y="16552"/>
                </a:cubicBezTo>
                <a:cubicBezTo>
                  <a:pt x="14674" y="16642"/>
                  <a:pt x="14714" y="16741"/>
                  <a:pt x="14754" y="16775"/>
                </a:cubicBezTo>
                <a:cubicBezTo>
                  <a:pt x="14812" y="16825"/>
                  <a:pt x="14812" y="16884"/>
                  <a:pt x="14745" y="17082"/>
                </a:cubicBezTo>
                <a:cubicBezTo>
                  <a:pt x="14701" y="17216"/>
                  <a:pt x="14643" y="17434"/>
                  <a:pt x="14617" y="17569"/>
                </a:cubicBezTo>
                <a:cubicBezTo>
                  <a:pt x="14573" y="17794"/>
                  <a:pt x="14583" y="17825"/>
                  <a:pt x="14717" y="17877"/>
                </a:cubicBezTo>
                <a:cubicBezTo>
                  <a:pt x="14797" y="17909"/>
                  <a:pt x="15051" y="17936"/>
                  <a:pt x="15283" y="17937"/>
                </a:cubicBezTo>
                <a:cubicBezTo>
                  <a:pt x="15633" y="17939"/>
                  <a:pt x="15720" y="17913"/>
                  <a:pt x="15781" y="17787"/>
                </a:cubicBezTo>
                <a:cubicBezTo>
                  <a:pt x="15851" y="17646"/>
                  <a:pt x="15871" y="17665"/>
                  <a:pt x="16062" y="18061"/>
                </a:cubicBezTo>
                <a:cubicBezTo>
                  <a:pt x="16296" y="18548"/>
                  <a:pt x="16282" y="18610"/>
                  <a:pt x="15896" y="18899"/>
                </a:cubicBezTo>
                <a:cubicBezTo>
                  <a:pt x="15601" y="19118"/>
                  <a:pt x="15582" y="19329"/>
                  <a:pt x="15836" y="19505"/>
                </a:cubicBezTo>
                <a:cubicBezTo>
                  <a:pt x="16065" y="19664"/>
                  <a:pt x="16227" y="19804"/>
                  <a:pt x="16328" y="19929"/>
                </a:cubicBezTo>
                <a:cubicBezTo>
                  <a:pt x="16648" y="20325"/>
                  <a:pt x="18087" y="21176"/>
                  <a:pt x="18440" y="21176"/>
                </a:cubicBezTo>
                <a:cubicBezTo>
                  <a:pt x="18526" y="21176"/>
                  <a:pt x="18613" y="21200"/>
                  <a:pt x="18635" y="21232"/>
                </a:cubicBezTo>
                <a:cubicBezTo>
                  <a:pt x="18714" y="21351"/>
                  <a:pt x="19655" y="21157"/>
                  <a:pt x="19800" y="20993"/>
                </a:cubicBezTo>
                <a:cubicBezTo>
                  <a:pt x="19913" y="20864"/>
                  <a:pt x="19943" y="20511"/>
                  <a:pt x="19851" y="20360"/>
                </a:cubicBezTo>
                <a:cubicBezTo>
                  <a:pt x="19761" y="20210"/>
                  <a:pt x="19753" y="20071"/>
                  <a:pt x="19828" y="19890"/>
                </a:cubicBezTo>
                <a:lnTo>
                  <a:pt x="19817" y="19873"/>
                </a:lnTo>
                <a:lnTo>
                  <a:pt x="19848" y="19843"/>
                </a:lnTo>
                <a:cubicBezTo>
                  <a:pt x="19888" y="19760"/>
                  <a:pt x="19942" y="19669"/>
                  <a:pt x="20017" y="19561"/>
                </a:cubicBezTo>
                <a:cubicBezTo>
                  <a:pt x="20275" y="19192"/>
                  <a:pt x="20393" y="19148"/>
                  <a:pt x="20495" y="19390"/>
                </a:cubicBezTo>
                <a:cubicBezTo>
                  <a:pt x="20500" y="19402"/>
                  <a:pt x="20500" y="19413"/>
                  <a:pt x="20504" y="19424"/>
                </a:cubicBezTo>
                <a:cubicBezTo>
                  <a:pt x="20505" y="19403"/>
                  <a:pt x="20508" y="19377"/>
                  <a:pt x="20504" y="19360"/>
                </a:cubicBezTo>
                <a:cubicBezTo>
                  <a:pt x="20472" y="19238"/>
                  <a:pt x="20631" y="18966"/>
                  <a:pt x="20718" y="18993"/>
                </a:cubicBezTo>
                <a:cubicBezTo>
                  <a:pt x="20745" y="19001"/>
                  <a:pt x="20786" y="18949"/>
                  <a:pt x="20810" y="18881"/>
                </a:cubicBezTo>
                <a:cubicBezTo>
                  <a:pt x="20911" y="18596"/>
                  <a:pt x="21025" y="18197"/>
                  <a:pt x="21025" y="18125"/>
                </a:cubicBezTo>
                <a:cubicBezTo>
                  <a:pt x="21025" y="18083"/>
                  <a:pt x="21076" y="17941"/>
                  <a:pt x="21139" y="17809"/>
                </a:cubicBezTo>
                <a:cubicBezTo>
                  <a:pt x="21202" y="17676"/>
                  <a:pt x="21261" y="17511"/>
                  <a:pt x="21268" y="17441"/>
                </a:cubicBezTo>
                <a:cubicBezTo>
                  <a:pt x="21275" y="17372"/>
                  <a:pt x="21305" y="17292"/>
                  <a:pt x="21337" y="17262"/>
                </a:cubicBezTo>
                <a:cubicBezTo>
                  <a:pt x="21369" y="17232"/>
                  <a:pt x="21412" y="17041"/>
                  <a:pt x="21434" y="16839"/>
                </a:cubicBezTo>
                <a:cubicBezTo>
                  <a:pt x="21456" y="16636"/>
                  <a:pt x="21503" y="16419"/>
                  <a:pt x="21537" y="16356"/>
                </a:cubicBezTo>
                <a:cubicBezTo>
                  <a:pt x="21575" y="16285"/>
                  <a:pt x="21600" y="15886"/>
                  <a:pt x="21600" y="15330"/>
                </a:cubicBezTo>
                <a:cubicBezTo>
                  <a:pt x="21600" y="14428"/>
                  <a:pt x="21530" y="13960"/>
                  <a:pt x="21371" y="13770"/>
                </a:cubicBezTo>
                <a:cubicBezTo>
                  <a:pt x="21333" y="13725"/>
                  <a:pt x="21297" y="13520"/>
                  <a:pt x="21288" y="13317"/>
                </a:cubicBezTo>
                <a:cubicBezTo>
                  <a:pt x="21275" y="13019"/>
                  <a:pt x="21254" y="12956"/>
                  <a:pt x="21176" y="12975"/>
                </a:cubicBezTo>
                <a:cubicBezTo>
                  <a:pt x="21117" y="12990"/>
                  <a:pt x="21056" y="12918"/>
                  <a:pt x="21016" y="12787"/>
                </a:cubicBezTo>
                <a:cubicBezTo>
                  <a:pt x="20963" y="12614"/>
                  <a:pt x="20968" y="12552"/>
                  <a:pt x="21039" y="12445"/>
                </a:cubicBezTo>
                <a:cubicBezTo>
                  <a:pt x="21118" y="12327"/>
                  <a:pt x="21111" y="12277"/>
                  <a:pt x="20967" y="11864"/>
                </a:cubicBezTo>
                <a:cubicBezTo>
                  <a:pt x="20869" y="11580"/>
                  <a:pt x="20833" y="11392"/>
                  <a:pt x="20853" y="11326"/>
                </a:cubicBezTo>
                <a:cubicBezTo>
                  <a:pt x="20677" y="10962"/>
                  <a:pt x="20462" y="10574"/>
                  <a:pt x="20240" y="10227"/>
                </a:cubicBezTo>
                <a:cubicBezTo>
                  <a:pt x="19919" y="9724"/>
                  <a:pt x="19754" y="9392"/>
                  <a:pt x="19682" y="9103"/>
                </a:cubicBezTo>
                <a:cubicBezTo>
                  <a:pt x="19261" y="7412"/>
                  <a:pt x="18090" y="6132"/>
                  <a:pt x="16754" y="5907"/>
                </a:cubicBezTo>
                <a:lnTo>
                  <a:pt x="16408" y="5847"/>
                </a:lnTo>
                <a:lnTo>
                  <a:pt x="16526" y="6026"/>
                </a:lnTo>
                <a:cubicBezTo>
                  <a:pt x="16590" y="6123"/>
                  <a:pt x="16643" y="6271"/>
                  <a:pt x="16643" y="6360"/>
                </a:cubicBezTo>
                <a:cubicBezTo>
                  <a:pt x="16643" y="6546"/>
                  <a:pt x="16451" y="6739"/>
                  <a:pt x="16397" y="6607"/>
                </a:cubicBezTo>
                <a:cubicBezTo>
                  <a:pt x="16378" y="6562"/>
                  <a:pt x="16338" y="6544"/>
                  <a:pt x="16311" y="6569"/>
                </a:cubicBezTo>
                <a:cubicBezTo>
                  <a:pt x="16284" y="6594"/>
                  <a:pt x="16165" y="6541"/>
                  <a:pt x="16045" y="6449"/>
                </a:cubicBezTo>
                <a:cubicBezTo>
                  <a:pt x="15924" y="6358"/>
                  <a:pt x="15789" y="6283"/>
                  <a:pt x="15744" y="6283"/>
                </a:cubicBezTo>
                <a:cubicBezTo>
                  <a:pt x="15607" y="6283"/>
                  <a:pt x="15586" y="6119"/>
                  <a:pt x="15716" y="6048"/>
                </a:cubicBezTo>
                <a:cubicBezTo>
                  <a:pt x="15804" y="5999"/>
                  <a:pt x="15820" y="5961"/>
                  <a:pt x="15770" y="5915"/>
                </a:cubicBezTo>
                <a:cubicBezTo>
                  <a:pt x="15671" y="5824"/>
                  <a:pt x="15090" y="5936"/>
                  <a:pt x="14651" y="6129"/>
                </a:cubicBezTo>
                <a:cubicBezTo>
                  <a:pt x="14224" y="6316"/>
                  <a:pt x="14124" y="6292"/>
                  <a:pt x="14124" y="6001"/>
                </a:cubicBezTo>
                <a:cubicBezTo>
                  <a:pt x="14124" y="5759"/>
                  <a:pt x="13972" y="5151"/>
                  <a:pt x="13867" y="4966"/>
                </a:cubicBezTo>
                <a:cubicBezTo>
                  <a:pt x="13826" y="4895"/>
                  <a:pt x="13795" y="4780"/>
                  <a:pt x="13795" y="4710"/>
                </a:cubicBezTo>
                <a:cubicBezTo>
                  <a:pt x="13795" y="4639"/>
                  <a:pt x="13764" y="4565"/>
                  <a:pt x="13726" y="4543"/>
                </a:cubicBezTo>
                <a:cubicBezTo>
                  <a:pt x="13688" y="4521"/>
                  <a:pt x="13621" y="4230"/>
                  <a:pt x="13580" y="3898"/>
                </a:cubicBezTo>
                <a:cubicBezTo>
                  <a:pt x="13471" y="3014"/>
                  <a:pt x="13154" y="2135"/>
                  <a:pt x="12708" y="1488"/>
                </a:cubicBezTo>
                <a:cubicBezTo>
                  <a:pt x="12508" y="1198"/>
                  <a:pt x="12293" y="939"/>
                  <a:pt x="12232" y="911"/>
                </a:cubicBezTo>
                <a:cubicBezTo>
                  <a:pt x="12172" y="883"/>
                  <a:pt x="12062" y="796"/>
                  <a:pt x="11986" y="718"/>
                </a:cubicBezTo>
                <a:cubicBezTo>
                  <a:pt x="11622" y="344"/>
                  <a:pt x="10700" y="45"/>
                  <a:pt x="9963" y="5"/>
                </a:cubicBezTo>
                <a:close/>
                <a:moveTo>
                  <a:pt x="381" y="17065"/>
                </a:moveTo>
                <a:cubicBezTo>
                  <a:pt x="380" y="17088"/>
                  <a:pt x="380" y="17112"/>
                  <a:pt x="375" y="17134"/>
                </a:cubicBezTo>
                <a:cubicBezTo>
                  <a:pt x="380" y="17113"/>
                  <a:pt x="378" y="17088"/>
                  <a:pt x="381" y="17065"/>
                </a:cubicBezTo>
                <a:close/>
                <a:moveTo>
                  <a:pt x="352" y="17215"/>
                </a:moveTo>
                <a:cubicBezTo>
                  <a:pt x="334" y="17255"/>
                  <a:pt x="311" y="17292"/>
                  <a:pt x="280" y="17317"/>
                </a:cubicBezTo>
                <a:cubicBezTo>
                  <a:pt x="177" y="17404"/>
                  <a:pt x="120" y="18021"/>
                  <a:pt x="195" y="18253"/>
                </a:cubicBezTo>
                <a:cubicBezTo>
                  <a:pt x="202" y="18275"/>
                  <a:pt x="240" y="18391"/>
                  <a:pt x="255" y="18437"/>
                </a:cubicBezTo>
                <a:cubicBezTo>
                  <a:pt x="165" y="17984"/>
                  <a:pt x="195" y="17653"/>
                  <a:pt x="343" y="17240"/>
                </a:cubicBezTo>
                <a:cubicBezTo>
                  <a:pt x="347" y="17231"/>
                  <a:pt x="349" y="17224"/>
                  <a:pt x="352" y="17215"/>
                </a:cubicBezTo>
                <a:close/>
                <a:moveTo>
                  <a:pt x="20406" y="19805"/>
                </a:moveTo>
                <a:cubicBezTo>
                  <a:pt x="20395" y="19848"/>
                  <a:pt x="20398" y="19882"/>
                  <a:pt x="20421" y="19903"/>
                </a:cubicBezTo>
                <a:cubicBezTo>
                  <a:pt x="20453" y="19933"/>
                  <a:pt x="20465" y="19995"/>
                  <a:pt x="20447" y="20040"/>
                </a:cubicBezTo>
                <a:cubicBezTo>
                  <a:pt x="20438" y="20060"/>
                  <a:pt x="20440" y="20094"/>
                  <a:pt x="20447" y="20129"/>
                </a:cubicBezTo>
                <a:cubicBezTo>
                  <a:pt x="20469" y="20193"/>
                  <a:pt x="20497" y="20255"/>
                  <a:pt x="20521" y="20296"/>
                </a:cubicBezTo>
                <a:cubicBezTo>
                  <a:pt x="20537" y="20323"/>
                  <a:pt x="20548" y="20383"/>
                  <a:pt x="20561" y="20437"/>
                </a:cubicBezTo>
                <a:cubicBezTo>
                  <a:pt x="20560" y="20096"/>
                  <a:pt x="20543" y="19957"/>
                  <a:pt x="20467" y="19877"/>
                </a:cubicBezTo>
                <a:cubicBezTo>
                  <a:pt x="20438" y="19847"/>
                  <a:pt x="20419" y="19825"/>
                  <a:pt x="20406" y="19805"/>
                </a:cubicBezTo>
                <a:close/>
                <a:moveTo>
                  <a:pt x="8675" y="21446"/>
                </a:moveTo>
                <a:cubicBezTo>
                  <a:pt x="8609" y="21443"/>
                  <a:pt x="8535" y="21453"/>
                  <a:pt x="8437" y="21467"/>
                </a:cubicBezTo>
                <a:cubicBezTo>
                  <a:pt x="8567" y="21502"/>
                  <a:pt x="8700" y="21524"/>
                  <a:pt x="8735" y="21514"/>
                </a:cubicBezTo>
                <a:cubicBezTo>
                  <a:pt x="8767" y="21505"/>
                  <a:pt x="8937" y="21543"/>
                  <a:pt x="9133" y="21591"/>
                </a:cubicBezTo>
                <a:cubicBezTo>
                  <a:pt x="9114" y="21583"/>
                  <a:pt x="9097" y="21578"/>
                  <a:pt x="9078" y="21570"/>
                </a:cubicBezTo>
                <a:cubicBezTo>
                  <a:pt x="8905" y="21492"/>
                  <a:pt x="8807" y="21451"/>
                  <a:pt x="8675" y="214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3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886694" y="657555"/>
            <a:ext cx="1559670" cy="155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666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506133" y="726440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2260478" y="706818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48" name="Mon premier est le premier chiffre de la frise numérique !"/>
          <p:cNvSpPr txBox="1"/>
          <p:nvPr/>
        </p:nvSpPr>
        <p:spPr>
          <a:xfrm>
            <a:off x="86686" y="1159933"/>
            <a:ext cx="1283142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Mon premier est le premier chiffre de la frise numérique !</a:t>
            </a:r>
          </a:p>
        </p:txBody>
      </p:sp>
      <p:pic>
        <p:nvPicPr>
          <p:cNvPr id="149" name="Capture d’écran 2020-03-29 à 10.11.32.png" descr="Capture d’écran 2020-03-29 à 10.11.3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92816" y="2835432"/>
            <a:ext cx="9026615" cy="338275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ttps://www.ecosia.org/images?q=frise+numérique+#id=325B53C17429664782D25B70073DE031F6ED426E"/>
          <p:cNvSpPr txBox="1"/>
          <p:nvPr/>
        </p:nvSpPr>
        <p:spPr>
          <a:xfrm>
            <a:off x="448045" y="9211733"/>
            <a:ext cx="4454844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pPr/>
            <a:r>
              <a:t>https://www.ecosia.org/images?q=frise+numérique+#id=325B53C17429664782D25B70073DE031F6ED426E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6666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313DDD99-A70C-4121-B317-B3B86B98157E.m4a" descr="313DDD99-A70C-4121-B317-B3B86B98157E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489199" y="728133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2243545" y="694772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th.jpeg" descr="th.jpeg"/>
          <p:cNvPicPr>
            <a:picLocks noChangeAspect="1"/>
          </p:cNvPicPr>
          <p:nvPr/>
        </p:nvPicPr>
        <p:blipFill>
          <a:blip r:embed="rId7">
            <a:extLst/>
          </a:blip>
          <a:srcRect l="10196" t="3399" r="29803" b="4246"/>
          <a:stretch>
            <a:fillRect/>
          </a:stretch>
        </p:blipFill>
        <p:spPr>
          <a:xfrm>
            <a:off x="5206999" y="1565384"/>
            <a:ext cx="2590801" cy="5512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54" y="0"/>
                </a:moveTo>
                <a:cubicBezTo>
                  <a:pt x="15259" y="0"/>
                  <a:pt x="15105" y="6"/>
                  <a:pt x="15105" y="126"/>
                </a:cubicBezTo>
                <a:cubicBezTo>
                  <a:pt x="15105" y="195"/>
                  <a:pt x="14813" y="527"/>
                  <a:pt x="14453" y="865"/>
                </a:cubicBezTo>
                <a:cubicBezTo>
                  <a:pt x="13709" y="1562"/>
                  <a:pt x="12368" y="2261"/>
                  <a:pt x="10972" y="2678"/>
                </a:cubicBezTo>
                <a:cubicBezTo>
                  <a:pt x="8647" y="3373"/>
                  <a:pt x="5455" y="3765"/>
                  <a:pt x="1271" y="3869"/>
                </a:cubicBezTo>
                <a:cubicBezTo>
                  <a:pt x="611" y="3885"/>
                  <a:pt x="56" y="3902"/>
                  <a:pt x="36" y="3905"/>
                </a:cubicBezTo>
                <a:cubicBezTo>
                  <a:pt x="17" y="3907"/>
                  <a:pt x="0" y="4520"/>
                  <a:pt x="0" y="5267"/>
                </a:cubicBezTo>
                <a:lnTo>
                  <a:pt x="0" y="6626"/>
                </a:lnTo>
                <a:lnTo>
                  <a:pt x="5830" y="6626"/>
                </a:lnTo>
                <a:cubicBezTo>
                  <a:pt x="10177" y="6626"/>
                  <a:pt x="11703" y="6646"/>
                  <a:pt x="11829" y="6705"/>
                </a:cubicBezTo>
                <a:cubicBezTo>
                  <a:pt x="11959" y="6766"/>
                  <a:pt x="12001" y="8519"/>
                  <a:pt x="12001" y="14192"/>
                </a:cubicBezTo>
                <a:lnTo>
                  <a:pt x="1200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8354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988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126066" y="7255933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956612" y="696806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Capture d’écran 2020-03-29 à 10.11.32.png" descr="Capture d’écran 2020-03-29 à 10.11.3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89093" y="3185422"/>
            <a:ext cx="9026614" cy="338275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Mon second est le dernier chiffre de la frise numérique !"/>
          <p:cNvSpPr txBox="1"/>
          <p:nvPr/>
        </p:nvSpPr>
        <p:spPr>
          <a:xfrm>
            <a:off x="191426" y="1159933"/>
            <a:ext cx="1262194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Mon second est le dernier chiffre de la frise numérique 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6666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489200" y="7247466"/>
            <a:ext cx="5715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2260478" y="6932720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6" name="340px-Japanese_Urban_Expwy_Sign_Number_9.svg.png" descr="340px-Japanese_Urban_Expwy_Sign_Number_9.svg.png"/>
          <p:cNvPicPr>
            <a:picLocks noChangeAspect="1"/>
          </p:cNvPicPr>
          <p:nvPr/>
        </p:nvPicPr>
        <p:blipFill>
          <a:blip r:embed="rId7">
            <a:extLst/>
          </a:blip>
          <a:srcRect l="3151" t="4680" r="2974" b="2933"/>
          <a:stretch>
            <a:fillRect/>
          </a:stretch>
        </p:blipFill>
        <p:spPr>
          <a:xfrm>
            <a:off x="4479485" y="1185067"/>
            <a:ext cx="4053460" cy="5514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75" fill="norm" stroke="1" extrusionOk="0">
                <a:moveTo>
                  <a:pt x="10582" y="0"/>
                </a:moveTo>
                <a:cubicBezTo>
                  <a:pt x="9723" y="1"/>
                  <a:pt x="8902" y="34"/>
                  <a:pt x="8732" y="101"/>
                </a:cubicBezTo>
                <a:cubicBezTo>
                  <a:pt x="8649" y="134"/>
                  <a:pt x="8353" y="166"/>
                  <a:pt x="8072" y="173"/>
                </a:cubicBezTo>
                <a:cubicBezTo>
                  <a:pt x="7792" y="179"/>
                  <a:pt x="7539" y="210"/>
                  <a:pt x="7513" y="241"/>
                </a:cubicBezTo>
                <a:cubicBezTo>
                  <a:pt x="7486" y="272"/>
                  <a:pt x="7426" y="280"/>
                  <a:pt x="7377" y="258"/>
                </a:cubicBezTo>
                <a:cubicBezTo>
                  <a:pt x="7329" y="236"/>
                  <a:pt x="7241" y="247"/>
                  <a:pt x="7181" y="283"/>
                </a:cubicBezTo>
                <a:cubicBezTo>
                  <a:pt x="7121" y="318"/>
                  <a:pt x="6896" y="367"/>
                  <a:pt x="6678" y="389"/>
                </a:cubicBezTo>
                <a:cubicBezTo>
                  <a:pt x="6461" y="410"/>
                  <a:pt x="6236" y="456"/>
                  <a:pt x="6180" y="491"/>
                </a:cubicBezTo>
                <a:cubicBezTo>
                  <a:pt x="6123" y="526"/>
                  <a:pt x="5962" y="569"/>
                  <a:pt x="5823" y="587"/>
                </a:cubicBezTo>
                <a:cubicBezTo>
                  <a:pt x="5684" y="606"/>
                  <a:pt x="5523" y="647"/>
                  <a:pt x="5466" y="680"/>
                </a:cubicBezTo>
                <a:cubicBezTo>
                  <a:pt x="5408" y="713"/>
                  <a:pt x="5278" y="754"/>
                  <a:pt x="5178" y="772"/>
                </a:cubicBezTo>
                <a:cubicBezTo>
                  <a:pt x="4836" y="833"/>
                  <a:pt x="3327" y="1565"/>
                  <a:pt x="2793" y="1927"/>
                </a:cubicBezTo>
                <a:cubicBezTo>
                  <a:pt x="1920" y="2521"/>
                  <a:pt x="719" y="3834"/>
                  <a:pt x="719" y="4196"/>
                </a:cubicBezTo>
                <a:cubicBezTo>
                  <a:pt x="719" y="4257"/>
                  <a:pt x="674" y="4338"/>
                  <a:pt x="619" y="4378"/>
                </a:cubicBezTo>
                <a:cubicBezTo>
                  <a:pt x="565" y="4417"/>
                  <a:pt x="499" y="4565"/>
                  <a:pt x="474" y="4705"/>
                </a:cubicBezTo>
                <a:cubicBezTo>
                  <a:pt x="448" y="4845"/>
                  <a:pt x="390" y="4995"/>
                  <a:pt x="343" y="5038"/>
                </a:cubicBezTo>
                <a:cubicBezTo>
                  <a:pt x="295" y="5080"/>
                  <a:pt x="235" y="5319"/>
                  <a:pt x="210" y="5567"/>
                </a:cubicBezTo>
                <a:cubicBezTo>
                  <a:pt x="184" y="5816"/>
                  <a:pt x="126" y="6123"/>
                  <a:pt x="81" y="6250"/>
                </a:cubicBezTo>
                <a:cubicBezTo>
                  <a:pt x="27" y="6402"/>
                  <a:pt x="0" y="6743"/>
                  <a:pt x="0" y="7081"/>
                </a:cubicBezTo>
                <a:cubicBezTo>
                  <a:pt x="1" y="7419"/>
                  <a:pt x="28" y="7753"/>
                  <a:pt x="83" y="7893"/>
                </a:cubicBezTo>
                <a:cubicBezTo>
                  <a:pt x="130" y="8014"/>
                  <a:pt x="177" y="8281"/>
                  <a:pt x="186" y="8488"/>
                </a:cubicBezTo>
                <a:cubicBezTo>
                  <a:pt x="196" y="8694"/>
                  <a:pt x="255" y="8984"/>
                  <a:pt x="319" y="9129"/>
                </a:cubicBezTo>
                <a:cubicBezTo>
                  <a:pt x="384" y="9275"/>
                  <a:pt x="460" y="9483"/>
                  <a:pt x="486" y="9592"/>
                </a:cubicBezTo>
                <a:cubicBezTo>
                  <a:pt x="512" y="9701"/>
                  <a:pt x="636" y="9946"/>
                  <a:pt x="761" y="10137"/>
                </a:cubicBezTo>
                <a:cubicBezTo>
                  <a:pt x="886" y="10328"/>
                  <a:pt x="990" y="10507"/>
                  <a:pt x="991" y="10534"/>
                </a:cubicBezTo>
                <a:cubicBezTo>
                  <a:pt x="998" y="10638"/>
                  <a:pt x="1316" y="11061"/>
                  <a:pt x="1676" y="11444"/>
                </a:cubicBezTo>
                <a:cubicBezTo>
                  <a:pt x="2235" y="12039"/>
                  <a:pt x="2738" y="12431"/>
                  <a:pt x="3414" y="12800"/>
                </a:cubicBezTo>
                <a:cubicBezTo>
                  <a:pt x="3971" y="13104"/>
                  <a:pt x="5163" y="13593"/>
                  <a:pt x="5347" y="13593"/>
                </a:cubicBezTo>
                <a:cubicBezTo>
                  <a:pt x="5389" y="13593"/>
                  <a:pt x="5550" y="13634"/>
                  <a:pt x="5706" y="13683"/>
                </a:cubicBezTo>
                <a:cubicBezTo>
                  <a:pt x="6507" y="13936"/>
                  <a:pt x="7194" y="14007"/>
                  <a:pt x="8831" y="14011"/>
                </a:cubicBezTo>
                <a:cubicBezTo>
                  <a:pt x="10232" y="14014"/>
                  <a:pt x="10615" y="13987"/>
                  <a:pt x="11286" y="13836"/>
                </a:cubicBezTo>
                <a:cubicBezTo>
                  <a:pt x="11521" y="13782"/>
                  <a:pt x="11714" y="13754"/>
                  <a:pt x="11714" y="13773"/>
                </a:cubicBezTo>
                <a:cubicBezTo>
                  <a:pt x="11714" y="13793"/>
                  <a:pt x="11764" y="13780"/>
                  <a:pt x="11826" y="13744"/>
                </a:cubicBezTo>
                <a:cubicBezTo>
                  <a:pt x="11915" y="13693"/>
                  <a:pt x="12404" y="13578"/>
                  <a:pt x="12500" y="13586"/>
                </a:cubicBezTo>
                <a:cubicBezTo>
                  <a:pt x="12511" y="13586"/>
                  <a:pt x="12795" y="13482"/>
                  <a:pt x="13130" y="13354"/>
                </a:cubicBezTo>
                <a:cubicBezTo>
                  <a:pt x="13954" y="13039"/>
                  <a:pt x="14511" y="12729"/>
                  <a:pt x="15042" y="12292"/>
                </a:cubicBezTo>
                <a:cubicBezTo>
                  <a:pt x="15286" y="12091"/>
                  <a:pt x="15521" y="11942"/>
                  <a:pt x="15564" y="11961"/>
                </a:cubicBezTo>
                <a:cubicBezTo>
                  <a:pt x="15699" y="12023"/>
                  <a:pt x="15548" y="14034"/>
                  <a:pt x="15399" y="14166"/>
                </a:cubicBezTo>
                <a:cubicBezTo>
                  <a:pt x="15349" y="14210"/>
                  <a:pt x="15319" y="14286"/>
                  <a:pt x="15331" y="14334"/>
                </a:cubicBezTo>
                <a:cubicBezTo>
                  <a:pt x="15364" y="14465"/>
                  <a:pt x="15220" y="15006"/>
                  <a:pt x="15130" y="15089"/>
                </a:cubicBezTo>
                <a:cubicBezTo>
                  <a:pt x="15087" y="15128"/>
                  <a:pt x="15033" y="15267"/>
                  <a:pt x="15010" y="15398"/>
                </a:cubicBezTo>
                <a:cubicBezTo>
                  <a:pt x="14987" y="15528"/>
                  <a:pt x="14931" y="15690"/>
                  <a:pt x="14885" y="15756"/>
                </a:cubicBezTo>
                <a:cubicBezTo>
                  <a:pt x="14840" y="15823"/>
                  <a:pt x="14649" y="16110"/>
                  <a:pt x="14461" y="16396"/>
                </a:cubicBezTo>
                <a:cubicBezTo>
                  <a:pt x="14212" y="16774"/>
                  <a:pt x="13942" y="17049"/>
                  <a:pt x="13466" y="17405"/>
                </a:cubicBezTo>
                <a:cubicBezTo>
                  <a:pt x="13106" y="17675"/>
                  <a:pt x="12761" y="17894"/>
                  <a:pt x="12699" y="17894"/>
                </a:cubicBezTo>
                <a:cubicBezTo>
                  <a:pt x="12636" y="17894"/>
                  <a:pt x="12517" y="17940"/>
                  <a:pt x="12433" y="17995"/>
                </a:cubicBezTo>
                <a:cubicBezTo>
                  <a:pt x="12349" y="18051"/>
                  <a:pt x="12189" y="18110"/>
                  <a:pt x="12078" y="18126"/>
                </a:cubicBezTo>
                <a:cubicBezTo>
                  <a:pt x="11967" y="18142"/>
                  <a:pt x="11830" y="18184"/>
                  <a:pt x="11772" y="18219"/>
                </a:cubicBezTo>
                <a:cubicBezTo>
                  <a:pt x="11571" y="18341"/>
                  <a:pt x="10239" y="18407"/>
                  <a:pt x="9454" y="18334"/>
                </a:cubicBezTo>
                <a:cubicBezTo>
                  <a:pt x="8738" y="18267"/>
                  <a:pt x="7842" y="17902"/>
                  <a:pt x="7284" y="17449"/>
                </a:cubicBezTo>
                <a:cubicBezTo>
                  <a:pt x="6965" y="17189"/>
                  <a:pt x="6504" y="16593"/>
                  <a:pt x="6458" y="16381"/>
                </a:cubicBezTo>
                <a:cubicBezTo>
                  <a:pt x="6418" y="16190"/>
                  <a:pt x="6293" y="16098"/>
                  <a:pt x="6139" y="16145"/>
                </a:cubicBezTo>
                <a:cubicBezTo>
                  <a:pt x="6058" y="16169"/>
                  <a:pt x="5931" y="16195"/>
                  <a:pt x="5856" y="16202"/>
                </a:cubicBezTo>
                <a:cubicBezTo>
                  <a:pt x="5782" y="16209"/>
                  <a:pt x="5539" y="16238"/>
                  <a:pt x="5316" y="16264"/>
                </a:cubicBezTo>
                <a:cubicBezTo>
                  <a:pt x="4968" y="16305"/>
                  <a:pt x="4249" y="16359"/>
                  <a:pt x="3782" y="16379"/>
                </a:cubicBezTo>
                <a:cubicBezTo>
                  <a:pt x="3708" y="16382"/>
                  <a:pt x="3525" y="16411"/>
                  <a:pt x="3376" y="16443"/>
                </a:cubicBezTo>
                <a:cubicBezTo>
                  <a:pt x="3228" y="16475"/>
                  <a:pt x="2843" y="16516"/>
                  <a:pt x="2521" y="16533"/>
                </a:cubicBezTo>
                <a:cubicBezTo>
                  <a:pt x="2198" y="16550"/>
                  <a:pt x="1814" y="16578"/>
                  <a:pt x="1665" y="16596"/>
                </a:cubicBezTo>
                <a:cubicBezTo>
                  <a:pt x="1516" y="16615"/>
                  <a:pt x="1200" y="16650"/>
                  <a:pt x="964" y="16676"/>
                </a:cubicBezTo>
                <a:cubicBezTo>
                  <a:pt x="656" y="16708"/>
                  <a:pt x="560" y="16742"/>
                  <a:pt x="622" y="16797"/>
                </a:cubicBezTo>
                <a:cubicBezTo>
                  <a:pt x="669" y="16838"/>
                  <a:pt x="726" y="16960"/>
                  <a:pt x="750" y="17068"/>
                </a:cubicBezTo>
                <a:cubicBezTo>
                  <a:pt x="774" y="17177"/>
                  <a:pt x="801" y="17274"/>
                  <a:pt x="812" y="17283"/>
                </a:cubicBezTo>
                <a:cubicBezTo>
                  <a:pt x="822" y="17292"/>
                  <a:pt x="837" y="17321"/>
                  <a:pt x="845" y="17348"/>
                </a:cubicBezTo>
                <a:cubicBezTo>
                  <a:pt x="854" y="17375"/>
                  <a:pt x="949" y="17543"/>
                  <a:pt x="1059" y="17721"/>
                </a:cubicBezTo>
                <a:cubicBezTo>
                  <a:pt x="1168" y="17898"/>
                  <a:pt x="1260" y="18072"/>
                  <a:pt x="1260" y="18107"/>
                </a:cubicBezTo>
                <a:cubicBezTo>
                  <a:pt x="1260" y="18191"/>
                  <a:pt x="1840" y="18894"/>
                  <a:pt x="2259" y="19317"/>
                </a:cubicBezTo>
                <a:cubicBezTo>
                  <a:pt x="2692" y="19754"/>
                  <a:pt x="3460" y="20278"/>
                  <a:pt x="4065" y="20551"/>
                </a:cubicBezTo>
                <a:cubicBezTo>
                  <a:pt x="4334" y="20672"/>
                  <a:pt x="4632" y="20810"/>
                  <a:pt x="4730" y="20856"/>
                </a:cubicBezTo>
                <a:cubicBezTo>
                  <a:pt x="4828" y="20901"/>
                  <a:pt x="4971" y="20956"/>
                  <a:pt x="5045" y="20977"/>
                </a:cubicBezTo>
                <a:cubicBezTo>
                  <a:pt x="5120" y="20998"/>
                  <a:pt x="5288" y="21057"/>
                  <a:pt x="5419" y="21109"/>
                </a:cubicBezTo>
                <a:cubicBezTo>
                  <a:pt x="5551" y="21160"/>
                  <a:pt x="5755" y="21202"/>
                  <a:pt x="5873" y="21202"/>
                </a:cubicBezTo>
                <a:cubicBezTo>
                  <a:pt x="5992" y="21202"/>
                  <a:pt x="6133" y="21233"/>
                  <a:pt x="6184" y="21270"/>
                </a:cubicBezTo>
                <a:cubicBezTo>
                  <a:pt x="6235" y="21308"/>
                  <a:pt x="6477" y="21356"/>
                  <a:pt x="6720" y="21377"/>
                </a:cubicBezTo>
                <a:cubicBezTo>
                  <a:pt x="6964" y="21399"/>
                  <a:pt x="7235" y="21445"/>
                  <a:pt x="7323" y="21478"/>
                </a:cubicBezTo>
                <a:cubicBezTo>
                  <a:pt x="7410" y="21512"/>
                  <a:pt x="7514" y="21525"/>
                  <a:pt x="7553" y="21508"/>
                </a:cubicBezTo>
                <a:cubicBezTo>
                  <a:pt x="7591" y="21490"/>
                  <a:pt x="7681" y="21503"/>
                  <a:pt x="7753" y="21536"/>
                </a:cubicBezTo>
                <a:cubicBezTo>
                  <a:pt x="7894" y="21600"/>
                  <a:pt x="12243" y="21582"/>
                  <a:pt x="12617" y="21516"/>
                </a:cubicBezTo>
                <a:cubicBezTo>
                  <a:pt x="12740" y="21494"/>
                  <a:pt x="12993" y="21446"/>
                  <a:pt x="13178" y="21412"/>
                </a:cubicBezTo>
                <a:cubicBezTo>
                  <a:pt x="13364" y="21377"/>
                  <a:pt x="13516" y="21365"/>
                  <a:pt x="13516" y="21384"/>
                </a:cubicBezTo>
                <a:cubicBezTo>
                  <a:pt x="13516" y="21402"/>
                  <a:pt x="13577" y="21381"/>
                  <a:pt x="13652" y="21335"/>
                </a:cubicBezTo>
                <a:cubicBezTo>
                  <a:pt x="13726" y="21290"/>
                  <a:pt x="13787" y="21270"/>
                  <a:pt x="13787" y="21290"/>
                </a:cubicBezTo>
                <a:cubicBezTo>
                  <a:pt x="13787" y="21311"/>
                  <a:pt x="13930" y="21285"/>
                  <a:pt x="14104" y="21231"/>
                </a:cubicBezTo>
                <a:cubicBezTo>
                  <a:pt x="14277" y="21178"/>
                  <a:pt x="14419" y="21152"/>
                  <a:pt x="14419" y="21172"/>
                </a:cubicBezTo>
                <a:cubicBezTo>
                  <a:pt x="14419" y="21215"/>
                  <a:pt x="14679" y="21122"/>
                  <a:pt x="15956" y="20627"/>
                </a:cubicBezTo>
                <a:cubicBezTo>
                  <a:pt x="16628" y="20367"/>
                  <a:pt x="17926" y="19581"/>
                  <a:pt x="18407" y="19143"/>
                </a:cubicBezTo>
                <a:cubicBezTo>
                  <a:pt x="19201" y="18419"/>
                  <a:pt x="20124" y="17266"/>
                  <a:pt x="20412" y="16637"/>
                </a:cubicBezTo>
                <a:cubicBezTo>
                  <a:pt x="20420" y="16619"/>
                  <a:pt x="20461" y="16515"/>
                  <a:pt x="20501" y="16405"/>
                </a:cubicBezTo>
                <a:cubicBezTo>
                  <a:pt x="20541" y="16296"/>
                  <a:pt x="20610" y="16173"/>
                  <a:pt x="20657" y="16129"/>
                </a:cubicBezTo>
                <a:cubicBezTo>
                  <a:pt x="20704" y="16085"/>
                  <a:pt x="20764" y="15951"/>
                  <a:pt x="20790" y="15831"/>
                </a:cubicBezTo>
                <a:cubicBezTo>
                  <a:pt x="20816" y="15711"/>
                  <a:pt x="20875" y="15561"/>
                  <a:pt x="20921" y="15497"/>
                </a:cubicBezTo>
                <a:cubicBezTo>
                  <a:pt x="20967" y="15433"/>
                  <a:pt x="20979" y="15381"/>
                  <a:pt x="20946" y="15381"/>
                </a:cubicBezTo>
                <a:cubicBezTo>
                  <a:pt x="20914" y="15381"/>
                  <a:pt x="20924" y="15344"/>
                  <a:pt x="20970" y="15298"/>
                </a:cubicBezTo>
                <a:cubicBezTo>
                  <a:pt x="21015" y="15253"/>
                  <a:pt x="21065" y="15110"/>
                  <a:pt x="21079" y="14983"/>
                </a:cubicBezTo>
                <a:cubicBezTo>
                  <a:pt x="21094" y="14856"/>
                  <a:pt x="21144" y="14700"/>
                  <a:pt x="21191" y="14635"/>
                </a:cubicBezTo>
                <a:cubicBezTo>
                  <a:pt x="21238" y="14571"/>
                  <a:pt x="21299" y="14332"/>
                  <a:pt x="21324" y="14106"/>
                </a:cubicBezTo>
                <a:cubicBezTo>
                  <a:pt x="21350" y="13879"/>
                  <a:pt x="21405" y="13605"/>
                  <a:pt x="21445" y="13495"/>
                </a:cubicBezTo>
                <a:cubicBezTo>
                  <a:pt x="21485" y="13386"/>
                  <a:pt x="21530" y="13222"/>
                  <a:pt x="21546" y="13131"/>
                </a:cubicBezTo>
                <a:cubicBezTo>
                  <a:pt x="21600" y="12825"/>
                  <a:pt x="21577" y="8073"/>
                  <a:pt x="21521" y="7839"/>
                </a:cubicBezTo>
                <a:cubicBezTo>
                  <a:pt x="21490" y="7711"/>
                  <a:pt x="21426" y="7443"/>
                  <a:pt x="21377" y="7242"/>
                </a:cubicBezTo>
                <a:cubicBezTo>
                  <a:pt x="21328" y="7042"/>
                  <a:pt x="21306" y="6857"/>
                  <a:pt x="21329" y="6829"/>
                </a:cubicBezTo>
                <a:cubicBezTo>
                  <a:pt x="21351" y="6802"/>
                  <a:pt x="21338" y="6743"/>
                  <a:pt x="21299" y="6697"/>
                </a:cubicBezTo>
                <a:cubicBezTo>
                  <a:pt x="21260" y="6652"/>
                  <a:pt x="21225" y="6585"/>
                  <a:pt x="21221" y="6548"/>
                </a:cubicBezTo>
                <a:cubicBezTo>
                  <a:pt x="21217" y="6512"/>
                  <a:pt x="21186" y="6408"/>
                  <a:pt x="21151" y="6317"/>
                </a:cubicBezTo>
                <a:cubicBezTo>
                  <a:pt x="21116" y="6226"/>
                  <a:pt x="21071" y="6077"/>
                  <a:pt x="21050" y="5986"/>
                </a:cubicBezTo>
                <a:cubicBezTo>
                  <a:pt x="21029" y="5895"/>
                  <a:pt x="21005" y="5814"/>
                  <a:pt x="20995" y="5805"/>
                </a:cubicBezTo>
                <a:cubicBezTo>
                  <a:pt x="20974" y="5785"/>
                  <a:pt x="20962" y="5757"/>
                  <a:pt x="20870" y="5489"/>
                </a:cubicBezTo>
                <a:cubicBezTo>
                  <a:pt x="20833" y="5380"/>
                  <a:pt x="20779" y="5247"/>
                  <a:pt x="20750" y="5193"/>
                </a:cubicBezTo>
                <a:cubicBezTo>
                  <a:pt x="20721" y="5138"/>
                  <a:pt x="20694" y="5077"/>
                  <a:pt x="20689" y="5059"/>
                </a:cubicBezTo>
                <a:cubicBezTo>
                  <a:pt x="20684" y="5041"/>
                  <a:pt x="20653" y="4994"/>
                  <a:pt x="20619" y="4955"/>
                </a:cubicBezTo>
                <a:cubicBezTo>
                  <a:pt x="20585" y="4916"/>
                  <a:pt x="20538" y="4809"/>
                  <a:pt x="20515" y="4716"/>
                </a:cubicBezTo>
                <a:cubicBezTo>
                  <a:pt x="20492" y="4623"/>
                  <a:pt x="20435" y="4493"/>
                  <a:pt x="20389" y="4424"/>
                </a:cubicBezTo>
                <a:cubicBezTo>
                  <a:pt x="20342" y="4356"/>
                  <a:pt x="20207" y="4150"/>
                  <a:pt x="20089" y="3968"/>
                </a:cubicBezTo>
                <a:cubicBezTo>
                  <a:pt x="19646" y="3289"/>
                  <a:pt x="18757" y="2372"/>
                  <a:pt x="18101" y="1915"/>
                </a:cubicBezTo>
                <a:cubicBezTo>
                  <a:pt x="17435" y="1451"/>
                  <a:pt x="16358" y="887"/>
                  <a:pt x="15965" y="795"/>
                </a:cubicBezTo>
                <a:cubicBezTo>
                  <a:pt x="15849" y="768"/>
                  <a:pt x="15566" y="684"/>
                  <a:pt x="15335" y="607"/>
                </a:cubicBezTo>
                <a:cubicBezTo>
                  <a:pt x="15104" y="531"/>
                  <a:pt x="14885" y="463"/>
                  <a:pt x="14847" y="457"/>
                </a:cubicBezTo>
                <a:cubicBezTo>
                  <a:pt x="14810" y="451"/>
                  <a:pt x="14769" y="440"/>
                  <a:pt x="14757" y="432"/>
                </a:cubicBezTo>
                <a:cubicBezTo>
                  <a:pt x="14744" y="424"/>
                  <a:pt x="14613" y="403"/>
                  <a:pt x="14465" y="385"/>
                </a:cubicBezTo>
                <a:cubicBezTo>
                  <a:pt x="14318" y="368"/>
                  <a:pt x="14152" y="325"/>
                  <a:pt x="14095" y="291"/>
                </a:cubicBezTo>
                <a:cubicBezTo>
                  <a:pt x="14039" y="256"/>
                  <a:pt x="13753" y="213"/>
                  <a:pt x="13462" y="193"/>
                </a:cubicBezTo>
                <a:cubicBezTo>
                  <a:pt x="13170" y="173"/>
                  <a:pt x="12810" y="130"/>
                  <a:pt x="12661" y="100"/>
                </a:cubicBezTo>
                <a:cubicBezTo>
                  <a:pt x="12338" y="33"/>
                  <a:pt x="11441" y="0"/>
                  <a:pt x="10582" y="0"/>
                </a:cubicBezTo>
                <a:close/>
                <a:moveTo>
                  <a:pt x="10548" y="3325"/>
                </a:moveTo>
                <a:cubicBezTo>
                  <a:pt x="10949" y="3316"/>
                  <a:pt x="11337" y="3325"/>
                  <a:pt x="11412" y="3357"/>
                </a:cubicBezTo>
                <a:cubicBezTo>
                  <a:pt x="11494" y="3393"/>
                  <a:pt x="12059" y="3498"/>
                  <a:pt x="12211" y="3506"/>
                </a:cubicBezTo>
                <a:cubicBezTo>
                  <a:pt x="12538" y="3524"/>
                  <a:pt x="13587" y="4162"/>
                  <a:pt x="14055" y="4628"/>
                </a:cubicBezTo>
                <a:cubicBezTo>
                  <a:pt x="15172" y="5740"/>
                  <a:pt x="15501" y="7991"/>
                  <a:pt x="14714" y="9126"/>
                </a:cubicBezTo>
                <a:cubicBezTo>
                  <a:pt x="14143" y="9950"/>
                  <a:pt x="13271" y="10451"/>
                  <a:pt x="11831" y="10783"/>
                </a:cubicBezTo>
                <a:cubicBezTo>
                  <a:pt x="10803" y="11019"/>
                  <a:pt x="9436" y="10890"/>
                  <a:pt x="8444" y="10463"/>
                </a:cubicBezTo>
                <a:cubicBezTo>
                  <a:pt x="7970" y="10259"/>
                  <a:pt x="7234" y="9682"/>
                  <a:pt x="6987" y="9320"/>
                </a:cubicBezTo>
                <a:cubicBezTo>
                  <a:pt x="6890" y="9178"/>
                  <a:pt x="6752" y="9010"/>
                  <a:pt x="6680" y="8946"/>
                </a:cubicBezTo>
                <a:cubicBezTo>
                  <a:pt x="6608" y="8882"/>
                  <a:pt x="6571" y="8831"/>
                  <a:pt x="6598" y="8831"/>
                </a:cubicBezTo>
                <a:cubicBezTo>
                  <a:pt x="6625" y="8831"/>
                  <a:pt x="6572" y="8585"/>
                  <a:pt x="6480" y="8284"/>
                </a:cubicBezTo>
                <a:cubicBezTo>
                  <a:pt x="6144" y="7191"/>
                  <a:pt x="6292" y="5900"/>
                  <a:pt x="6851" y="5031"/>
                </a:cubicBezTo>
                <a:cubicBezTo>
                  <a:pt x="7056" y="4714"/>
                  <a:pt x="7880" y="3904"/>
                  <a:pt x="8003" y="3899"/>
                </a:cubicBezTo>
                <a:cubicBezTo>
                  <a:pt x="8037" y="3898"/>
                  <a:pt x="8247" y="3811"/>
                  <a:pt x="8470" y="3705"/>
                </a:cubicBezTo>
                <a:cubicBezTo>
                  <a:pt x="8693" y="3600"/>
                  <a:pt x="8982" y="3505"/>
                  <a:pt x="9112" y="3494"/>
                </a:cubicBezTo>
                <a:cubicBezTo>
                  <a:pt x="9242" y="3483"/>
                  <a:pt x="9466" y="3440"/>
                  <a:pt x="9608" y="3398"/>
                </a:cubicBezTo>
                <a:cubicBezTo>
                  <a:pt x="9735" y="3360"/>
                  <a:pt x="10148" y="3334"/>
                  <a:pt x="10548" y="332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1655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472266" y="726440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2362078" y="7118986"/>
            <a:ext cx="1481910" cy="1480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1" name="Mon dernier est une friandise que l’on trouve au lait, noir ou blanc et qui fond dans la main !"/>
          <p:cNvSpPr txBox="1"/>
          <p:nvPr/>
        </p:nvSpPr>
        <p:spPr>
          <a:xfrm>
            <a:off x="35405" y="694266"/>
            <a:ext cx="1293399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Mon dernier est une friandise que l’on trouve au lait, noir ou blanc et qui fond dans la main !</a:t>
            </a:r>
          </a:p>
        </p:txBody>
      </p:sp>
      <p:sp>
        <p:nvSpPr>
          <p:cNvPr id="172" name="https://thumbs.dreamstime.com/b/little-gourmand-boy-cartoon-illustration-chocolate-cake-64943479.jpg"/>
          <p:cNvSpPr txBox="1"/>
          <p:nvPr/>
        </p:nvSpPr>
        <p:spPr>
          <a:xfrm>
            <a:off x="3656192" y="9330266"/>
            <a:ext cx="423614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212121"/>
                </a:solidFill>
              </a:defRPr>
            </a:lvl1pPr>
          </a:lstStyle>
          <a:p>
            <a:pPr/>
            <a:r>
              <a:t>https://thumbs.dreamstime.com/b/little-gourmand-boy-cartoon-illustration-chocolate-cake-64943479.jpg</a:t>
            </a:r>
          </a:p>
        </p:txBody>
      </p:sp>
      <p:pic>
        <p:nvPicPr>
          <p:cNvPr id="173" name="Capture d’écran 2020-03-29 à 10.23.27.png" descr="Capture d’écran 2020-03-29 à 10.23.27.png"/>
          <p:cNvPicPr>
            <a:picLocks noChangeAspect="1"/>
          </p:cNvPicPr>
          <p:nvPr/>
        </p:nvPicPr>
        <p:blipFill>
          <a:blip r:embed="rId7">
            <a:extLst/>
          </a:blip>
          <a:srcRect l="211" t="652" r="443" b="485"/>
          <a:stretch>
            <a:fillRect/>
          </a:stretch>
        </p:blipFill>
        <p:spPr>
          <a:xfrm>
            <a:off x="5523177" y="2106342"/>
            <a:ext cx="3911204" cy="7031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6437" y="0"/>
                </a:moveTo>
                <a:cubicBezTo>
                  <a:pt x="6464" y="18"/>
                  <a:pt x="6464" y="26"/>
                  <a:pt x="6496" y="45"/>
                </a:cubicBezTo>
                <a:cubicBezTo>
                  <a:pt x="6741" y="190"/>
                  <a:pt x="6657" y="299"/>
                  <a:pt x="6363" y="219"/>
                </a:cubicBezTo>
                <a:cubicBezTo>
                  <a:pt x="6213" y="179"/>
                  <a:pt x="6231" y="198"/>
                  <a:pt x="6428" y="291"/>
                </a:cubicBezTo>
                <a:cubicBezTo>
                  <a:pt x="6758" y="447"/>
                  <a:pt x="6688" y="522"/>
                  <a:pt x="6176" y="567"/>
                </a:cubicBezTo>
                <a:cubicBezTo>
                  <a:pt x="5909" y="590"/>
                  <a:pt x="5697" y="654"/>
                  <a:pt x="5504" y="767"/>
                </a:cubicBezTo>
                <a:cubicBezTo>
                  <a:pt x="5348" y="858"/>
                  <a:pt x="5108" y="949"/>
                  <a:pt x="4969" y="968"/>
                </a:cubicBezTo>
                <a:cubicBezTo>
                  <a:pt x="4822" y="989"/>
                  <a:pt x="4656" y="1068"/>
                  <a:pt x="4572" y="1158"/>
                </a:cubicBezTo>
                <a:cubicBezTo>
                  <a:pt x="4457" y="1282"/>
                  <a:pt x="4366" y="1314"/>
                  <a:pt x="4127" y="1314"/>
                </a:cubicBezTo>
                <a:cubicBezTo>
                  <a:pt x="3962" y="1314"/>
                  <a:pt x="3665" y="1340"/>
                  <a:pt x="3467" y="1370"/>
                </a:cubicBezTo>
                <a:cubicBezTo>
                  <a:pt x="3152" y="1419"/>
                  <a:pt x="3128" y="1433"/>
                  <a:pt x="3266" y="1490"/>
                </a:cubicBezTo>
                <a:cubicBezTo>
                  <a:pt x="3407" y="1547"/>
                  <a:pt x="3387" y="1568"/>
                  <a:pt x="3066" y="1687"/>
                </a:cubicBezTo>
                <a:cubicBezTo>
                  <a:pt x="2869" y="1761"/>
                  <a:pt x="2628" y="1900"/>
                  <a:pt x="2532" y="1997"/>
                </a:cubicBezTo>
                <a:lnTo>
                  <a:pt x="2354" y="2173"/>
                </a:lnTo>
                <a:lnTo>
                  <a:pt x="2683" y="1978"/>
                </a:lnTo>
                <a:cubicBezTo>
                  <a:pt x="3050" y="1760"/>
                  <a:pt x="3778" y="1552"/>
                  <a:pt x="3912" y="1626"/>
                </a:cubicBezTo>
                <a:cubicBezTo>
                  <a:pt x="3964" y="1655"/>
                  <a:pt x="3847" y="1765"/>
                  <a:pt x="3619" y="1903"/>
                </a:cubicBezTo>
                <a:cubicBezTo>
                  <a:pt x="3150" y="2186"/>
                  <a:pt x="2628" y="2781"/>
                  <a:pt x="2372" y="3323"/>
                </a:cubicBezTo>
                <a:cubicBezTo>
                  <a:pt x="2195" y="3697"/>
                  <a:pt x="2182" y="3823"/>
                  <a:pt x="2236" y="4749"/>
                </a:cubicBezTo>
                <a:cubicBezTo>
                  <a:pt x="2268" y="5308"/>
                  <a:pt x="2271" y="5780"/>
                  <a:pt x="2240" y="5797"/>
                </a:cubicBezTo>
                <a:cubicBezTo>
                  <a:pt x="2209" y="5814"/>
                  <a:pt x="2066" y="5804"/>
                  <a:pt x="1924" y="5774"/>
                </a:cubicBezTo>
                <a:cubicBezTo>
                  <a:pt x="1551" y="5696"/>
                  <a:pt x="1180" y="5764"/>
                  <a:pt x="1065" y="5931"/>
                </a:cubicBezTo>
                <a:cubicBezTo>
                  <a:pt x="845" y="6254"/>
                  <a:pt x="1294" y="6699"/>
                  <a:pt x="1911" y="6769"/>
                </a:cubicBezTo>
                <a:cubicBezTo>
                  <a:pt x="2214" y="6803"/>
                  <a:pt x="2248" y="6828"/>
                  <a:pt x="2470" y="7193"/>
                </a:cubicBezTo>
                <a:cubicBezTo>
                  <a:pt x="2785" y="7709"/>
                  <a:pt x="3148" y="8045"/>
                  <a:pt x="3748" y="8372"/>
                </a:cubicBezTo>
                <a:cubicBezTo>
                  <a:pt x="4347" y="8699"/>
                  <a:pt x="4923" y="8925"/>
                  <a:pt x="5598" y="9098"/>
                </a:cubicBezTo>
                <a:lnTo>
                  <a:pt x="6104" y="9227"/>
                </a:lnTo>
                <a:lnTo>
                  <a:pt x="5243" y="9705"/>
                </a:lnTo>
                <a:cubicBezTo>
                  <a:pt x="4322" y="10216"/>
                  <a:pt x="3693" y="10749"/>
                  <a:pt x="3312" y="11340"/>
                </a:cubicBezTo>
                <a:cubicBezTo>
                  <a:pt x="3139" y="11607"/>
                  <a:pt x="3124" y="11679"/>
                  <a:pt x="3222" y="11744"/>
                </a:cubicBezTo>
                <a:cubicBezTo>
                  <a:pt x="3308" y="11802"/>
                  <a:pt x="3327" y="11944"/>
                  <a:pt x="3288" y="12253"/>
                </a:cubicBezTo>
                <a:cubicBezTo>
                  <a:pt x="3210" y="12865"/>
                  <a:pt x="3358" y="13709"/>
                  <a:pt x="3590" y="13977"/>
                </a:cubicBezTo>
                <a:cubicBezTo>
                  <a:pt x="3694" y="14097"/>
                  <a:pt x="3781" y="14256"/>
                  <a:pt x="3781" y="14330"/>
                </a:cubicBezTo>
                <a:cubicBezTo>
                  <a:pt x="3781" y="14558"/>
                  <a:pt x="3513" y="15254"/>
                  <a:pt x="3362" y="15423"/>
                </a:cubicBezTo>
                <a:cubicBezTo>
                  <a:pt x="3255" y="15542"/>
                  <a:pt x="3247" y="15601"/>
                  <a:pt x="3325" y="15653"/>
                </a:cubicBezTo>
                <a:cubicBezTo>
                  <a:pt x="3402" y="15705"/>
                  <a:pt x="3403" y="15761"/>
                  <a:pt x="3325" y="15866"/>
                </a:cubicBezTo>
                <a:cubicBezTo>
                  <a:pt x="3234" y="15990"/>
                  <a:pt x="2939" y="16751"/>
                  <a:pt x="2939" y="16865"/>
                </a:cubicBezTo>
                <a:cubicBezTo>
                  <a:pt x="2939" y="16887"/>
                  <a:pt x="3217" y="16918"/>
                  <a:pt x="3555" y="16933"/>
                </a:cubicBezTo>
                <a:cubicBezTo>
                  <a:pt x="4286" y="16966"/>
                  <a:pt x="4383" y="17005"/>
                  <a:pt x="4241" y="17210"/>
                </a:cubicBezTo>
                <a:cubicBezTo>
                  <a:pt x="4086" y="17434"/>
                  <a:pt x="4117" y="18296"/>
                  <a:pt x="4294" y="18688"/>
                </a:cubicBezTo>
                <a:cubicBezTo>
                  <a:pt x="4378" y="18874"/>
                  <a:pt x="4471" y="19077"/>
                  <a:pt x="4498" y="19139"/>
                </a:cubicBezTo>
                <a:cubicBezTo>
                  <a:pt x="4535" y="19226"/>
                  <a:pt x="4481" y="19271"/>
                  <a:pt x="4267" y="19333"/>
                </a:cubicBezTo>
                <a:cubicBezTo>
                  <a:pt x="3685" y="19500"/>
                  <a:pt x="2603" y="19630"/>
                  <a:pt x="1541" y="19659"/>
                </a:cubicBezTo>
                <a:cubicBezTo>
                  <a:pt x="781" y="19681"/>
                  <a:pt x="421" y="19712"/>
                  <a:pt x="307" y="19768"/>
                </a:cubicBezTo>
                <a:cubicBezTo>
                  <a:pt x="73" y="19881"/>
                  <a:pt x="53" y="19823"/>
                  <a:pt x="22" y="18896"/>
                </a:cubicBezTo>
                <a:cubicBezTo>
                  <a:pt x="18" y="18790"/>
                  <a:pt x="15" y="18741"/>
                  <a:pt x="11" y="18733"/>
                </a:cubicBezTo>
                <a:cubicBezTo>
                  <a:pt x="22" y="19957"/>
                  <a:pt x="33" y="21061"/>
                  <a:pt x="44" y="20899"/>
                </a:cubicBezTo>
                <a:cubicBezTo>
                  <a:pt x="75" y="20446"/>
                  <a:pt x="128" y="20178"/>
                  <a:pt x="186" y="20191"/>
                </a:cubicBezTo>
                <a:cubicBezTo>
                  <a:pt x="238" y="20202"/>
                  <a:pt x="378" y="20284"/>
                  <a:pt x="495" y="20373"/>
                </a:cubicBezTo>
                <a:cubicBezTo>
                  <a:pt x="613" y="20461"/>
                  <a:pt x="864" y="20587"/>
                  <a:pt x="1054" y="20652"/>
                </a:cubicBezTo>
                <a:cubicBezTo>
                  <a:pt x="1378" y="20761"/>
                  <a:pt x="1505" y="20768"/>
                  <a:pt x="2987" y="20766"/>
                </a:cubicBezTo>
                <a:cubicBezTo>
                  <a:pt x="5364" y="20764"/>
                  <a:pt x="6726" y="20587"/>
                  <a:pt x="6935" y="20254"/>
                </a:cubicBezTo>
                <a:cubicBezTo>
                  <a:pt x="7040" y="20086"/>
                  <a:pt x="6882" y="19780"/>
                  <a:pt x="6582" y="19575"/>
                </a:cubicBezTo>
                <a:cubicBezTo>
                  <a:pt x="6041" y="19205"/>
                  <a:pt x="5780" y="18561"/>
                  <a:pt x="5854" y="17767"/>
                </a:cubicBezTo>
                <a:cubicBezTo>
                  <a:pt x="5912" y="17145"/>
                  <a:pt x="6021" y="17048"/>
                  <a:pt x="6713" y="17000"/>
                </a:cubicBezTo>
                <a:cubicBezTo>
                  <a:pt x="7285" y="16960"/>
                  <a:pt x="7419" y="16984"/>
                  <a:pt x="7419" y="17123"/>
                </a:cubicBezTo>
                <a:cubicBezTo>
                  <a:pt x="7419" y="17200"/>
                  <a:pt x="7548" y="17229"/>
                  <a:pt x="8110" y="17279"/>
                </a:cubicBezTo>
                <a:cubicBezTo>
                  <a:pt x="8489" y="17314"/>
                  <a:pt x="8819" y="17352"/>
                  <a:pt x="8844" y="17366"/>
                </a:cubicBezTo>
                <a:cubicBezTo>
                  <a:pt x="8869" y="17380"/>
                  <a:pt x="8848" y="17499"/>
                  <a:pt x="8798" y="17629"/>
                </a:cubicBezTo>
                <a:cubicBezTo>
                  <a:pt x="8688" y="17915"/>
                  <a:pt x="8817" y="18472"/>
                  <a:pt x="9107" y="18963"/>
                </a:cubicBezTo>
                <a:lnTo>
                  <a:pt x="9304" y="19297"/>
                </a:lnTo>
                <a:lnTo>
                  <a:pt x="8850" y="19552"/>
                </a:lnTo>
                <a:cubicBezTo>
                  <a:pt x="8602" y="19692"/>
                  <a:pt x="8220" y="19994"/>
                  <a:pt x="8000" y="20223"/>
                </a:cubicBezTo>
                <a:cubicBezTo>
                  <a:pt x="7780" y="20451"/>
                  <a:pt x="7515" y="20721"/>
                  <a:pt x="7413" y="20821"/>
                </a:cubicBezTo>
                <a:cubicBezTo>
                  <a:pt x="7134" y="21094"/>
                  <a:pt x="7205" y="21282"/>
                  <a:pt x="7652" y="21454"/>
                </a:cubicBezTo>
                <a:cubicBezTo>
                  <a:pt x="8014" y="21593"/>
                  <a:pt x="8064" y="21597"/>
                  <a:pt x="9311" y="21599"/>
                </a:cubicBezTo>
                <a:cubicBezTo>
                  <a:pt x="10017" y="21600"/>
                  <a:pt x="10668" y="21579"/>
                  <a:pt x="10757" y="21552"/>
                </a:cubicBezTo>
                <a:cubicBezTo>
                  <a:pt x="10846" y="21524"/>
                  <a:pt x="11119" y="21455"/>
                  <a:pt x="11364" y="21398"/>
                </a:cubicBezTo>
                <a:cubicBezTo>
                  <a:pt x="11972" y="21256"/>
                  <a:pt x="12173" y="21012"/>
                  <a:pt x="12175" y="20414"/>
                </a:cubicBezTo>
                <a:cubicBezTo>
                  <a:pt x="12178" y="19848"/>
                  <a:pt x="11948" y="19528"/>
                  <a:pt x="11375" y="19308"/>
                </a:cubicBezTo>
                <a:cubicBezTo>
                  <a:pt x="11027" y="19175"/>
                  <a:pt x="10945" y="19105"/>
                  <a:pt x="10777" y="18803"/>
                </a:cubicBezTo>
                <a:cubicBezTo>
                  <a:pt x="10530" y="18359"/>
                  <a:pt x="10424" y="17632"/>
                  <a:pt x="10591" y="17520"/>
                </a:cubicBezTo>
                <a:cubicBezTo>
                  <a:pt x="10671" y="17466"/>
                  <a:pt x="10876" y="17439"/>
                  <a:pt x="11233" y="17439"/>
                </a:cubicBezTo>
                <a:cubicBezTo>
                  <a:pt x="11863" y="17439"/>
                  <a:pt x="13175" y="17317"/>
                  <a:pt x="13922" y="17188"/>
                </a:cubicBezTo>
                <a:lnTo>
                  <a:pt x="14464" y="17094"/>
                </a:lnTo>
                <a:lnTo>
                  <a:pt x="14444" y="16889"/>
                </a:lnTo>
                <a:cubicBezTo>
                  <a:pt x="14432" y="16777"/>
                  <a:pt x="14357" y="16533"/>
                  <a:pt x="14277" y="16347"/>
                </a:cubicBezTo>
                <a:cubicBezTo>
                  <a:pt x="14198" y="16161"/>
                  <a:pt x="14125" y="15915"/>
                  <a:pt x="14113" y="15801"/>
                </a:cubicBezTo>
                <a:cubicBezTo>
                  <a:pt x="14094" y="15611"/>
                  <a:pt x="14112" y="15592"/>
                  <a:pt x="14336" y="15578"/>
                </a:cubicBezTo>
                <a:cubicBezTo>
                  <a:pt x="14672" y="15556"/>
                  <a:pt x="14733" y="15357"/>
                  <a:pt x="14591" y="14747"/>
                </a:cubicBezTo>
                <a:lnTo>
                  <a:pt x="14479" y="14266"/>
                </a:lnTo>
                <a:lnTo>
                  <a:pt x="14718" y="14123"/>
                </a:lnTo>
                <a:cubicBezTo>
                  <a:pt x="15293" y="13780"/>
                  <a:pt x="15473" y="13306"/>
                  <a:pt x="15430" y="12261"/>
                </a:cubicBezTo>
                <a:cubicBezTo>
                  <a:pt x="15402" y="11571"/>
                  <a:pt x="15413" y="11523"/>
                  <a:pt x="15610" y="11384"/>
                </a:cubicBezTo>
                <a:cubicBezTo>
                  <a:pt x="15724" y="11302"/>
                  <a:pt x="15818" y="11210"/>
                  <a:pt x="15818" y="11180"/>
                </a:cubicBezTo>
                <a:cubicBezTo>
                  <a:pt x="15818" y="11149"/>
                  <a:pt x="15632" y="10912"/>
                  <a:pt x="15404" y="10653"/>
                </a:cubicBezTo>
                <a:cubicBezTo>
                  <a:pt x="14709" y="9864"/>
                  <a:pt x="13711" y="9286"/>
                  <a:pt x="12664" y="9065"/>
                </a:cubicBezTo>
                <a:cubicBezTo>
                  <a:pt x="12422" y="9013"/>
                  <a:pt x="12226" y="8947"/>
                  <a:pt x="12226" y="8917"/>
                </a:cubicBezTo>
                <a:cubicBezTo>
                  <a:pt x="12226" y="8887"/>
                  <a:pt x="12520" y="8748"/>
                  <a:pt x="12879" y="8606"/>
                </a:cubicBezTo>
                <a:cubicBezTo>
                  <a:pt x="14407" y="8005"/>
                  <a:pt x="15612" y="7072"/>
                  <a:pt x="16046" y="6152"/>
                </a:cubicBezTo>
                <a:cubicBezTo>
                  <a:pt x="16155" y="5921"/>
                  <a:pt x="16162" y="5917"/>
                  <a:pt x="16583" y="5902"/>
                </a:cubicBezTo>
                <a:cubicBezTo>
                  <a:pt x="17123" y="5882"/>
                  <a:pt x="17324" y="5764"/>
                  <a:pt x="17381" y="5433"/>
                </a:cubicBezTo>
                <a:cubicBezTo>
                  <a:pt x="17438" y="5100"/>
                  <a:pt x="17231" y="4869"/>
                  <a:pt x="16820" y="4810"/>
                </a:cubicBezTo>
                <a:lnTo>
                  <a:pt x="16517" y="4767"/>
                </a:lnTo>
                <a:lnTo>
                  <a:pt x="16458" y="4145"/>
                </a:lnTo>
                <a:cubicBezTo>
                  <a:pt x="16425" y="3804"/>
                  <a:pt x="16326" y="3373"/>
                  <a:pt x="16239" y="3187"/>
                </a:cubicBezTo>
                <a:cubicBezTo>
                  <a:pt x="16046" y="2776"/>
                  <a:pt x="15551" y="2166"/>
                  <a:pt x="15204" y="1913"/>
                </a:cubicBezTo>
                <a:lnTo>
                  <a:pt x="14950" y="1726"/>
                </a:lnTo>
                <a:lnTo>
                  <a:pt x="15150" y="1623"/>
                </a:lnTo>
                <a:cubicBezTo>
                  <a:pt x="15357" y="1515"/>
                  <a:pt x="15509" y="1281"/>
                  <a:pt x="15408" y="1225"/>
                </a:cubicBezTo>
                <a:cubicBezTo>
                  <a:pt x="15376" y="1208"/>
                  <a:pt x="15351" y="1236"/>
                  <a:pt x="15351" y="1289"/>
                </a:cubicBezTo>
                <a:cubicBezTo>
                  <a:pt x="15351" y="1398"/>
                  <a:pt x="15002" y="1626"/>
                  <a:pt x="14836" y="1626"/>
                </a:cubicBezTo>
                <a:cubicBezTo>
                  <a:pt x="14776" y="1626"/>
                  <a:pt x="14647" y="1576"/>
                  <a:pt x="14549" y="1514"/>
                </a:cubicBezTo>
                <a:cubicBezTo>
                  <a:pt x="14252" y="1327"/>
                  <a:pt x="13069" y="918"/>
                  <a:pt x="12316" y="744"/>
                </a:cubicBezTo>
                <a:cubicBezTo>
                  <a:pt x="10860" y="406"/>
                  <a:pt x="8248" y="216"/>
                  <a:pt x="7496" y="393"/>
                </a:cubicBezTo>
                <a:cubicBezTo>
                  <a:pt x="7308" y="437"/>
                  <a:pt x="7129" y="459"/>
                  <a:pt x="7099" y="443"/>
                </a:cubicBezTo>
                <a:cubicBezTo>
                  <a:pt x="7004" y="389"/>
                  <a:pt x="7042" y="192"/>
                  <a:pt x="7163" y="116"/>
                </a:cubicBezTo>
                <a:cubicBezTo>
                  <a:pt x="7227" y="75"/>
                  <a:pt x="7182" y="88"/>
                  <a:pt x="7062" y="144"/>
                </a:cubicBezTo>
                <a:lnTo>
                  <a:pt x="6843" y="246"/>
                </a:lnTo>
                <a:lnTo>
                  <a:pt x="6523" y="51"/>
                </a:lnTo>
                <a:lnTo>
                  <a:pt x="6437" y="0"/>
                </a:lnTo>
                <a:close/>
                <a:moveTo>
                  <a:pt x="5545" y="20"/>
                </a:moveTo>
                <a:cubicBezTo>
                  <a:pt x="5513" y="19"/>
                  <a:pt x="5476" y="23"/>
                  <a:pt x="5442" y="30"/>
                </a:cubicBezTo>
                <a:cubicBezTo>
                  <a:pt x="5368" y="47"/>
                  <a:pt x="5390" y="58"/>
                  <a:pt x="5499" y="61"/>
                </a:cubicBezTo>
                <a:cubicBezTo>
                  <a:pt x="5598" y="63"/>
                  <a:pt x="5653" y="51"/>
                  <a:pt x="5622" y="34"/>
                </a:cubicBezTo>
                <a:cubicBezTo>
                  <a:pt x="5606" y="25"/>
                  <a:pt x="5578" y="20"/>
                  <a:pt x="5545" y="20"/>
                </a:cubicBezTo>
                <a:close/>
                <a:moveTo>
                  <a:pt x="5898" y="66"/>
                </a:moveTo>
                <a:cubicBezTo>
                  <a:pt x="5831" y="66"/>
                  <a:pt x="5842" y="87"/>
                  <a:pt x="5927" y="117"/>
                </a:cubicBezTo>
                <a:cubicBezTo>
                  <a:pt x="6106" y="182"/>
                  <a:pt x="6138" y="182"/>
                  <a:pt x="6067" y="117"/>
                </a:cubicBezTo>
                <a:cubicBezTo>
                  <a:pt x="6035" y="88"/>
                  <a:pt x="5959" y="65"/>
                  <a:pt x="5898" y="66"/>
                </a:cubicBezTo>
                <a:close/>
                <a:moveTo>
                  <a:pt x="15" y="2985"/>
                </a:moveTo>
                <a:cubicBezTo>
                  <a:pt x="7" y="2758"/>
                  <a:pt x="0" y="4629"/>
                  <a:pt x="0" y="7998"/>
                </a:cubicBezTo>
                <a:cubicBezTo>
                  <a:pt x="0" y="12490"/>
                  <a:pt x="11" y="14336"/>
                  <a:pt x="24" y="12099"/>
                </a:cubicBezTo>
                <a:cubicBezTo>
                  <a:pt x="38" y="9863"/>
                  <a:pt x="38" y="6187"/>
                  <a:pt x="24" y="3932"/>
                </a:cubicBezTo>
                <a:cubicBezTo>
                  <a:pt x="21" y="3368"/>
                  <a:pt x="18" y="3060"/>
                  <a:pt x="15" y="2985"/>
                </a:cubicBezTo>
                <a:close/>
                <a:moveTo>
                  <a:pt x="21440" y="8870"/>
                </a:moveTo>
                <a:cubicBezTo>
                  <a:pt x="21482" y="8896"/>
                  <a:pt x="21526" y="8922"/>
                  <a:pt x="21554" y="8951"/>
                </a:cubicBezTo>
                <a:cubicBezTo>
                  <a:pt x="21572" y="8970"/>
                  <a:pt x="21586" y="8964"/>
                  <a:pt x="21600" y="8943"/>
                </a:cubicBezTo>
                <a:cubicBezTo>
                  <a:pt x="21566" y="8921"/>
                  <a:pt x="21498" y="8894"/>
                  <a:pt x="21440" y="887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4988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529F31"/>
            </a:gs>
            <a:gs pos="100000">
              <a:srgbClr val="6DFBE3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Enregistrement audio.m4a" descr="Enregistrement audio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472266" y="7298266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1211729577.png" descr="1211729577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971361" y="8091289"/>
            <a:ext cx="1559670" cy="155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th.jpeg" descr="th.jpeg"/>
          <p:cNvPicPr>
            <a:picLocks noChangeAspect="1"/>
          </p:cNvPicPr>
          <p:nvPr/>
        </p:nvPicPr>
        <p:blipFill>
          <a:blip r:embed="rId6">
            <a:extLst/>
          </a:blip>
          <a:srcRect l="14469" t="14749" r="14381" b="14192"/>
          <a:stretch>
            <a:fillRect/>
          </a:stretch>
        </p:blipFill>
        <p:spPr>
          <a:xfrm>
            <a:off x="2328212" y="7051253"/>
            <a:ext cx="1481910" cy="1480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222" fill="norm" stroke="1" extrusionOk="0">
                <a:moveTo>
                  <a:pt x="10935" y="1"/>
                </a:moveTo>
                <a:cubicBezTo>
                  <a:pt x="9178" y="-7"/>
                  <a:pt x="8623" y="56"/>
                  <a:pt x="7569" y="382"/>
                </a:cubicBezTo>
                <a:cubicBezTo>
                  <a:pt x="4227" y="1416"/>
                  <a:pt x="1705" y="3788"/>
                  <a:pt x="577" y="6960"/>
                </a:cubicBezTo>
                <a:cubicBezTo>
                  <a:pt x="196" y="8033"/>
                  <a:pt x="91" y="8659"/>
                  <a:pt x="29" y="10233"/>
                </a:cubicBezTo>
                <a:cubicBezTo>
                  <a:pt x="-42" y="12004"/>
                  <a:pt x="-5" y="12312"/>
                  <a:pt x="410" y="13636"/>
                </a:cubicBezTo>
                <a:cubicBezTo>
                  <a:pt x="1203" y="16166"/>
                  <a:pt x="2761" y="18215"/>
                  <a:pt x="4913" y="19554"/>
                </a:cubicBezTo>
                <a:cubicBezTo>
                  <a:pt x="6080" y="20280"/>
                  <a:pt x="6428" y="20429"/>
                  <a:pt x="8158" y="20908"/>
                </a:cubicBezTo>
                <a:cubicBezTo>
                  <a:pt x="10629" y="21593"/>
                  <a:pt x="14133" y="21121"/>
                  <a:pt x="16200" y="19827"/>
                </a:cubicBezTo>
                <a:cubicBezTo>
                  <a:pt x="16643" y="19550"/>
                  <a:pt x="17061" y="19321"/>
                  <a:pt x="17130" y="19321"/>
                </a:cubicBezTo>
                <a:cubicBezTo>
                  <a:pt x="17335" y="19321"/>
                  <a:pt x="19423" y="17135"/>
                  <a:pt x="19901" y="16418"/>
                </a:cubicBezTo>
                <a:cubicBezTo>
                  <a:pt x="20994" y="14780"/>
                  <a:pt x="21558" y="12765"/>
                  <a:pt x="21558" y="10529"/>
                </a:cubicBezTo>
                <a:cubicBezTo>
                  <a:pt x="21558" y="7261"/>
                  <a:pt x="20276" y="4441"/>
                  <a:pt x="17915" y="2522"/>
                </a:cubicBezTo>
                <a:cubicBezTo>
                  <a:pt x="16463" y="1342"/>
                  <a:pt x="15888" y="1005"/>
                  <a:pt x="14353" y="467"/>
                </a:cubicBezTo>
                <a:cubicBezTo>
                  <a:pt x="13195" y="62"/>
                  <a:pt x="12792" y="9"/>
                  <a:pt x="10935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8" name="https://thumbs.dreamstime.com/b/little-gourmand-boy-cartoon-illustration-chocolate-cake-64943479.jpg"/>
          <p:cNvSpPr txBox="1"/>
          <p:nvPr/>
        </p:nvSpPr>
        <p:spPr>
          <a:xfrm>
            <a:off x="3656192" y="9330266"/>
            <a:ext cx="423614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">
                <a:solidFill>
                  <a:srgbClr val="212121"/>
                </a:solidFill>
              </a:defRPr>
            </a:lvl1pPr>
          </a:lstStyle>
          <a:p>
            <a:pPr/>
            <a:r>
              <a:t>https://thumbs.dreamstime.com/b/little-gourmand-boy-cartoon-illustration-chocolate-cake-64943479.jpg</a:t>
            </a:r>
          </a:p>
        </p:txBody>
      </p:sp>
      <p:pic>
        <p:nvPicPr>
          <p:cNvPr id="179" name="Capture d’écran 2020-03-29 à 10.23.27.png" descr="Capture d’écran 2020-03-29 à 10.23.27.png"/>
          <p:cNvPicPr>
            <a:picLocks noChangeAspect="1"/>
          </p:cNvPicPr>
          <p:nvPr/>
        </p:nvPicPr>
        <p:blipFill>
          <a:blip r:embed="rId7">
            <a:extLst/>
          </a:blip>
          <a:srcRect l="211" t="652" r="443" b="485"/>
          <a:stretch>
            <a:fillRect/>
          </a:stretch>
        </p:blipFill>
        <p:spPr>
          <a:xfrm>
            <a:off x="5523177" y="2106342"/>
            <a:ext cx="3911204" cy="7031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6437" y="0"/>
                </a:moveTo>
                <a:cubicBezTo>
                  <a:pt x="6464" y="18"/>
                  <a:pt x="6464" y="26"/>
                  <a:pt x="6496" y="45"/>
                </a:cubicBezTo>
                <a:cubicBezTo>
                  <a:pt x="6741" y="190"/>
                  <a:pt x="6657" y="299"/>
                  <a:pt x="6363" y="219"/>
                </a:cubicBezTo>
                <a:cubicBezTo>
                  <a:pt x="6213" y="179"/>
                  <a:pt x="6231" y="198"/>
                  <a:pt x="6428" y="291"/>
                </a:cubicBezTo>
                <a:cubicBezTo>
                  <a:pt x="6758" y="447"/>
                  <a:pt x="6688" y="522"/>
                  <a:pt x="6176" y="567"/>
                </a:cubicBezTo>
                <a:cubicBezTo>
                  <a:pt x="5909" y="590"/>
                  <a:pt x="5697" y="654"/>
                  <a:pt x="5504" y="767"/>
                </a:cubicBezTo>
                <a:cubicBezTo>
                  <a:pt x="5348" y="858"/>
                  <a:pt x="5108" y="949"/>
                  <a:pt x="4969" y="968"/>
                </a:cubicBezTo>
                <a:cubicBezTo>
                  <a:pt x="4822" y="989"/>
                  <a:pt x="4656" y="1068"/>
                  <a:pt x="4572" y="1158"/>
                </a:cubicBezTo>
                <a:cubicBezTo>
                  <a:pt x="4457" y="1282"/>
                  <a:pt x="4366" y="1314"/>
                  <a:pt x="4127" y="1314"/>
                </a:cubicBezTo>
                <a:cubicBezTo>
                  <a:pt x="3962" y="1314"/>
                  <a:pt x="3665" y="1340"/>
                  <a:pt x="3467" y="1370"/>
                </a:cubicBezTo>
                <a:cubicBezTo>
                  <a:pt x="3152" y="1419"/>
                  <a:pt x="3128" y="1433"/>
                  <a:pt x="3266" y="1490"/>
                </a:cubicBezTo>
                <a:cubicBezTo>
                  <a:pt x="3407" y="1547"/>
                  <a:pt x="3387" y="1568"/>
                  <a:pt x="3066" y="1687"/>
                </a:cubicBezTo>
                <a:cubicBezTo>
                  <a:pt x="2869" y="1761"/>
                  <a:pt x="2628" y="1900"/>
                  <a:pt x="2532" y="1997"/>
                </a:cubicBezTo>
                <a:lnTo>
                  <a:pt x="2354" y="2173"/>
                </a:lnTo>
                <a:lnTo>
                  <a:pt x="2683" y="1978"/>
                </a:lnTo>
                <a:cubicBezTo>
                  <a:pt x="3050" y="1760"/>
                  <a:pt x="3778" y="1552"/>
                  <a:pt x="3912" y="1626"/>
                </a:cubicBezTo>
                <a:cubicBezTo>
                  <a:pt x="3964" y="1655"/>
                  <a:pt x="3847" y="1765"/>
                  <a:pt x="3619" y="1903"/>
                </a:cubicBezTo>
                <a:cubicBezTo>
                  <a:pt x="3150" y="2186"/>
                  <a:pt x="2628" y="2781"/>
                  <a:pt x="2372" y="3323"/>
                </a:cubicBezTo>
                <a:cubicBezTo>
                  <a:pt x="2195" y="3697"/>
                  <a:pt x="2182" y="3823"/>
                  <a:pt x="2236" y="4749"/>
                </a:cubicBezTo>
                <a:cubicBezTo>
                  <a:pt x="2268" y="5308"/>
                  <a:pt x="2271" y="5780"/>
                  <a:pt x="2240" y="5797"/>
                </a:cubicBezTo>
                <a:cubicBezTo>
                  <a:pt x="2209" y="5814"/>
                  <a:pt x="2066" y="5804"/>
                  <a:pt x="1924" y="5774"/>
                </a:cubicBezTo>
                <a:cubicBezTo>
                  <a:pt x="1551" y="5696"/>
                  <a:pt x="1180" y="5764"/>
                  <a:pt x="1065" y="5931"/>
                </a:cubicBezTo>
                <a:cubicBezTo>
                  <a:pt x="845" y="6254"/>
                  <a:pt x="1294" y="6699"/>
                  <a:pt x="1911" y="6769"/>
                </a:cubicBezTo>
                <a:cubicBezTo>
                  <a:pt x="2214" y="6803"/>
                  <a:pt x="2248" y="6828"/>
                  <a:pt x="2470" y="7193"/>
                </a:cubicBezTo>
                <a:cubicBezTo>
                  <a:pt x="2785" y="7709"/>
                  <a:pt x="3148" y="8045"/>
                  <a:pt x="3748" y="8372"/>
                </a:cubicBezTo>
                <a:cubicBezTo>
                  <a:pt x="4347" y="8699"/>
                  <a:pt x="4923" y="8925"/>
                  <a:pt x="5598" y="9098"/>
                </a:cubicBezTo>
                <a:lnTo>
                  <a:pt x="6104" y="9227"/>
                </a:lnTo>
                <a:lnTo>
                  <a:pt x="5243" y="9705"/>
                </a:lnTo>
                <a:cubicBezTo>
                  <a:pt x="4322" y="10216"/>
                  <a:pt x="3693" y="10749"/>
                  <a:pt x="3312" y="11340"/>
                </a:cubicBezTo>
                <a:cubicBezTo>
                  <a:pt x="3139" y="11607"/>
                  <a:pt x="3124" y="11679"/>
                  <a:pt x="3222" y="11744"/>
                </a:cubicBezTo>
                <a:cubicBezTo>
                  <a:pt x="3308" y="11802"/>
                  <a:pt x="3327" y="11944"/>
                  <a:pt x="3288" y="12253"/>
                </a:cubicBezTo>
                <a:cubicBezTo>
                  <a:pt x="3210" y="12865"/>
                  <a:pt x="3358" y="13709"/>
                  <a:pt x="3590" y="13977"/>
                </a:cubicBezTo>
                <a:cubicBezTo>
                  <a:pt x="3694" y="14097"/>
                  <a:pt x="3781" y="14256"/>
                  <a:pt x="3781" y="14330"/>
                </a:cubicBezTo>
                <a:cubicBezTo>
                  <a:pt x="3781" y="14558"/>
                  <a:pt x="3513" y="15254"/>
                  <a:pt x="3362" y="15423"/>
                </a:cubicBezTo>
                <a:cubicBezTo>
                  <a:pt x="3255" y="15542"/>
                  <a:pt x="3247" y="15601"/>
                  <a:pt x="3325" y="15653"/>
                </a:cubicBezTo>
                <a:cubicBezTo>
                  <a:pt x="3402" y="15705"/>
                  <a:pt x="3403" y="15761"/>
                  <a:pt x="3325" y="15866"/>
                </a:cubicBezTo>
                <a:cubicBezTo>
                  <a:pt x="3234" y="15990"/>
                  <a:pt x="2939" y="16751"/>
                  <a:pt x="2939" y="16865"/>
                </a:cubicBezTo>
                <a:cubicBezTo>
                  <a:pt x="2939" y="16887"/>
                  <a:pt x="3217" y="16918"/>
                  <a:pt x="3555" y="16933"/>
                </a:cubicBezTo>
                <a:cubicBezTo>
                  <a:pt x="4286" y="16966"/>
                  <a:pt x="4383" y="17005"/>
                  <a:pt x="4241" y="17210"/>
                </a:cubicBezTo>
                <a:cubicBezTo>
                  <a:pt x="4086" y="17434"/>
                  <a:pt x="4117" y="18296"/>
                  <a:pt x="4294" y="18688"/>
                </a:cubicBezTo>
                <a:cubicBezTo>
                  <a:pt x="4378" y="18874"/>
                  <a:pt x="4471" y="19077"/>
                  <a:pt x="4498" y="19139"/>
                </a:cubicBezTo>
                <a:cubicBezTo>
                  <a:pt x="4535" y="19226"/>
                  <a:pt x="4481" y="19271"/>
                  <a:pt x="4267" y="19333"/>
                </a:cubicBezTo>
                <a:cubicBezTo>
                  <a:pt x="3685" y="19500"/>
                  <a:pt x="2603" y="19630"/>
                  <a:pt x="1541" y="19659"/>
                </a:cubicBezTo>
                <a:cubicBezTo>
                  <a:pt x="781" y="19681"/>
                  <a:pt x="421" y="19712"/>
                  <a:pt x="307" y="19768"/>
                </a:cubicBezTo>
                <a:cubicBezTo>
                  <a:pt x="73" y="19881"/>
                  <a:pt x="53" y="19823"/>
                  <a:pt x="22" y="18896"/>
                </a:cubicBezTo>
                <a:cubicBezTo>
                  <a:pt x="18" y="18790"/>
                  <a:pt x="15" y="18741"/>
                  <a:pt x="11" y="18733"/>
                </a:cubicBezTo>
                <a:cubicBezTo>
                  <a:pt x="22" y="19957"/>
                  <a:pt x="33" y="21061"/>
                  <a:pt x="44" y="20899"/>
                </a:cubicBezTo>
                <a:cubicBezTo>
                  <a:pt x="75" y="20446"/>
                  <a:pt x="128" y="20178"/>
                  <a:pt x="186" y="20191"/>
                </a:cubicBezTo>
                <a:cubicBezTo>
                  <a:pt x="238" y="20202"/>
                  <a:pt x="378" y="20284"/>
                  <a:pt x="495" y="20373"/>
                </a:cubicBezTo>
                <a:cubicBezTo>
                  <a:pt x="613" y="20461"/>
                  <a:pt x="864" y="20587"/>
                  <a:pt x="1054" y="20652"/>
                </a:cubicBezTo>
                <a:cubicBezTo>
                  <a:pt x="1378" y="20761"/>
                  <a:pt x="1505" y="20768"/>
                  <a:pt x="2987" y="20766"/>
                </a:cubicBezTo>
                <a:cubicBezTo>
                  <a:pt x="5364" y="20764"/>
                  <a:pt x="6726" y="20587"/>
                  <a:pt x="6935" y="20254"/>
                </a:cubicBezTo>
                <a:cubicBezTo>
                  <a:pt x="7040" y="20086"/>
                  <a:pt x="6882" y="19780"/>
                  <a:pt x="6582" y="19575"/>
                </a:cubicBezTo>
                <a:cubicBezTo>
                  <a:pt x="6041" y="19205"/>
                  <a:pt x="5780" y="18561"/>
                  <a:pt x="5854" y="17767"/>
                </a:cubicBezTo>
                <a:cubicBezTo>
                  <a:pt x="5912" y="17145"/>
                  <a:pt x="6021" y="17048"/>
                  <a:pt x="6713" y="17000"/>
                </a:cubicBezTo>
                <a:cubicBezTo>
                  <a:pt x="7285" y="16960"/>
                  <a:pt x="7419" y="16984"/>
                  <a:pt x="7419" y="17123"/>
                </a:cubicBezTo>
                <a:cubicBezTo>
                  <a:pt x="7419" y="17200"/>
                  <a:pt x="7548" y="17229"/>
                  <a:pt x="8110" y="17279"/>
                </a:cubicBezTo>
                <a:cubicBezTo>
                  <a:pt x="8489" y="17314"/>
                  <a:pt x="8819" y="17352"/>
                  <a:pt x="8844" y="17366"/>
                </a:cubicBezTo>
                <a:cubicBezTo>
                  <a:pt x="8869" y="17380"/>
                  <a:pt x="8848" y="17499"/>
                  <a:pt x="8798" y="17629"/>
                </a:cubicBezTo>
                <a:cubicBezTo>
                  <a:pt x="8688" y="17915"/>
                  <a:pt x="8817" y="18472"/>
                  <a:pt x="9107" y="18963"/>
                </a:cubicBezTo>
                <a:lnTo>
                  <a:pt x="9304" y="19297"/>
                </a:lnTo>
                <a:lnTo>
                  <a:pt x="8850" y="19552"/>
                </a:lnTo>
                <a:cubicBezTo>
                  <a:pt x="8602" y="19692"/>
                  <a:pt x="8220" y="19994"/>
                  <a:pt x="8000" y="20223"/>
                </a:cubicBezTo>
                <a:cubicBezTo>
                  <a:pt x="7780" y="20451"/>
                  <a:pt x="7515" y="20721"/>
                  <a:pt x="7413" y="20821"/>
                </a:cubicBezTo>
                <a:cubicBezTo>
                  <a:pt x="7134" y="21094"/>
                  <a:pt x="7205" y="21282"/>
                  <a:pt x="7652" y="21454"/>
                </a:cubicBezTo>
                <a:cubicBezTo>
                  <a:pt x="8014" y="21593"/>
                  <a:pt x="8064" y="21597"/>
                  <a:pt x="9311" y="21599"/>
                </a:cubicBezTo>
                <a:cubicBezTo>
                  <a:pt x="10017" y="21600"/>
                  <a:pt x="10668" y="21579"/>
                  <a:pt x="10757" y="21552"/>
                </a:cubicBezTo>
                <a:cubicBezTo>
                  <a:pt x="10846" y="21524"/>
                  <a:pt x="11119" y="21455"/>
                  <a:pt x="11364" y="21398"/>
                </a:cubicBezTo>
                <a:cubicBezTo>
                  <a:pt x="11972" y="21256"/>
                  <a:pt x="12173" y="21012"/>
                  <a:pt x="12175" y="20414"/>
                </a:cubicBezTo>
                <a:cubicBezTo>
                  <a:pt x="12178" y="19848"/>
                  <a:pt x="11948" y="19528"/>
                  <a:pt x="11375" y="19308"/>
                </a:cubicBezTo>
                <a:cubicBezTo>
                  <a:pt x="11027" y="19175"/>
                  <a:pt x="10945" y="19105"/>
                  <a:pt x="10777" y="18803"/>
                </a:cubicBezTo>
                <a:cubicBezTo>
                  <a:pt x="10530" y="18359"/>
                  <a:pt x="10424" y="17632"/>
                  <a:pt x="10591" y="17520"/>
                </a:cubicBezTo>
                <a:cubicBezTo>
                  <a:pt x="10671" y="17466"/>
                  <a:pt x="10876" y="17439"/>
                  <a:pt x="11233" y="17439"/>
                </a:cubicBezTo>
                <a:cubicBezTo>
                  <a:pt x="11863" y="17439"/>
                  <a:pt x="13175" y="17317"/>
                  <a:pt x="13922" y="17188"/>
                </a:cubicBezTo>
                <a:lnTo>
                  <a:pt x="14464" y="17094"/>
                </a:lnTo>
                <a:lnTo>
                  <a:pt x="14444" y="16889"/>
                </a:lnTo>
                <a:cubicBezTo>
                  <a:pt x="14432" y="16777"/>
                  <a:pt x="14357" y="16533"/>
                  <a:pt x="14277" y="16347"/>
                </a:cubicBezTo>
                <a:cubicBezTo>
                  <a:pt x="14198" y="16161"/>
                  <a:pt x="14125" y="15915"/>
                  <a:pt x="14113" y="15801"/>
                </a:cubicBezTo>
                <a:cubicBezTo>
                  <a:pt x="14094" y="15611"/>
                  <a:pt x="14112" y="15592"/>
                  <a:pt x="14336" y="15578"/>
                </a:cubicBezTo>
                <a:cubicBezTo>
                  <a:pt x="14672" y="15556"/>
                  <a:pt x="14733" y="15357"/>
                  <a:pt x="14591" y="14747"/>
                </a:cubicBezTo>
                <a:lnTo>
                  <a:pt x="14479" y="14266"/>
                </a:lnTo>
                <a:lnTo>
                  <a:pt x="14718" y="14123"/>
                </a:lnTo>
                <a:cubicBezTo>
                  <a:pt x="15293" y="13780"/>
                  <a:pt x="15473" y="13306"/>
                  <a:pt x="15430" y="12261"/>
                </a:cubicBezTo>
                <a:cubicBezTo>
                  <a:pt x="15402" y="11571"/>
                  <a:pt x="15413" y="11523"/>
                  <a:pt x="15610" y="11384"/>
                </a:cubicBezTo>
                <a:cubicBezTo>
                  <a:pt x="15724" y="11302"/>
                  <a:pt x="15818" y="11210"/>
                  <a:pt x="15818" y="11180"/>
                </a:cubicBezTo>
                <a:cubicBezTo>
                  <a:pt x="15818" y="11149"/>
                  <a:pt x="15632" y="10912"/>
                  <a:pt x="15404" y="10653"/>
                </a:cubicBezTo>
                <a:cubicBezTo>
                  <a:pt x="14709" y="9864"/>
                  <a:pt x="13711" y="9286"/>
                  <a:pt x="12664" y="9065"/>
                </a:cubicBezTo>
                <a:cubicBezTo>
                  <a:pt x="12422" y="9013"/>
                  <a:pt x="12226" y="8947"/>
                  <a:pt x="12226" y="8917"/>
                </a:cubicBezTo>
                <a:cubicBezTo>
                  <a:pt x="12226" y="8888"/>
                  <a:pt x="12520" y="8748"/>
                  <a:pt x="12879" y="8606"/>
                </a:cubicBezTo>
                <a:cubicBezTo>
                  <a:pt x="14407" y="8005"/>
                  <a:pt x="15612" y="7072"/>
                  <a:pt x="16046" y="6152"/>
                </a:cubicBezTo>
                <a:cubicBezTo>
                  <a:pt x="16155" y="5921"/>
                  <a:pt x="16162" y="5917"/>
                  <a:pt x="16583" y="5902"/>
                </a:cubicBezTo>
                <a:cubicBezTo>
                  <a:pt x="17123" y="5882"/>
                  <a:pt x="17324" y="5764"/>
                  <a:pt x="17381" y="5433"/>
                </a:cubicBezTo>
                <a:cubicBezTo>
                  <a:pt x="17438" y="5100"/>
                  <a:pt x="17231" y="4869"/>
                  <a:pt x="16820" y="4810"/>
                </a:cubicBezTo>
                <a:lnTo>
                  <a:pt x="16517" y="4767"/>
                </a:lnTo>
                <a:lnTo>
                  <a:pt x="16458" y="4145"/>
                </a:lnTo>
                <a:cubicBezTo>
                  <a:pt x="16425" y="3804"/>
                  <a:pt x="16326" y="3373"/>
                  <a:pt x="16239" y="3187"/>
                </a:cubicBezTo>
                <a:cubicBezTo>
                  <a:pt x="16046" y="2776"/>
                  <a:pt x="15551" y="2166"/>
                  <a:pt x="15204" y="1913"/>
                </a:cubicBezTo>
                <a:lnTo>
                  <a:pt x="14950" y="1726"/>
                </a:lnTo>
                <a:lnTo>
                  <a:pt x="15150" y="1623"/>
                </a:lnTo>
                <a:cubicBezTo>
                  <a:pt x="15357" y="1515"/>
                  <a:pt x="15509" y="1281"/>
                  <a:pt x="15408" y="1225"/>
                </a:cubicBezTo>
                <a:cubicBezTo>
                  <a:pt x="15376" y="1208"/>
                  <a:pt x="15351" y="1236"/>
                  <a:pt x="15351" y="1289"/>
                </a:cubicBezTo>
                <a:cubicBezTo>
                  <a:pt x="15351" y="1398"/>
                  <a:pt x="15002" y="1626"/>
                  <a:pt x="14836" y="1626"/>
                </a:cubicBezTo>
                <a:cubicBezTo>
                  <a:pt x="14776" y="1626"/>
                  <a:pt x="14647" y="1576"/>
                  <a:pt x="14549" y="1514"/>
                </a:cubicBezTo>
                <a:cubicBezTo>
                  <a:pt x="14252" y="1327"/>
                  <a:pt x="13069" y="918"/>
                  <a:pt x="12316" y="744"/>
                </a:cubicBezTo>
                <a:cubicBezTo>
                  <a:pt x="10860" y="406"/>
                  <a:pt x="8248" y="216"/>
                  <a:pt x="7496" y="393"/>
                </a:cubicBezTo>
                <a:cubicBezTo>
                  <a:pt x="7308" y="437"/>
                  <a:pt x="7129" y="459"/>
                  <a:pt x="7099" y="443"/>
                </a:cubicBezTo>
                <a:cubicBezTo>
                  <a:pt x="7004" y="389"/>
                  <a:pt x="7042" y="192"/>
                  <a:pt x="7163" y="116"/>
                </a:cubicBezTo>
                <a:cubicBezTo>
                  <a:pt x="7227" y="75"/>
                  <a:pt x="7182" y="88"/>
                  <a:pt x="7062" y="144"/>
                </a:cubicBezTo>
                <a:lnTo>
                  <a:pt x="6843" y="246"/>
                </a:lnTo>
                <a:lnTo>
                  <a:pt x="6523" y="51"/>
                </a:lnTo>
                <a:lnTo>
                  <a:pt x="6437" y="0"/>
                </a:lnTo>
                <a:close/>
                <a:moveTo>
                  <a:pt x="5545" y="20"/>
                </a:moveTo>
                <a:cubicBezTo>
                  <a:pt x="5513" y="19"/>
                  <a:pt x="5476" y="23"/>
                  <a:pt x="5442" y="30"/>
                </a:cubicBezTo>
                <a:cubicBezTo>
                  <a:pt x="5368" y="47"/>
                  <a:pt x="5390" y="58"/>
                  <a:pt x="5499" y="61"/>
                </a:cubicBezTo>
                <a:cubicBezTo>
                  <a:pt x="5598" y="63"/>
                  <a:pt x="5653" y="51"/>
                  <a:pt x="5622" y="34"/>
                </a:cubicBezTo>
                <a:cubicBezTo>
                  <a:pt x="5606" y="25"/>
                  <a:pt x="5578" y="20"/>
                  <a:pt x="5545" y="20"/>
                </a:cubicBezTo>
                <a:close/>
                <a:moveTo>
                  <a:pt x="5898" y="66"/>
                </a:moveTo>
                <a:cubicBezTo>
                  <a:pt x="5831" y="66"/>
                  <a:pt x="5842" y="87"/>
                  <a:pt x="5927" y="117"/>
                </a:cubicBezTo>
                <a:cubicBezTo>
                  <a:pt x="6106" y="182"/>
                  <a:pt x="6138" y="182"/>
                  <a:pt x="6067" y="117"/>
                </a:cubicBezTo>
                <a:cubicBezTo>
                  <a:pt x="6035" y="88"/>
                  <a:pt x="5959" y="65"/>
                  <a:pt x="5898" y="66"/>
                </a:cubicBezTo>
                <a:close/>
                <a:moveTo>
                  <a:pt x="15" y="2985"/>
                </a:moveTo>
                <a:cubicBezTo>
                  <a:pt x="7" y="2758"/>
                  <a:pt x="0" y="4629"/>
                  <a:pt x="0" y="7998"/>
                </a:cubicBezTo>
                <a:cubicBezTo>
                  <a:pt x="0" y="12490"/>
                  <a:pt x="11" y="14336"/>
                  <a:pt x="24" y="12099"/>
                </a:cubicBezTo>
                <a:cubicBezTo>
                  <a:pt x="38" y="9863"/>
                  <a:pt x="38" y="6187"/>
                  <a:pt x="24" y="3932"/>
                </a:cubicBezTo>
                <a:cubicBezTo>
                  <a:pt x="21" y="3368"/>
                  <a:pt x="18" y="3060"/>
                  <a:pt x="15" y="2985"/>
                </a:cubicBezTo>
                <a:close/>
                <a:moveTo>
                  <a:pt x="21440" y="8870"/>
                </a:moveTo>
                <a:cubicBezTo>
                  <a:pt x="21482" y="8896"/>
                  <a:pt x="21526" y="8922"/>
                  <a:pt x="21554" y="8951"/>
                </a:cubicBezTo>
                <a:cubicBezTo>
                  <a:pt x="21572" y="8970"/>
                  <a:pt x="21586" y="8964"/>
                  <a:pt x="21600" y="8943"/>
                </a:cubicBezTo>
                <a:cubicBezTo>
                  <a:pt x="21567" y="8921"/>
                  <a:pt x="21498" y="8894"/>
                  <a:pt x="21440" y="88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0" name="Le chocolat !"/>
          <p:cNvSpPr txBox="1"/>
          <p:nvPr/>
        </p:nvSpPr>
        <p:spPr>
          <a:xfrm>
            <a:off x="1130103" y="1655233"/>
            <a:ext cx="309072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Le chocolat 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655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