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80" d="100"/>
          <a:sy n="80" d="100"/>
        </p:scale>
        <p:origin x="-1086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liver\OneDrive\HEP\3_MS2\2_semestre_printemps\5_MSCHI22\Demo_equilibres\Demo_equilibre_dynamique_v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239966666666664"/>
          <c:y val="4.6709129511677279E-2"/>
          <c:w val="0.8081125555555555"/>
          <c:h val="0.85344634468462144"/>
        </c:manualLayout>
      </c:layout>
      <c:scatterChart>
        <c:scatterStyle val="smoothMarker"/>
        <c:varyColors val="0"/>
        <c:ser>
          <c:idx val="0"/>
          <c:order val="0"/>
          <c:spPr>
            <a:ln w="69850">
              <a:noFill/>
            </a:ln>
          </c:spPr>
          <c:marker>
            <c:symbol val="none"/>
          </c:marker>
          <c:dPt>
            <c:idx val="213"/>
            <c:bubble3D val="0"/>
          </c:dPt>
          <c:xVal>
            <c:numRef>
              <c:f>Sheet2!$I$3:$I$2003</c:f>
              <c:numCache>
                <c:formatCode>General</c:formatCode>
                <c:ptCount val="2001"/>
                <c:pt idx="0">
                  <c:v>0</c:v>
                </c:pt>
                <c:pt idx="1">
                  <c:v>1E-3</c:v>
                </c:pt>
                <c:pt idx="2">
                  <c:v>2E-3</c:v>
                </c:pt>
                <c:pt idx="3">
                  <c:v>3.0000000000000001E-3</c:v>
                </c:pt>
                <c:pt idx="4">
                  <c:v>4.0000000000000001E-3</c:v>
                </c:pt>
                <c:pt idx="5">
                  <c:v>5.0000000000000001E-3</c:v>
                </c:pt>
                <c:pt idx="6">
                  <c:v>6.0000000000000001E-3</c:v>
                </c:pt>
                <c:pt idx="7">
                  <c:v>7.0000000000000001E-3</c:v>
                </c:pt>
                <c:pt idx="8">
                  <c:v>8.0000000000000002E-3</c:v>
                </c:pt>
                <c:pt idx="9">
                  <c:v>9.0000000000000011E-3</c:v>
                </c:pt>
                <c:pt idx="10">
                  <c:v>1.0000000000000002E-2</c:v>
                </c:pt>
                <c:pt idx="11">
                  <c:v>1.1000000000000003E-2</c:v>
                </c:pt>
                <c:pt idx="12">
                  <c:v>1.2000000000000004E-2</c:v>
                </c:pt>
                <c:pt idx="13">
                  <c:v>1.3000000000000005E-2</c:v>
                </c:pt>
                <c:pt idx="14">
                  <c:v>1.4000000000000005E-2</c:v>
                </c:pt>
                <c:pt idx="15">
                  <c:v>1.5000000000000006E-2</c:v>
                </c:pt>
                <c:pt idx="16">
                  <c:v>1.6000000000000007E-2</c:v>
                </c:pt>
                <c:pt idx="17">
                  <c:v>1.7000000000000008E-2</c:v>
                </c:pt>
                <c:pt idx="18">
                  <c:v>1.8000000000000009E-2</c:v>
                </c:pt>
                <c:pt idx="19">
                  <c:v>1.900000000000001E-2</c:v>
                </c:pt>
                <c:pt idx="20">
                  <c:v>2.0000000000000011E-2</c:v>
                </c:pt>
                <c:pt idx="21">
                  <c:v>2.1000000000000012E-2</c:v>
                </c:pt>
                <c:pt idx="22">
                  <c:v>2.2000000000000013E-2</c:v>
                </c:pt>
                <c:pt idx="23">
                  <c:v>2.3000000000000013E-2</c:v>
                </c:pt>
                <c:pt idx="24">
                  <c:v>2.4000000000000014E-2</c:v>
                </c:pt>
                <c:pt idx="25">
                  <c:v>2.5000000000000015E-2</c:v>
                </c:pt>
                <c:pt idx="26">
                  <c:v>2.6000000000000016E-2</c:v>
                </c:pt>
                <c:pt idx="27">
                  <c:v>2.7000000000000017E-2</c:v>
                </c:pt>
                <c:pt idx="28">
                  <c:v>2.8000000000000018E-2</c:v>
                </c:pt>
                <c:pt idx="29">
                  <c:v>2.9000000000000019E-2</c:v>
                </c:pt>
                <c:pt idx="30">
                  <c:v>3.000000000000002E-2</c:v>
                </c:pt>
                <c:pt idx="31">
                  <c:v>3.1000000000000021E-2</c:v>
                </c:pt>
                <c:pt idx="32">
                  <c:v>3.2000000000000021E-2</c:v>
                </c:pt>
                <c:pt idx="33">
                  <c:v>3.3000000000000022E-2</c:v>
                </c:pt>
                <c:pt idx="34">
                  <c:v>3.4000000000000023E-2</c:v>
                </c:pt>
                <c:pt idx="35">
                  <c:v>3.5000000000000024E-2</c:v>
                </c:pt>
                <c:pt idx="36">
                  <c:v>3.6000000000000025E-2</c:v>
                </c:pt>
                <c:pt idx="37">
                  <c:v>3.7000000000000026E-2</c:v>
                </c:pt>
                <c:pt idx="38">
                  <c:v>3.8000000000000027E-2</c:v>
                </c:pt>
                <c:pt idx="39">
                  <c:v>3.9000000000000028E-2</c:v>
                </c:pt>
                <c:pt idx="40">
                  <c:v>4.0000000000000029E-2</c:v>
                </c:pt>
                <c:pt idx="41">
                  <c:v>4.1000000000000029E-2</c:v>
                </c:pt>
                <c:pt idx="42">
                  <c:v>4.200000000000003E-2</c:v>
                </c:pt>
                <c:pt idx="43">
                  <c:v>4.3000000000000031E-2</c:v>
                </c:pt>
                <c:pt idx="44">
                  <c:v>4.4000000000000032E-2</c:v>
                </c:pt>
                <c:pt idx="45">
                  <c:v>4.5000000000000033E-2</c:v>
                </c:pt>
                <c:pt idx="46">
                  <c:v>4.6000000000000034E-2</c:v>
                </c:pt>
                <c:pt idx="47">
                  <c:v>4.7000000000000035E-2</c:v>
                </c:pt>
                <c:pt idx="48">
                  <c:v>4.8000000000000036E-2</c:v>
                </c:pt>
                <c:pt idx="49">
                  <c:v>4.9000000000000037E-2</c:v>
                </c:pt>
                <c:pt idx="50">
                  <c:v>5.0000000000000037E-2</c:v>
                </c:pt>
                <c:pt idx="51">
                  <c:v>5.1000000000000038E-2</c:v>
                </c:pt>
                <c:pt idx="52">
                  <c:v>5.2000000000000039E-2</c:v>
                </c:pt>
                <c:pt idx="53">
                  <c:v>5.300000000000004E-2</c:v>
                </c:pt>
                <c:pt idx="54">
                  <c:v>5.4000000000000041E-2</c:v>
                </c:pt>
                <c:pt idx="55">
                  <c:v>5.5000000000000042E-2</c:v>
                </c:pt>
                <c:pt idx="56">
                  <c:v>5.6000000000000043E-2</c:v>
                </c:pt>
                <c:pt idx="57">
                  <c:v>5.7000000000000044E-2</c:v>
                </c:pt>
                <c:pt idx="58">
                  <c:v>5.8000000000000045E-2</c:v>
                </c:pt>
                <c:pt idx="59">
                  <c:v>5.9000000000000045E-2</c:v>
                </c:pt>
                <c:pt idx="60">
                  <c:v>6.0000000000000046E-2</c:v>
                </c:pt>
                <c:pt idx="61">
                  <c:v>6.1000000000000047E-2</c:v>
                </c:pt>
                <c:pt idx="62">
                  <c:v>6.2000000000000048E-2</c:v>
                </c:pt>
                <c:pt idx="63">
                  <c:v>6.3000000000000042E-2</c:v>
                </c:pt>
                <c:pt idx="64">
                  <c:v>6.4000000000000043E-2</c:v>
                </c:pt>
                <c:pt idx="65">
                  <c:v>6.5000000000000044E-2</c:v>
                </c:pt>
                <c:pt idx="66">
                  <c:v>6.6000000000000045E-2</c:v>
                </c:pt>
                <c:pt idx="67">
                  <c:v>6.7000000000000046E-2</c:v>
                </c:pt>
                <c:pt idx="68">
                  <c:v>6.8000000000000047E-2</c:v>
                </c:pt>
                <c:pt idx="69">
                  <c:v>6.9000000000000047E-2</c:v>
                </c:pt>
                <c:pt idx="70">
                  <c:v>7.0000000000000048E-2</c:v>
                </c:pt>
                <c:pt idx="71">
                  <c:v>7.1000000000000049E-2</c:v>
                </c:pt>
                <c:pt idx="72">
                  <c:v>7.200000000000005E-2</c:v>
                </c:pt>
                <c:pt idx="73">
                  <c:v>7.3000000000000051E-2</c:v>
                </c:pt>
                <c:pt idx="74">
                  <c:v>7.4000000000000052E-2</c:v>
                </c:pt>
                <c:pt idx="75">
                  <c:v>7.5000000000000053E-2</c:v>
                </c:pt>
                <c:pt idx="76">
                  <c:v>7.6000000000000054E-2</c:v>
                </c:pt>
                <c:pt idx="77">
                  <c:v>7.7000000000000055E-2</c:v>
                </c:pt>
                <c:pt idx="78">
                  <c:v>7.8000000000000055E-2</c:v>
                </c:pt>
                <c:pt idx="79">
                  <c:v>7.9000000000000056E-2</c:v>
                </c:pt>
                <c:pt idx="80">
                  <c:v>8.0000000000000057E-2</c:v>
                </c:pt>
                <c:pt idx="81">
                  <c:v>8.1000000000000058E-2</c:v>
                </c:pt>
                <c:pt idx="82">
                  <c:v>8.2000000000000059E-2</c:v>
                </c:pt>
                <c:pt idx="83">
                  <c:v>8.300000000000006E-2</c:v>
                </c:pt>
                <c:pt idx="84">
                  <c:v>8.4000000000000061E-2</c:v>
                </c:pt>
                <c:pt idx="85">
                  <c:v>8.5000000000000062E-2</c:v>
                </c:pt>
                <c:pt idx="86">
                  <c:v>8.6000000000000063E-2</c:v>
                </c:pt>
                <c:pt idx="87">
                  <c:v>8.7000000000000063E-2</c:v>
                </c:pt>
                <c:pt idx="88">
                  <c:v>8.8000000000000064E-2</c:v>
                </c:pt>
                <c:pt idx="89">
                  <c:v>8.9000000000000065E-2</c:v>
                </c:pt>
                <c:pt idx="90">
                  <c:v>9.0000000000000066E-2</c:v>
                </c:pt>
                <c:pt idx="91">
                  <c:v>9.1000000000000067E-2</c:v>
                </c:pt>
                <c:pt idx="92">
                  <c:v>9.2000000000000068E-2</c:v>
                </c:pt>
                <c:pt idx="93">
                  <c:v>9.3000000000000069E-2</c:v>
                </c:pt>
                <c:pt idx="94">
                  <c:v>9.400000000000007E-2</c:v>
                </c:pt>
                <c:pt idx="95">
                  <c:v>9.500000000000007E-2</c:v>
                </c:pt>
                <c:pt idx="96">
                  <c:v>9.6000000000000071E-2</c:v>
                </c:pt>
                <c:pt idx="97">
                  <c:v>9.7000000000000072E-2</c:v>
                </c:pt>
                <c:pt idx="98">
                  <c:v>9.8000000000000073E-2</c:v>
                </c:pt>
                <c:pt idx="99">
                  <c:v>9.9000000000000074E-2</c:v>
                </c:pt>
                <c:pt idx="100">
                  <c:v>0.10000000000000007</c:v>
                </c:pt>
                <c:pt idx="101">
                  <c:v>0.10100000000000008</c:v>
                </c:pt>
                <c:pt idx="102">
                  <c:v>0.10200000000000008</c:v>
                </c:pt>
                <c:pt idx="103">
                  <c:v>0.10300000000000008</c:v>
                </c:pt>
                <c:pt idx="104">
                  <c:v>0.10400000000000008</c:v>
                </c:pt>
                <c:pt idx="105">
                  <c:v>0.10500000000000008</c:v>
                </c:pt>
                <c:pt idx="106">
                  <c:v>0.10600000000000008</c:v>
                </c:pt>
                <c:pt idx="107">
                  <c:v>0.10700000000000008</c:v>
                </c:pt>
                <c:pt idx="108">
                  <c:v>0.10800000000000008</c:v>
                </c:pt>
                <c:pt idx="109">
                  <c:v>0.10900000000000008</c:v>
                </c:pt>
                <c:pt idx="110">
                  <c:v>0.11000000000000008</c:v>
                </c:pt>
                <c:pt idx="111">
                  <c:v>0.11100000000000008</c:v>
                </c:pt>
                <c:pt idx="112">
                  <c:v>0.11200000000000009</c:v>
                </c:pt>
                <c:pt idx="113">
                  <c:v>0.11300000000000009</c:v>
                </c:pt>
                <c:pt idx="114">
                  <c:v>0.11400000000000009</c:v>
                </c:pt>
                <c:pt idx="115">
                  <c:v>0.11500000000000009</c:v>
                </c:pt>
                <c:pt idx="116">
                  <c:v>0.11600000000000009</c:v>
                </c:pt>
                <c:pt idx="117">
                  <c:v>0.11700000000000009</c:v>
                </c:pt>
                <c:pt idx="118">
                  <c:v>0.11800000000000009</c:v>
                </c:pt>
                <c:pt idx="119">
                  <c:v>0.11900000000000009</c:v>
                </c:pt>
                <c:pt idx="120">
                  <c:v>0.12000000000000009</c:v>
                </c:pt>
                <c:pt idx="121">
                  <c:v>0.12100000000000009</c:v>
                </c:pt>
                <c:pt idx="122">
                  <c:v>0.12200000000000009</c:v>
                </c:pt>
                <c:pt idx="123">
                  <c:v>0.1230000000000001</c:v>
                </c:pt>
                <c:pt idx="124">
                  <c:v>0.1240000000000001</c:v>
                </c:pt>
                <c:pt idx="125">
                  <c:v>0.12500000000000008</c:v>
                </c:pt>
                <c:pt idx="126">
                  <c:v>0.12600000000000008</c:v>
                </c:pt>
                <c:pt idx="127">
                  <c:v>0.12700000000000009</c:v>
                </c:pt>
                <c:pt idx="128">
                  <c:v>0.12800000000000009</c:v>
                </c:pt>
                <c:pt idx="129">
                  <c:v>0.12900000000000009</c:v>
                </c:pt>
                <c:pt idx="130">
                  <c:v>0.13000000000000009</c:v>
                </c:pt>
                <c:pt idx="131">
                  <c:v>0.13100000000000009</c:v>
                </c:pt>
                <c:pt idx="132">
                  <c:v>0.13200000000000009</c:v>
                </c:pt>
                <c:pt idx="133">
                  <c:v>0.13300000000000009</c:v>
                </c:pt>
                <c:pt idx="134">
                  <c:v>0.13400000000000009</c:v>
                </c:pt>
                <c:pt idx="135">
                  <c:v>0.13500000000000009</c:v>
                </c:pt>
                <c:pt idx="136">
                  <c:v>0.13600000000000009</c:v>
                </c:pt>
                <c:pt idx="137">
                  <c:v>0.13700000000000009</c:v>
                </c:pt>
                <c:pt idx="138">
                  <c:v>0.13800000000000009</c:v>
                </c:pt>
                <c:pt idx="139">
                  <c:v>0.1390000000000001</c:v>
                </c:pt>
                <c:pt idx="140">
                  <c:v>0.1400000000000001</c:v>
                </c:pt>
                <c:pt idx="141">
                  <c:v>0.1410000000000001</c:v>
                </c:pt>
                <c:pt idx="142">
                  <c:v>0.1420000000000001</c:v>
                </c:pt>
                <c:pt idx="143">
                  <c:v>0.1430000000000001</c:v>
                </c:pt>
                <c:pt idx="144">
                  <c:v>0.1440000000000001</c:v>
                </c:pt>
                <c:pt idx="145">
                  <c:v>0.1450000000000001</c:v>
                </c:pt>
                <c:pt idx="146">
                  <c:v>0.1460000000000001</c:v>
                </c:pt>
                <c:pt idx="147">
                  <c:v>0.1470000000000001</c:v>
                </c:pt>
                <c:pt idx="148">
                  <c:v>0.1480000000000001</c:v>
                </c:pt>
                <c:pt idx="149">
                  <c:v>0.1490000000000001</c:v>
                </c:pt>
                <c:pt idx="150">
                  <c:v>0.15000000000000011</c:v>
                </c:pt>
                <c:pt idx="151">
                  <c:v>0.15100000000000011</c:v>
                </c:pt>
                <c:pt idx="152">
                  <c:v>0.15200000000000011</c:v>
                </c:pt>
                <c:pt idx="153">
                  <c:v>0.15300000000000011</c:v>
                </c:pt>
                <c:pt idx="154">
                  <c:v>0.15400000000000011</c:v>
                </c:pt>
                <c:pt idx="155">
                  <c:v>0.15500000000000011</c:v>
                </c:pt>
                <c:pt idx="156">
                  <c:v>0.15600000000000011</c:v>
                </c:pt>
                <c:pt idx="157">
                  <c:v>0.15700000000000011</c:v>
                </c:pt>
                <c:pt idx="158">
                  <c:v>0.15800000000000011</c:v>
                </c:pt>
                <c:pt idx="159">
                  <c:v>0.15900000000000011</c:v>
                </c:pt>
                <c:pt idx="160">
                  <c:v>0.16000000000000011</c:v>
                </c:pt>
                <c:pt idx="161">
                  <c:v>0.16100000000000012</c:v>
                </c:pt>
                <c:pt idx="162">
                  <c:v>0.16200000000000012</c:v>
                </c:pt>
                <c:pt idx="163">
                  <c:v>0.16300000000000012</c:v>
                </c:pt>
                <c:pt idx="164">
                  <c:v>0.16400000000000012</c:v>
                </c:pt>
                <c:pt idx="165">
                  <c:v>0.16500000000000012</c:v>
                </c:pt>
                <c:pt idx="166">
                  <c:v>0.16600000000000012</c:v>
                </c:pt>
                <c:pt idx="167">
                  <c:v>0.16700000000000012</c:v>
                </c:pt>
                <c:pt idx="168">
                  <c:v>0.16800000000000012</c:v>
                </c:pt>
                <c:pt idx="169">
                  <c:v>0.16900000000000012</c:v>
                </c:pt>
                <c:pt idx="170">
                  <c:v>0.17000000000000012</c:v>
                </c:pt>
                <c:pt idx="171">
                  <c:v>0.17100000000000012</c:v>
                </c:pt>
                <c:pt idx="172">
                  <c:v>0.17200000000000013</c:v>
                </c:pt>
                <c:pt idx="173">
                  <c:v>0.17300000000000013</c:v>
                </c:pt>
                <c:pt idx="174">
                  <c:v>0.17400000000000013</c:v>
                </c:pt>
                <c:pt idx="175">
                  <c:v>0.17500000000000013</c:v>
                </c:pt>
                <c:pt idx="176">
                  <c:v>0.17600000000000013</c:v>
                </c:pt>
                <c:pt idx="177">
                  <c:v>0.17700000000000013</c:v>
                </c:pt>
                <c:pt idx="178">
                  <c:v>0.17800000000000013</c:v>
                </c:pt>
                <c:pt idx="179">
                  <c:v>0.17900000000000013</c:v>
                </c:pt>
                <c:pt idx="180">
                  <c:v>0.18000000000000013</c:v>
                </c:pt>
                <c:pt idx="181">
                  <c:v>0.18100000000000013</c:v>
                </c:pt>
                <c:pt idx="182">
                  <c:v>0.18200000000000013</c:v>
                </c:pt>
                <c:pt idx="183">
                  <c:v>0.18300000000000013</c:v>
                </c:pt>
                <c:pt idx="184">
                  <c:v>0.18400000000000014</c:v>
                </c:pt>
                <c:pt idx="185">
                  <c:v>0.18500000000000014</c:v>
                </c:pt>
                <c:pt idx="186">
                  <c:v>0.18600000000000014</c:v>
                </c:pt>
                <c:pt idx="187">
                  <c:v>0.18700000000000014</c:v>
                </c:pt>
                <c:pt idx="188">
                  <c:v>0.18800000000000014</c:v>
                </c:pt>
                <c:pt idx="189">
                  <c:v>0.18900000000000014</c:v>
                </c:pt>
                <c:pt idx="190">
                  <c:v>0.19000000000000014</c:v>
                </c:pt>
                <c:pt idx="191">
                  <c:v>0.19100000000000014</c:v>
                </c:pt>
                <c:pt idx="192">
                  <c:v>0.19200000000000014</c:v>
                </c:pt>
                <c:pt idx="193">
                  <c:v>0.19300000000000014</c:v>
                </c:pt>
                <c:pt idx="194">
                  <c:v>0.19400000000000014</c:v>
                </c:pt>
                <c:pt idx="195">
                  <c:v>0.19500000000000015</c:v>
                </c:pt>
                <c:pt idx="196">
                  <c:v>0.19600000000000015</c:v>
                </c:pt>
                <c:pt idx="197">
                  <c:v>0.19700000000000015</c:v>
                </c:pt>
                <c:pt idx="198">
                  <c:v>0.19800000000000015</c:v>
                </c:pt>
                <c:pt idx="199">
                  <c:v>0.19900000000000015</c:v>
                </c:pt>
                <c:pt idx="200">
                  <c:v>0.20000000000000015</c:v>
                </c:pt>
                <c:pt idx="201">
                  <c:v>0.20100000000000015</c:v>
                </c:pt>
                <c:pt idx="202">
                  <c:v>0.20200000000000015</c:v>
                </c:pt>
                <c:pt idx="203">
                  <c:v>0.20300000000000015</c:v>
                </c:pt>
                <c:pt idx="204">
                  <c:v>0.20400000000000015</c:v>
                </c:pt>
                <c:pt idx="205">
                  <c:v>0.20500000000000015</c:v>
                </c:pt>
                <c:pt idx="206">
                  <c:v>0.20600000000000016</c:v>
                </c:pt>
                <c:pt idx="207">
                  <c:v>0.20700000000000016</c:v>
                </c:pt>
                <c:pt idx="208">
                  <c:v>0.20800000000000016</c:v>
                </c:pt>
                <c:pt idx="209">
                  <c:v>0.20900000000000016</c:v>
                </c:pt>
                <c:pt idx="210">
                  <c:v>0.21000000000000016</c:v>
                </c:pt>
                <c:pt idx="211">
                  <c:v>0.21100000000000016</c:v>
                </c:pt>
                <c:pt idx="212">
                  <c:v>0.21200000000000016</c:v>
                </c:pt>
                <c:pt idx="213">
                  <c:v>0.21300000000000016</c:v>
                </c:pt>
                <c:pt idx="214">
                  <c:v>0.21400000000000016</c:v>
                </c:pt>
                <c:pt idx="215">
                  <c:v>0.21500000000000016</c:v>
                </c:pt>
                <c:pt idx="216">
                  <c:v>0.21600000000000016</c:v>
                </c:pt>
                <c:pt idx="217">
                  <c:v>0.21700000000000016</c:v>
                </c:pt>
                <c:pt idx="218">
                  <c:v>0.21800000000000017</c:v>
                </c:pt>
                <c:pt idx="219">
                  <c:v>0.21900000000000017</c:v>
                </c:pt>
                <c:pt idx="220">
                  <c:v>0.22000000000000017</c:v>
                </c:pt>
                <c:pt idx="221">
                  <c:v>0.22100000000000017</c:v>
                </c:pt>
                <c:pt idx="222">
                  <c:v>0.22200000000000017</c:v>
                </c:pt>
                <c:pt idx="223">
                  <c:v>0.22300000000000017</c:v>
                </c:pt>
                <c:pt idx="224">
                  <c:v>0.22400000000000017</c:v>
                </c:pt>
                <c:pt idx="225">
                  <c:v>0.22500000000000017</c:v>
                </c:pt>
                <c:pt idx="226">
                  <c:v>0.22600000000000017</c:v>
                </c:pt>
                <c:pt idx="227">
                  <c:v>0.22700000000000017</c:v>
                </c:pt>
                <c:pt idx="228">
                  <c:v>0.22800000000000017</c:v>
                </c:pt>
                <c:pt idx="229">
                  <c:v>0.22900000000000018</c:v>
                </c:pt>
                <c:pt idx="230">
                  <c:v>0.23000000000000018</c:v>
                </c:pt>
                <c:pt idx="231">
                  <c:v>0.23100000000000018</c:v>
                </c:pt>
                <c:pt idx="232">
                  <c:v>0.23200000000000018</c:v>
                </c:pt>
                <c:pt idx="233">
                  <c:v>0.23300000000000018</c:v>
                </c:pt>
                <c:pt idx="234">
                  <c:v>0.23400000000000018</c:v>
                </c:pt>
                <c:pt idx="235">
                  <c:v>0.23500000000000018</c:v>
                </c:pt>
                <c:pt idx="236">
                  <c:v>0.23600000000000018</c:v>
                </c:pt>
                <c:pt idx="237">
                  <c:v>0.23700000000000018</c:v>
                </c:pt>
                <c:pt idx="238">
                  <c:v>0.23800000000000018</c:v>
                </c:pt>
                <c:pt idx="239">
                  <c:v>0.23900000000000018</c:v>
                </c:pt>
                <c:pt idx="240">
                  <c:v>0.24000000000000019</c:v>
                </c:pt>
                <c:pt idx="241">
                  <c:v>0.24100000000000019</c:v>
                </c:pt>
                <c:pt idx="242">
                  <c:v>0.24200000000000019</c:v>
                </c:pt>
                <c:pt idx="243">
                  <c:v>0.24300000000000019</c:v>
                </c:pt>
                <c:pt idx="244">
                  <c:v>0.24400000000000019</c:v>
                </c:pt>
                <c:pt idx="245">
                  <c:v>0.24500000000000019</c:v>
                </c:pt>
                <c:pt idx="246">
                  <c:v>0.24600000000000019</c:v>
                </c:pt>
                <c:pt idx="247">
                  <c:v>0.24700000000000019</c:v>
                </c:pt>
                <c:pt idx="248">
                  <c:v>0.24800000000000019</c:v>
                </c:pt>
                <c:pt idx="249">
                  <c:v>0.24900000000000019</c:v>
                </c:pt>
                <c:pt idx="250">
                  <c:v>0.25000000000000017</c:v>
                </c:pt>
                <c:pt idx="251">
                  <c:v>0.25100000000000017</c:v>
                </c:pt>
                <c:pt idx="252">
                  <c:v>0.25200000000000017</c:v>
                </c:pt>
                <c:pt idx="253">
                  <c:v>0.25300000000000017</c:v>
                </c:pt>
                <c:pt idx="254">
                  <c:v>0.25400000000000017</c:v>
                </c:pt>
                <c:pt idx="255">
                  <c:v>0.25500000000000017</c:v>
                </c:pt>
                <c:pt idx="256">
                  <c:v>0.25600000000000017</c:v>
                </c:pt>
                <c:pt idx="257">
                  <c:v>0.25700000000000017</c:v>
                </c:pt>
                <c:pt idx="258">
                  <c:v>0.25800000000000017</c:v>
                </c:pt>
                <c:pt idx="259">
                  <c:v>0.25900000000000017</c:v>
                </c:pt>
                <c:pt idx="260">
                  <c:v>0.26000000000000018</c:v>
                </c:pt>
                <c:pt idx="261">
                  <c:v>0.26100000000000018</c:v>
                </c:pt>
                <c:pt idx="262">
                  <c:v>0.26200000000000018</c:v>
                </c:pt>
                <c:pt idx="263">
                  <c:v>0.26300000000000018</c:v>
                </c:pt>
                <c:pt idx="264">
                  <c:v>0.26400000000000018</c:v>
                </c:pt>
                <c:pt idx="265">
                  <c:v>0.26500000000000018</c:v>
                </c:pt>
                <c:pt idx="266">
                  <c:v>0.26600000000000018</c:v>
                </c:pt>
                <c:pt idx="267">
                  <c:v>0.26700000000000018</c:v>
                </c:pt>
                <c:pt idx="268">
                  <c:v>0.26800000000000018</c:v>
                </c:pt>
                <c:pt idx="269">
                  <c:v>0.26900000000000018</c:v>
                </c:pt>
                <c:pt idx="270">
                  <c:v>0.27000000000000018</c:v>
                </c:pt>
                <c:pt idx="271">
                  <c:v>0.27100000000000019</c:v>
                </c:pt>
                <c:pt idx="272">
                  <c:v>0.27200000000000019</c:v>
                </c:pt>
                <c:pt idx="273">
                  <c:v>0.27300000000000019</c:v>
                </c:pt>
                <c:pt idx="274">
                  <c:v>0.27400000000000019</c:v>
                </c:pt>
                <c:pt idx="275">
                  <c:v>0.27500000000000019</c:v>
                </c:pt>
                <c:pt idx="276">
                  <c:v>0.27600000000000019</c:v>
                </c:pt>
                <c:pt idx="277">
                  <c:v>0.27700000000000019</c:v>
                </c:pt>
                <c:pt idx="278">
                  <c:v>0.27800000000000019</c:v>
                </c:pt>
                <c:pt idx="279">
                  <c:v>0.27900000000000019</c:v>
                </c:pt>
                <c:pt idx="280">
                  <c:v>0.28000000000000019</c:v>
                </c:pt>
                <c:pt idx="281">
                  <c:v>0.28100000000000019</c:v>
                </c:pt>
                <c:pt idx="282">
                  <c:v>0.28200000000000019</c:v>
                </c:pt>
                <c:pt idx="283">
                  <c:v>0.2830000000000002</c:v>
                </c:pt>
                <c:pt idx="284">
                  <c:v>0.2840000000000002</c:v>
                </c:pt>
                <c:pt idx="285">
                  <c:v>0.2850000000000002</c:v>
                </c:pt>
                <c:pt idx="286">
                  <c:v>0.2860000000000002</c:v>
                </c:pt>
                <c:pt idx="287">
                  <c:v>0.2870000000000002</c:v>
                </c:pt>
                <c:pt idx="288">
                  <c:v>0.2880000000000002</c:v>
                </c:pt>
                <c:pt idx="289">
                  <c:v>0.2890000000000002</c:v>
                </c:pt>
                <c:pt idx="290">
                  <c:v>0.2900000000000002</c:v>
                </c:pt>
                <c:pt idx="291">
                  <c:v>0.2910000000000002</c:v>
                </c:pt>
                <c:pt idx="292">
                  <c:v>0.2920000000000002</c:v>
                </c:pt>
                <c:pt idx="293">
                  <c:v>0.2930000000000002</c:v>
                </c:pt>
                <c:pt idx="294">
                  <c:v>0.29400000000000021</c:v>
                </c:pt>
                <c:pt idx="295">
                  <c:v>0.29500000000000021</c:v>
                </c:pt>
                <c:pt idx="296">
                  <c:v>0.29600000000000021</c:v>
                </c:pt>
                <c:pt idx="297">
                  <c:v>0.29700000000000021</c:v>
                </c:pt>
                <c:pt idx="298">
                  <c:v>0.29800000000000021</c:v>
                </c:pt>
                <c:pt idx="299">
                  <c:v>0.29900000000000021</c:v>
                </c:pt>
                <c:pt idx="300">
                  <c:v>0.30000000000000021</c:v>
                </c:pt>
                <c:pt idx="301">
                  <c:v>0.30100000000000021</c:v>
                </c:pt>
                <c:pt idx="302">
                  <c:v>0.30200000000000021</c:v>
                </c:pt>
                <c:pt idx="303">
                  <c:v>0.30300000000000021</c:v>
                </c:pt>
                <c:pt idx="304">
                  <c:v>0.30400000000000021</c:v>
                </c:pt>
                <c:pt idx="305">
                  <c:v>0.30500000000000022</c:v>
                </c:pt>
                <c:pt idx="306">
                  <c:v>0.30600000000000022</c:v>
                </c:pt>
                <c:pt idx="307">
                  <c:v>0.30700000000000022</c:v>
                </c:pt>
                <c:pt idx="308">
                  <c:v>0.30800000000000022</c:v>
                </c:pt>
                <c:pt idx="309">
                  <c:v>0.30900000000000022</c:v>
                </c:pt>
                <c:pt idx="310">
                  <c:v>0.31000000000000022</c:v>
                </c:pt>
                <c:pt idx="311">
                  <c:v>0.31100000000000022</c:v>
                </c:pt>
                <c:pt idx="312">
                  <c:v>0.31200000000000022</c:v>
                </c:pt>
                <c:pt idx="313">
                  <c:v>0.31300000000000022</c:v>
                </c:pt>
                <c:pt idx="314">
                  <c:v>0.31400000000000022</c:v>
                </c:pt>
                <c:pt idx="315">
                  <c:v>0.31500000000000022</c:v>
                </c:pt>
                <c:pt idx="316">
                  <c:v>0.31600000000000023</c:v>
                </c:pt>
                <c:pt idx="317">
                  <c:v>0.31700000000000023</c:v>
                </c:pt>
                <c:pt idx="318">
                  <c:v>0.31800000000000023</c:v>
                </c:pt>
                <c:pt idx="319">
                  <c:v>0.31900000000000023</c:v>
                </c:pt>
                <c:pt idx="320">
                  <c:v>0.32000000000000023</c:v>
                </c:pt>
                <c:pt idx="321">
                  <c:v>0.32100000000000023</c:v>
                </c:pt>
                <c:pt idx="322">
                  <c:v>0.32200000000000023</c:v>
                </c:pt>
                <c:pt idx="323">
                  <c:v>0.32300000000000023</c:v>
                </c:pt>
                <c:pt idx="324">
                  <c:v>0.32400000000000023</c:v>
                </c:pt>
                <c:pt idx="325">
                  <c:v>0.32500000000000023</c:v>
                </c:pt>
                <c:pt idx="326">
                  <c:v>0.32600000000000023</c:v>
                </c:pt>
                <c:pt idx="327">
                  <c:v>0.32700000000000023</c:v>
                </c:pt>
                <c:pt idx="328">
                  <c:v>0.32800000000000024</c:v>
                </c:pt>
                <c:pt idx="329">
                  <c:v>0.32900000000000024</c:v>
                </c:pt>
                <c:pt idx="330">
                  <c:v>0.33000000000000024</c:v>
                </c:pt>
                <c:pt idx="331">
                  <c:v>0.33100000000000024</c:v>
                </c:pt>
                <c:pt idx="332">
                  <c:v>0.33200000000000024</c:v>
                </c:pt>
                <c:pt idx="333">
                  <c:v>0.33300000000000024</c:v>
                </c:pt>
                <c:pt idx="334">
                  <c:v>0.33400000000000024</c:v>
                </c:pt>
                <c:pt idx="335">
                  <c:v>0.33500000000000024</c:v>
                </c:pt>
                <c:pt idx="336">
                  <c:v>0.33600000000000024</c:v>
                </c:pt>
                <c:pt idx="337">
                  <c:v>0.33700000000000024</c:v>
                </c:pt>
                <c:pt idx="338">
                  <c:v>0.33800000000000024</c:v>
                </c:pt>
                <c:pt idx="339">
                  <c:v>0.33900000000000025</c:v>
                </c:pt>
                <c:pt idx="340">
                  <c:v>0.34000000000000025</c:v>
                </c:pt>
                <c:pt idx="341">
                  <c:v>0.34100000000000025</c:v>
                </c:pt>
                <c:pt idx="342">
                  <c:v>0.34200000000000025</c:v>
                </c:pt>
                <c:pt idx="343">
                  <c:v>0.34300000000000025</c:v>
                </c:pt>
                <c:pt idx="344">
                  <c:v>0.34400000000000025</c:v>
                </c:pt>
                <c:pt idx="345">
                  <c:v>0.34500000000000025</c:v>
                </c:pt>
                <c:pt idx="346">
                  <c:v>0.34600000000000025</c:v>
                </c:pt>
                <c:pt idx="347">
                  <c:v>0.34700000000000025</c:v>
                </c:pt>
                <c:pt idx="348">
                  <c:v>0.34800000000000025</c:v>
                </c:pt>
                <c:pt idx="349">
                  <c:v>0.34900000000000025</c:v>
                </c:pt>
                <c:pt idx="350">
                  <c:v>0.35000000000000026</c:v>
                </c:pt>
                <c:pt idx="351">
                  <c:v>0.35100000000000026</c:v>
                </c:pt>
                <c:pt idx="352">
                  <c:v>0.35200000000000026</c:v>
                </c:pt>
                <c:pt idx="353">
                  <c:v>0.35300000000000026</c:v>
                </c:pt>
                <c:pt idx="354">
                  <c:v>0.35400000000000026</c:v>
                </c:pt>
                <c:pt idx="355">
                  <c:v>0.35500000000000026</c:v>
                </c:pt>
                <c:pt idx="356">
                  <c:v>0.35600000000000026</c:v>
                </c:pt>
                <c:pt idx="357">
                  <c:v>0.35700000000000026</c:v>
                </c:pt>
                <c:pt idx="358">
                  <c:v>0.35800000000000026</c:v>
                </c:pt>
                <c:pt idx="359">
                  <c:v>0.35900000000000026</c:v>
                </c:pt>
                <c:pt idx="360">
                  <c:v>0.36000000000000026</c:v>
                </c:pt>
                <c:pt idx="361">
                  <c:v>0.36100000000000027</c:v>
                </c:pt>
                <c:pt idx="362">
                  <c:v>0.36200000000000027</c:v>
                </c:pt>
                <c:pt idx="363">
                  <c:v>0.36300000000000027</c:v>
                </c:pt>
                <c:pt idx="364">
                  <c:v>0.36400000000000027</c:v>
                </c:pt>
                <c:pt idx="365">
                  <c:v>0.36500000000000027</c:v>
                </c:pt>
                <c:pt idx="366">
                  <c:v>0.36600000000000027</c:v>
                </c:pt>
                <c:pt idx="367">
                  <c:v>0.36700000000000027</c:v>
                </c:pt>
                <c:pt idx="368">
                  <c:v>0.36800000000000027</c:v>
                </c:pt>
                <c:pt idx="369">
                  <c:v>0.36900000000000027</c:v>
                </c:pt>
                <c:pt idx="370">
                  <c:v>0.37000000000000027</c:v>
                </c:pt>
                <c:pt idx="371">
                  <c:v>0.37100000000000027</c:v>
                </c:pt>
                <c:pt idx="372">
                  <c:v>0.37200000000000027</c:v>
                </c:pt>
                <c:pt idx="373">
                  <c:v>0.37300000000000028</c:v>
                </c:pt>
                <c:pt idx="374">
                  <c:v>0.37400000000000028</c:v>
                </c:pt>
                <c:pt idx="375">
                  <c:v>0.37500000000000028</c:v>
                </c:pt>
                <c:pt idx="376">
                  <c:v>0.37600000000000028</c:v>
                </c:pt>
                <c:pt idx="377">
                  <c:v>0.37700000000000028</c:v>
                </c:pt>
                <c:pt idx="378">
                  <c:v>0.37800000000000028</c:v>
                </c:pt>
                <c:pt idx="379">
                  <c:v>0.37900000000000028</c:v>
                </c:pt>
                <c:pt idx="380">
                  <c:v>0.38000000000000028</c:v>
                </c:pt>
                <c:pt idx="381">
                  <c:v>0.38100000000000028</c:v>
                </c:pt>
                <c:pt idx="382">
                  <c:v>0.38200000000000028</c:v>
                </c:pt>
                <c:pt idx="383">
                  <c:v>0.38300000000000028</c:v>
                </c:pt>
                <c:pt idx="384">
                  <c:v>0.38400000000000029</c:v>
                </c:pt>
                <c:pt idx="385">
                  <c:v>0.38500000000000029</c:v>
                </c:pt>
                <c:pt idx="386">
                  <c:v>0.38600000000000029</c:v>
                </c:pt>
                <c:pt idx="387">
                  <c:v>0.38700000000000029</c:v>
                </c:pt>
                <c:pt idx="388">
                  <c:v>0.38800000000000029</c:v>
                </c:pt>
                <c:pt idx="389">
                  <c:v>0.38900000000000029</c:v>
                </c:pt>
                <c:pt idx="390">
                  <c:v>0.39000000000000029</c:v>
                </c:pt>
                <c:pt idx="391">
                  <c:v>0.39100000000000029</c:v>
                </c:pt>
                <c:pt idx="392">
                  <c:v>0.39200000000000029</c:v>
                </c:pt>
                <c:pt idx="393">
                  <c:v>0.39300000000000029</c:v>
                </c:pt>
                <c:pt idx="394">
                  <c:v>0.39400000000000029</c:v>
                </c:pt>
                <c:pt idx="395">
                  <c:v>0.3950000000000003</c:v>
                </c:pt>
                <c:pt idx="396">
                  <c:v>0.3960000000000003</c:v>
                </c:pt>
                <c:pt idx="397">
                  <c:v>0.3970000000000003</c:v>
                </c:pt>
                <c:pt idx="398">
                  <c:v>0.3980000000000003</c:v>
                </c:pt>
                <c:pt idx="399">
                  <c:v>0.3990000000000003</c:v>
                </c:pt>
                <c:pt idx="400">
                  <c:v>0.4000000000000003</c:v>
                </c:pt>
                <c:pt idx="401">
                  <c:v>0.4010000000000003</c:v>
                </c:pt>
                <c:pt idx="402">
                  <c:v>0.4020000000000003</c:v>
                </c:pt>
                <c:pt idx="403">
                  <c:v>0.4030000000000003</c:v>
                </c:pt>
                <c:pt idx="404">
                  <c:v>0.4040000000000003</c:v>
                </c:pt>
                <c:pt idx="405">
                  <c:v>0.4050000000000003</c:v>
                </c:pt>
                <c:pt idx="406">
                  <c:v>0.40600000000000031</c:v>
                </c:pt>
                <c:pt idx="407">
                  <c:v>0.40700000000000031</c:v>
                </c:pt>
                <c:pt idx="408">
                  <c:v>0.40800000000000031</c:v>
                </c:pt>
                <c:pt idx="409">
                  <c:v>0.40900000000000031</c:v>
                </c:pt>
                <c:pt idx="410">
                  <c:v>0.41000000000000031</c:v>
                </c:pt>
                <c:pt idx="411">
                  <c:v>0.41100000000000031</c:v>
                </c:pt>
                <c:pt idx="412">
                  <c:v>0.41200000000000031</c:v>
                </c:pt>
                <c:pt idx="413">
                  <c:v>0.41300000000000031</c:v>
                </c:pt>
                <c:pt idx="414">
                  <c:v>0.41400000000000031</c:v>
                </c:pt>
                <c:pt idx="415">
                  <c:v>0.41500000000000031</c:v>
                </c:pt>
                <c:pt idx="416">
                  <c:v>0.41600000000000031</c:v>
                </c:pt>
                <c:pt idx="417">
                  <c:v>0.41700000000000031</c:v>
                </c:pt>
                <c:pt idx="418">
                  <c:v>0.41800000000000032</c:v>
                </c:pt>
                <c:pt idx="419">
                  <c:v>0.41900000000000032</c:v>
                </c:pt>
                <c:pt idx="420">
                  <c:v>0.42000000000000032</c:v>
                </c:pt>
                <c:pt idx="421">
                  <c:v>0.42100000000000032</c:v>
                </c:pt>
                <c:pt idx="422">
                  <c:v>0.42200000000000032</c:v>
                </c:pt>
                <c:pt idx="423">
                  <c:v>0.42300000000000032</c:v>
                </c:pt>
                <c:pt idx="424">
                  <c:v>0.42400000000000032</c:v>
                </c:pt>
                <c:pt idx="425">
                  <c:v>0.42500000000000032</c:v>
                </c:pt>
                <c:pt idx="426">
                  <c:v>0.42600000000000032</c:v>
                </c:pt>
                <c:pt idx="427">
                  <c:v>0.42700000000000032</c:v>
                </c:pt>
                <c:pt idx="428">
                  <c:v>0.42800000000000032</c:v>
                </c:pt>
                <c:pt idx="429">
                  <c:v>0.42900000000000033</c:v>
                </c:pt>
                <c:pt idx="430">
                  <c:v>0.43000000000000033</c:v>
                </c:pt>
                <c:pt idx="431">
                  <c:v>0.43100000000000033</c:v>
                </c:pt>
                <c:pt idx="432">
                  <c:v>0.43200000000000033</c:v>
                </c:pt>
                <c:pt idx="433">
                  <c:v>0.43300000000000033</c:v>
                </c:pt>
                <c:pt idx="434">
                  <c:v>0.43400000000000033</c:v>
                </c:pt>
                <c:pt idx="435">
                  <c:v>0.43500000000000033</c:v>
                </c:pt>
                <c:pt idx="436">
                  <c:v>0.43600000000000033</c:v>
                </c:pt>
                <c:pt idx="437">
                  <c:v>0.43700000000000033</c:v>
                </c:pt>
                <c:pt idx="438">
                  <c:v>0.43800000000000033</c:v>
                </c:pt>
                <c:pt idx="439">
                  <c:v>0.43900000000000033</c:v>
                </c:pt>
                <c:pt idx="440">
                  <c:v>0.44000000000000034</c:v>
                </c:pt>
                <c:pt idx="441">
                  <c:v>0.44100000000000034</c:v>
                </c:pt>
                <c:pt idx="442">
                  <c:v>0.44200000000000034</c:v>
                </c:pt>
                <c:pt idx="443">
                  <c:v>0.44300000000000034</c:v>
                </c:pt>
                <c:pt idx="444">
                  <c:v>0.44400000000000034</c:v>
                </c:pt>
                <c:pt idx="445">
                  <c:v>0.44500000000000034</c:v>
                </c:pt>
                <c:pt idx="446">
                  <c:v>0.44600000000000034</c:v>
                </c:pt>
                <c:pt idx="447">
                  <c:v>0.44700000000000034</c:v>
                </c:pt>
                <c:pt idx="448">
                  <c:v>0.44800000000000034</c:v>
                </c:pt>
                <c:pt idx="449">
                  <c:v>0.44900000000000034</c:v>
                </c:pt>
                <c:pt idx="450">
                  <c:v>0.45000000000000034</c:v>
                </c:pt>
                <c:pt idx="451">
                  <c:v>0.45100000000000035</c:v>
                </c:pt>
                <c:pt idx="452">
                  <c:v>0.45200000000000035</c:v>
                </c:pt>
                <c:pt idx="453">
                  <c:v>0.45300000000000035</c:v>
                </c:pt>
                <c:pt idx="454">
                  <c:v>0.45400000000000035</c:v>
                </c:pt>
                <c:pt idx="455">
                  <c:v>0.45500000000000035</c:v>
                </c:pt>
                <c:pt idx="456">
                  <c:v>0.45600000000000035</c:v>
                </c:pt>
                <c:pt idx="457">
                  <c:v>0.45700000000000035</c:v>
                </c:pt>
                <c:pt idx="458">
                  <c:v>0.45800000000000035</c:v>
                </c:pt>
                <c:pt idx="459">
                  <c:v>0.45900000000000035</c:v>
                </c:pt>
                <c:pt idx="460">
                  <c:v>0.46000000000000035</c:v>
                </c:pt>
                <c:pt idx="461">
                  <c:v>0.46100000000000035</c:v>
                </c:pt>
                <c:pt idx="462">
                  <c:v>0.46200000000000035</c:v>
                </c:pt>
                <c:pt idx="463">
                  <c:v>0.46300000000000036</c:v>
                </c:pt>
                <c:pt idx="464">
                  <c:v>0.46400000000000036</c:v>
                </c:pt>
                <c:pt idx="465">
                  <c:v>0.46500000000000036</c:v>
                </c:pt>
                <c:pt idx="466">
                  <c:v>0.46600000000000036</c:v>
                </c:pt>
                <c:pt idx="467">
                  <c:v>0.46700000000000036</c:v>
                </c:pt>
                <c:pt idx="468">
                  <c:v>0.46800000000000036</c:v>
                </c:pt>
                <c:pt idx="469">
                  <c:v>0.46900000000000036</c:v>
                </c:pt>
                <c:pt idx="470">
                  <c:v>0.47000000000000036</c:v>
                </c:pt>
                <c:pt idx="471">
                  <c:v>0.47100000000000036</c:v>
                </c:pt>
                <c:pt idx="472">
                  <c:v>0.47200000000000036</c:v>
                </c:pt>
                <c:pt idx="473">
                  <c:v>0.47300000000000036</c:v>
                </c:pt>
                <c:pt idx="474">
                  <c:v>0.47400000000000037</c:v>
                </c:pt>
                <c:pt idx="475">
                  <c:v>0.47500000000000037</c:v>
                </c:pt>
                <c:pt idx="476">
                  <c:v>0.47600000000000037</c:v>
                </c:pt>
                <c:pt idx="477">
                  <c:v>0.47700000000000037</c:v>
                </c:pt>
                <c:pt idx="478">
                  <c:v>0.47800000000000037</c:v>
                </c:pt>
                <c:pt idx="479">
                  <c:v>0.47900000000000037</c:v>
                </c:pt>
                <c:pt idx="480">
                  <c:v>0.48000000000000037</c:v>
                </c:pt>
                <c:pt idx="481">
                  <c:v>0.48100000000000037</c:v>
                </c:pt>
                <c:pt idx="482">
                  <c:v>0.48200000000000037</c:v>
                </c:pt>
                <c:pt idx="483">
                  <c:v>0.48300000000000037</c:v>
                </c:pt>
                <c:pt idx="484">
                  <c:v>0.48400000000000037</c:v>
                </c:pt>
                <c:pt idx="485">
                  <c:v>0.48500000000000038</c:v>
                </c:pt>
                <c:pt idx="486">
                  <c:v>0.48600000000000038</c:v>
                </c:pt>
                <c:pt idx="487">
                  <c:v>0.48700000000000038</c:v>
                </c:pt>
                <c:pt idx="488">
                  <c:v>0.48800000000000038</c:v>
                </c:pt>
                <c:pt idx="489">
                  <c:v>0.48900000000000038</c:v>
                </c:pt>
                <c:pt idx="490">
                  <c:v>0.49000000000000038</c:v>
                </c:pt>
                <c:pt idx="491">
                  <c:v>0.49100000000000038</c:v>
                </c:pt>
                <c:pt idx="492">
                  <c:v>0.49200000000000038</c:v>
                </c:pt>
                <c:pt idx="493">
                  <c:v>0.49300000000000038</c:v>
                </c:pt>
                <c:pt idx="494">
                  <c:v>0.49400000000000038</c:v>
                </c:pt>
                <c:pt idx="495">
                  <c:v>0.49500000000000038</c:v>
                </c:pt>
                <c:pt idx="496">
                  <c:v>0.49600000000000039</c:v>
                </c:pt>
                <c:pt idx="497">
                  <c:v>0.49700000000000039</c:v>
                </c:pt>
                <c:pt idx="498">
                  <c:v>0.49800000000000039</c:v>
                </c:pt>
                <c:pt idx="499">
                  <c:v>0.49900000000000039</c:v>
                </c:pt>
                <c:pt idx="500">
                  <c:v>0.50000000000000033</c:v>
                </c:pt>
                <c:pt idx="501">
                  <c:v>0.50100000000000033</c:v>
                </c:pt>
                <c:pt idx="502">
                  <c:v>0.50200000000000033</c:v>
                </c:pt>
                <c:pt idx="503">
                  <c:v>0.50300000000000034</c:v>
                </c:pt>
                <c:pt idx="504">
                  <c:v>0.50400000000000034</c:v>
                </c:pt>
                <c:pt idx="505">
                  <c:v>0.50500000000000034</c:v>
                </c:pt>
                <c:pt idx="506">
                  <c:v>0.50600000000000034</c:v>
                </c:pt>
                <c:pt idx="507">
                  <c:v>0.50700000000000034</c:v>
                </c:pt>
                <c:pt idx="508">
                  <c:v>0.50800000000000034</c:v>
                </c:pt>
                <c:pt idx="509">
                  <c:v>0.50900000000000034</c:v>
                </c:pt>
                <c:pt idx="510">
                  <c:v>0.51000000000000034</c:v>
                </c:pt>
                <c:pt idx="511">
                  <c:v>0.51100000000000034</c:v>
                </c:pt>
                <c:pt idx="512">
                  <c:v>0.51200000000000034</c:v>
                </c:pt>
                <c:pt idx="513">
                  <c:v>0.51300000000000034</c:v>
                </c:pt>
                <c:pt idx="514">
                  <c:v>0.51400000000000035</c:v>
                </c:pt>
                <c:pt idx="515">
                  <c:v>0.51500000000000035</c:v>
                </c:pt>
                <c:pt idx="516">
                  <c:v>0.51600000000000035</c:v>
                </c:pt>
                <c:pt idx="517">
                  <c:v>0.51700000000000035</c:v>
                </c:pt>
                <c:pt idx="518">
                  <c:v>0.51800000000000035</c:v>
                </c:pt>
                <c:pt idx="519">
                  <c:v>0.51900000000000035</c:v>
                </c:pt>
                <c:pt idx="520">
                  <c:v>0.52000000000000035</c:v>
                </c:pt>
                <c:pt idx="521">
                  <c:v>0.52100000000000035</c:v>
                </c:pt>
                <c:pt idx="522">
                  <c:v>0.52200000000000035</c:v>
                </c:pt>
                <c:pt idx="523">
                  <c:v>0.52300000000000035</c:v>
                </c:pt>
                <c:pt idx="524">
                  <c:v>0.52400000000000035</c:v>
                </c:pt>
                <c:pt idx="525">
                  <c:v>0.52500000000000036</c:v>
                </c:pt>
                <c:pt idx="526">
                  <c:v>0.52600000000000036</c:v>
                </c:pt>
                <c:pt idx="527">
                  <c:v>0.52700000000000036</c:v>
                </c:pt>
                <c:pt idx="528">
                  <c:v>0.52800000000000036</c:v>
                </c:pt>
                <c:pt idx="529">
                  <c:v>0.52900000000000036</c:v>
                </c:pt>
                <c:pt idx="530">
                  <c:v>0.53000000000000036</c:v>
                </c:pt>
                <c:pt idx="531">
                  <c:v>0.53100000000000036</c:v>
                </c:pt>
                <c:pt idx="532">
                  <c:v>0.53200000000000036</c:v>
                </c:pt>
                <c:pt idx="533">
                  <c:v>0.53300000000000036</c:v>
                </c:pt>
                <c:pt idx="534">
                  <c:v>0.53400000000000036</c:v>
                </c:pt>
                <c:pt idx="535">
                  <c:v>0.53500000000000036</c:v>
                </c:pt>
                <c:pt idx="536">
                  <c:v>0.53600000000000037</c:v>
                </c:pt>
                <c:pt idx="537">
                  <c:v>0.53700000000000037</c:v>
                </c:pt>
                <c:pt idx="538">
                  <c:v>0.53800000000000037</c:v>
                </c:pt>
                <c:pt idx="539">
                  <c:v>0.53900000000000037</c:v>
                </c:pt>
                <c:pt idx="540">
                  <c:v>0.54000000000000037</c:v>
                </c:pt>
                <c:pt idx="541">
                  <c:v>0.54100000000000037</c:v>
                </c:pt>
                <c:pt idx="542">
                  <c:v>0.54200000000000037</c:v>
                </c:pt>
                <c:pt idx="543">
                  <c:v>0.54300000000000037</c:v>
                </c:pt>
                <c:pt idx="544">
                  <c:v>0.54400000000000037</c:v>
                </c:pt>
                <c:pt idx="545">
                  <c:v>0.54500000000000037</c:v>
                </c:pt>
                <c:pt idx="546">
                  <c:v>0.54600000000000037</c:v>
                </c:pt>
                <c:pt idx="547">
                  <c:v>0.54700000000000037</c:v>
                </c:pt>
                <c:pt idx="548">
                  <c:v>0.54800000000000038</c:v>
                </c:pt>
                <c:pt idx="549">
                  <c:v>0.54900000000000038</c:v>
                </c:pt>
                <c:pt idx="550">
                  <c:v>0.55000000000000038</c:v>
                </c:pt>
                <c:pt idx="551">
                  <c:v>0.55100000000000038</c:v>
                </c:pt>
                <c:pt idx="552">
                  <c:v>0.55200000000000038</c:v>
                </c:pt>
                <c:pt idx="553">
                  <c:v>0.55300000000000038</c:v>
                </c:pt>
                <c:pt idx="554">
                  <c:v>0.55400000000000038</c:v>
                </c:pt>
                <c:pt idx="555">
                  <c:v>0.55500000000000038</c:v>
                </c:pt>
                <c:pt idx="556">
                  <c:v>0.55600000000000038</c:v>
                </c:pt>
                <c:pt idx="557">
                  <c:v>0.55700000000000038</c:v>
                </c:pt>
                <c:pt idx="558">
                  <c:v>0.55800000000000038</c:v>
                </c:pt>
                <c:pt idx="559">
                  <c:v>0.55900000000000039</c:v>
                </c:pt>
                <c:pt idx="560">
                  <c:v>0.56000000000000039</c:v>
                </c:pt>
                <c:pt idx="561">
                  <c:v>0.56100000000000039</c:v>
                </c:pt>
                <c:pt idx="562">
                  <c:v>0.56200000000000039</c:v>
                </c:pt>
                <c:pt idx="563">
                  <c:v>0.56300000000000039</c:v>
                </c:pt>
                <c:pt idx="564">
                  <c:v>0.56400000000000039</c:v>
                </c:pt>
                <c:pt idx="565">
                  <c:v>0.56500000000000039</c:v>
                </c:pt>
                <c:pt idx="566">
                  <c:v>0.56600000000000039</c:v>
                </c:pt>
                <c:pt idx="567">
                  <c:v>0.56700000000000039</c:v>
                </c:pt>
                <c:pt idx="568">
                  <c:v>0.56800000000000039</c:v>
                </c:pt>
                <c:pt idx="569">
                  <c:v>0.56900000000000039</c:v>
                </c:pt>
                <c:pt idx="570">
                  <c:v>0.5700000000000004</c:v>
                </c:pt>
                <c:pt idx="571">
                  <c:v>0.5710000000000004</c:v>
                </c:pt>
                <c:pt idx="572">
                  <c:v>0.5720000000000004</c:v>
                </c:pt>
                <c:pt idx="573">
                  <c:v>0.5730000000000004</c:v>
                </c:pt>
                <c:pt idx="574">
                  <c:v>0.5740000000000004</c:v>
                </c:pt>
                <c:pt idx="575">
                  <c:v>0.5750000000000004</c:v>
                </c:pt>
                <c:pt idx="576">
                  <c:v>0.5760000000000004</c:v>
                </c:pt>
                <c:pt idx="577">
                  <c:v>0.5770000000000004</c:v>
                </c:pt>
                <c:pt idx="578">
                  <c:v>0.5780000000000004</c:v>
                </c:pt>
                <c:pt idx="579">
                  <c:v>0.5790000000000004</c:v>
                </c:pt>
                <c:pt idx="580">
                  <c:v>0.5800000000000004</c:v>
                </c:pt>
                <c:pt idx="581">
                  <c:v>0.58100000000000041</c:v>
                </c:pt>
                <c:pt idx="582">
                  <c:v>0.58200000000000041</c:v>
                </c:pt>
                <c:pt idx="583">
                  <c:v>0.58300000000000041</c:v>
                </c:pt>
                <c:pt idx="584">
                  <c:v>0.58400000000000041</c:v>
                </c:pt>
                <c:pt idx="585">
                  <c:v>0.58500000000000041</c:v>
                </c:pt>
                <c:pt idx="586">
                  <c:v>0.58600000000000041</c:v>
                </c:pt>
                <c:pt idx="587">
                  <c:v>0.58700000000000041</c:v>
                </c:pt>
                <c:pt idx="588">
                  <c:v>0.58800000000000041</c:v>
                </c:pt>
                <c:pt idx="589">
                  <c:v>0.58900000000000041</c:v>
                </c:pt>
                <c:pt idx="590">
                  <c:v>0.59000000000000041</c:v>
                </c:pt>
                <c:pt idx="591">
                  <c:v>0.59100000000000041</c:v>
                </c:pt>
                <c:pt idx="592">
                  <c:v>0.59200000000000041</c:v>
                </c:pt>
                <c:pt idx="593">
                  <c:v>0.59300000000000042</c:v>
                </c:pt>
                <c:pt idx="594">
                  <c:v>0.59400000000000042</c:v>
                </c:pt>
                <c:pt idx="595">
                  <c:v>0.59500000000000042</c:v>
                </c:pt>
                <c:pt idx="596">
                  <c:v>0.59600000000000042</c:v>
                </c:pt>
                <c:pt idx="597">
                  <c:v>0.59700000000000042</c:v>
                </c:pt>
                <c:pt idx="598">
                  <c:v>0.59800000000000042</c:v>
                </c:pt>
                <c:pt idx="599">
                  <c:v>0.59900000000000042</c:v>
                </c:pt>
                <c:pt idx="600">
                  <c:v>0.60000000000000042</c:v>
                </c:pt>
                <c:pt idx="601">
                  <c:v>0.60100000000000042</c:v>
                </c:pt>
                <c:pt idx="602">
                  <c:v>0.60200000000000042</c:v>
                </c:pt>
                <c:pt idx="603">
                  <c:v>0.60300000000000042</c:v>
                </c:pt>
                <c:pt idx="604">
                  <c:v>0.60400000000000043</c:v>
                </c:pt>
                <c:pt idx="605">
                  <c:v>0.60500000000000043</c:v>
                </c:pt>
                <c:pt idx="606">
                  <c:v>0.60600000000000043</c:v>
                </c:pt>
                <c:pt idx="607">
                  <c:v>0.60700000000000043</c:v>
                </c:pt>
                <c:pt idx="608">
                  <c:v>0.60800000000000043</c:v>
                </c:pt>
                <c:pt idx="609">
                  <c:v>0.60900000000000043</c:v>
                </c:pt>
                <c:pt idx="610">
                  <c:v>0.61000000000000043</c:v>
                </c:pt>
                <c:pt idx="611">
                  <c:v>0.61100000000000043</c:v>
                </c:pt>
                <c:pt idx="612">
                  <c:v>0.61200000000000043</c:v>
                </c:pt>
                <c:pt idx="613">
                  <c:v>0.61300000000000043</c:v>
                </c:pt>
                <c:pt idx="614">
                  <c:v>0.61400000000000043</c:v>
                </c:pt>
                <c:pt idx="615">
                  <c:v>0.61500000000000044</c:v>
                </c:pt>
                <c:pt idx="616">
                  <c:v>0.61600000000000044</c:v>
                </c:pt>
                <c:pt idx="617">
                  <c:v>0.61700000000000044</c:v>
                </c:pt>
                <c:pt idx="618">
                  <c:v>0.61800000000000044</c:v>
                </c:pt>
                <c:pt idx="619">
                  <c:v>0.61900000000000044</c:v>
                </c:pt>
                <c:pt idx="620">
                  <c:v>0.62000000000000044</c:v>
                </c:pt>
                <c:pt idx="621">
                  <c:v>0.62100000000000044</c:v>
                </c:pt>
                <c:pt idx="622">
                  <c:v>0.62200000000000044</c:v>
                </c:pt>
                <c:pt idx="623">
                  <c:v>0.62300000000000044</c:v>
                </c:pt>
                <c:pt idx="624">
                  <c:v>0.62400000000000044</c:v>
                </c:pt>
                <c:pt idx="625">
                  <c:v>0.62500000000000044</c:v>
                </c:pt>
                <c:pt idx="626">
                  <c:v>0.62600000000000044</c:v>
                </c:pt>
                <c:pt idx="627">
                  <c:v>0.62700000000000045</c:v>
                </c:pt>
                <c:pt idx="628">
                  <c:v>0.62800000000000045</c:v>
                </c:pt>
                <c:pt idx="629">
                  <c:v>0.62900000000000045</c:v>
                </c:pt>
                <c:pt idx="630">
                  <c:v>0.63000000000000045</c:v>
                </c:pt>
                <c:pt idx="631">
                  <c:v>0.63100000000000045</c:v>
                </c:pt>
                <c:pt idx="632">
                  <c:v>0.63200000000000045</c:v>
                </c:pt>
                <c:pt idx="633">
                  <c:v>0.63300000000000045</c:v>
                </c:pt>
                <c:pt idx="634">
                  <c:v>0.63400000000000045</c:v>
                </c:pt>
                <c:pt idx="635">
                  <c:v>0.63500000000000045</c:v>
                </c:pt>
                <c:pt idx="636">
                  <c:v>0.63600000000000045</c:v>
                </c:pt>
                <c:pt idx="637">
                  <c:v>0.63700000000000045</c:v>
                </c:pt>
                <c:pt idx="638">
                  <c:v>0.63800000000000046</c:v>
                </c:pt>
                <c:pt idx="639">
                  <c:v>0.63900000000000046</c:v>
                </c:pt>
                <c:pt idx="640">
                  <c:v>0.64000000000000046</c:v>
                </c:pt>
                <c:pt idx="641">
                  <c:v>0.64100000000000046</c:v>
                </c:pt>
                <c:pt idx="642">
                  <c:v>0.64200000000000046</c:v>
                </c:pt>
                <c:pt idx="643">
                  <c:v>0.64300000000000046</c:v>
                </c:pt>
                <c:pt idx="644">
                  <c:v>0.64400000000000046</c:v>
                </c:pt>
                <c:pt idx="645">
                  <c:v>0.64500000000000046</c:v>
                </c:pt>
                <c:pt idx="646">
                  <c:v>0.64600000000000046</c:v>
                </c:pt>
                <c:pt idx="647">
                  <c:v>0.64700000000000046</c:v>
                </c:pt>
                <c:pt idx="648">
                  <c:v>0.64800000000000046</c:v>
                </c:pt>
                <c:pt idx="649">
                  <c:v>0.64900000000000047</c:v>
                </c:pt>
                <c:pt idx="650">
                  <c:v>0.65000000000000047</c:v>
                </c:pt>
                <c:pt idx="651">
                  <c:v>0.65100000000000047</c:v>
                </c:pt>
                <c:pt idx="652">
                  <c:v>0.65200000000000047</c:v>
                </c:pt>
                <c:pt idx="653">
                  <c:v>0.65300000000000047</c:v>
                </c:pt>
                <c:pt idx="654">
                  <c:v>0.65400000000000047</c:v>
                </c:pt>
                <c:pt idx="655">
                  <c:v>0.65500000000000047</c:v>
                </c:pt>
                <c:pt idx="656">
                  <c:v>0.65600000000000047</c:v>
                </c:pt>
                <c:pt idx="657">
                  <c:v>0.65700000000000047</c:v>
                </c:pt>
                <c:pt idx="658">
                  <c:v>0.65800000000000047</c:v>
                </c:pt>
                <c:pt idx="659">
                  <c:v>0.65900000000000047</c:v>
                </c:pt>
                <c:pt idx="660">
                  <c:v>0.66000000000000048</c:v>
                </c:pt>
                <c:pt idx="661">
                  <c:v>0.66100000000000048</c:v>
                </c:pt>
                <c:pt idx="662">
                  <c:v>0.66200000000000048</c:v>
                </c:pt>
                <c:pt idx="663">
                  <c:v>0.66300000000000048</c:v>
                </c:pt>
                <c:pt idx="664">
                  <c:v>0.66400000000000048</c:v>
                </c:pt>
                <c:pt idx="665">
                  <c:v>0.66500000000000048</c:v>
                </c:pt>
                <c:pt idx="666">
                  <c:v>0.66600000000000048</c:v>
                </c:pt>
                <c:pt idx="667">
                  <c:v>0.66700000000000048</c:v>
                </c:pt>
                <c:pt idx="668">
                  <c:v>0.66800000000000048</c:v>
                </c:pt>
                <c:pt idx="669">
                  <c:v>0.66900000000000048</c:v>
                </c:pt>
                <c:pt idx="670">
                  <c:v>0.67000000000000048</c:v>
                </c:pt>
                <c:pt idx="671">
                  <c:v>0.67100000000000048</c:v>
                </c:pt>
                <c:pt idx="672">
                  <c:v>0.67200000000000049</c:v>
                </c:pt>
                <c:pt idx="673">
                  <c:v>0.67300000000000049</c:v>
                </c:pt>
                <c:pt idx="674">
                  <c:v>0.67400000000000049</c:v>
                </c:pt>
                <c:pt idx="675">
                  <c:v>0.67500000000000049</c:v>
                </c:pt>
                <c:pt idx="676">
                  <c:v>0.67600000000000049</c:v>
                </c:pt>
                <c:pt idx="677">
                  <c:v>0.67700000000000049</c:v>
                </c:pt>
                <c:pt idx="678">
                  <c:v>0.67800000000000049</c:v>
                </c:pt>
                <c:pt idx="679">
                  <c:v>0.67900000000000049</c:v>
                </c:pt>
                <c:pt idx="680">
                  <c:v>0.68000000000000049</c:v>
                </c:pt>
                <c:pt idx="681">
                  <c:v>0.68100000000000049</c:v>
                </c:pt>
                <c:pt idx="682">
                  <c:v>0.68200000000000049</c:v>
                </c:pt>
                <c:pt idx="683">
                  <c:v>0.6830000000000005</c:v>
                </c:pt>
                <c:pt idx="684">
                  <c:v>0.6840000000000005</c:v>
                </c:pt>
                <c:pt idx="685">
                  <c:v>0.6850000000000005</c:v>
                </c:pt>
                <c:pt idx="686">
                  <c:v>0.6860000000000005</c:v>
                </c:pt>
                <c:pt idx="687">
                  <c:v>0.6870000000000005</c:v>
                </c:pt>
                <c:pt idx="688">
                  <c:v>0.6880000000000005</c:v>
                </c:pt>
                <c:pt idx="689">
                  <c:v>0.6890000000000005</c:v>
                </c:pt>
                <c:pt idx="690">
                  <c:v>0.6900000000000005</c:v>
                </c:pt>
                <c:pt idx="691">
                  <c:v>0.6910000000000005</c:v>
                </c:pt>
                <c:pt idx="692">
                  <c:v>0.6920000000000005</c:v>
                </c:pt>
                <c:pt idx="693">
                  <c:v>0.6930000000000005</c:v>
                </c:pt>
                <c:pt idx="694">
                  <c:v>0.69400000000000051</c:v>
                </c:pt>
                <c:pt idx="695">
                  <c:v>0.69500000000000051</c:v>
                </c:pt>
                <c:pt idx="696">
                  <c:v>0.69600000000000051</c:v>
                </c:pt>
                <c:pt idx="697">
                  <c:v>0.69700000000000051</c:v>
                </c:pt>
                <c:pt idx="698">
                  <c:v>0.69800000000000051</c:v>
                </c:pt>
                <c:pt idx="699">
                  <c:v>0.69900000000000051</c:v>
                </c:pt>
                <c:pt idx="700">
                  <c:v>0.70000000000000051</c:v>
                </c:pt>
                <c:pt idx="701">
                  <c:v>0.70100000000000051</c:v>
                </c:pt>
                <c:pt idx="702">
                  <c:v>0.70200000000000051</c:v>
                </c:pt>
                <c:pt idx="703">
                  <c:v>0.70300000000000051</c:v>
                </c:pt>
                <c:pt idx="704">
                  <c:v>0.70400000000000051</c:v>
                </c:pt>
                <c:pt idx="705">
                  <c:v>0.70500000000000052</c:v>
                </c:pt>
                <c:pt idx="706">
                  <c:v>0.70600000000000052</c:v>
                </c:pt>
                <c:pt idx="707">
                  <c:v>0.70700000000000052</c:v>
                </c:pt>
                <c:pt idx="708">
                  <c:v>0.70800000000000052</c:v>
                </c:pt>
                <c:pt idx="709">
                  <c:v>0.70900000000000052</c:v>
                </c:pt>
                <c:pt idx="710">
                  <c:v>0.71000000000000052</c:v>
                </c:pt>
                <c:pt idx="711">
                  <c:v>0.71100000000000052</c:v>
                </c:pt>
                <c:pt idx="712">
                  <c:v>0.71200000000000052</c:v>
                </c:pt>
                <c:pt idx="713">
                  <c:v>0.71300000000000052</c:v>
                </c:pt>
                <c:pt idx="714">
                  <c:v>0.71400000000000052</c:v>
                </c:pt>
                <c:pt idx="715">
                  <c:v>0.71500000000000052</c:v>
                </c:pt>
                <c:pt idx="716">
                  <c:v>0.71600000000000052</c:v>
                </c:pt>
                <c:pt idx="717">
                  <c:v>0.71700000000000053</c:v>
                </c:pt>
                <c:pt idx="718">
                  <c:v>0.71800000000000053</c:v>
                </c:pt>
                <c:pt idx="719">
                  <c:v>0.71900000000000053</c:v>
                </c:pt>
                <c:pt idx="720">
                  <c:v>0.72000000000000053</c:v>
                </c:pt>
                <c:pt idx="721">
                  <c:v>0.72100000000000053</c:v>
                </c:pt>
                <c:pt idx="722">
                  <c:v>0.72200000000000053</c:v>
                </c:pt>
                <c:pt idx="723">
                  <c:v>0.72300000000000053</c:v>
                </c:pt>
                <c:pt idx="724">
                  <c:v>0.72400000000000053</c:v>
                </c:pt>
                <c:pt idx="725">
                  <c:v>0.72500000000000053</c:v>
                </c:pt>
                <c:pt idx="726">
                  <c:v>0.72600000000000053</c:v>
                </c:pt>
                <c:pt idx="727">
                  <c:v>0.72700000000000053</c:v>
                </c:pt>
                <c:pt idx="728">
                  <c:v>0.72800000000000054</c:v>
                </c:pt>
                <c:pt idx="729">
                  <c:v>0.72900000000000054</c:v>
                </c:pt>
                <c:pt idx="730">
                  <c:v>0.73000000000000054</c:v>
                </c:pt>
                <c:pt idx="731">
                  <c:v>0.73100000000000054</c:v>
                </c:pt>
                <c:pt idx="732">
                  <c:v>0.73200000000000054</c:v>
                </c:pt>
                <c:pt idx="733">
                  <c:v>0.73300000000000054</c:v>
                </c:pt>
                <c:pt idx="734">
                  <c:v>0.73400000000000054</c:v>
                </c:pt>
                <c:pt idx="735">
                  <c:v>0.73500000000000054</c:v>
                </c:pt>
                <c:pt idx="736">
                  <c:v>0.73600000000000054</c:v>
                </c:pt>
                <c:pt idx="737">
                  <c:v>0.73700000000000054</c:v>
                </c:pt>
                <c:pt idx="738">
                  <c:v>0.73800000000000054</c:v>
                </c:pt>
                <c:pt idx="739">
                  <c:v>0.73900000000000055</c:v>
                </c:pt>
                <c:pt idx="740">
                  <c:v>0.74000000000000055</c:v>
                </c:pt>
                <c:pt idx="741">
                  <c:v>0.74100000000000055</c:v>
                </c:pt>
                <c:pt idx="742">
                  <c:v>0.74200000000000055</c:v>
                </c:pt>
                <c:pt idx="743">
                  <c:v>0.74300000000000055</c:v>
                </c:pt>
                <c:pt idx="744">
                  <c:v>0.74400000000000055</c:v>
                </c:pt>
                <c:pt idx="745">
                  <c:v>0.74500000000000055</c:v>
                </c:pt>
                <c:pt idx="746">
                  <c:v>0.74600000000000055</c:v>
                </c:pt>
                <c:pt idx="747">
                  <c:v>0.74700000000000055</c:v>
                </c:pt>
                <c:pt idx="748">
                  <c:v>0.74800000000000055</c:v>
                </c:pt>
                <c:pt idx="749">
                  <c:v>0.74900000000000055</c:v>
                </c:pt>
                <c:pt idx="750">
                  <c:v>0.75000000000000056</c:v>
                </c:pt>
                <c:pt idx="751">
                  <c:v>0.75100000000000056</c:v>
                </c:pt>
                <c:pt idx="752">
                  <c:v>0.75200000000000056</c:v>
                </c:pt>
                <c:pt idx="753">
                  <c:v>0.75300000000000056</c:v>
                </c:pt>
                <c:pt idx="754">
                  <c:v>0.75400000000000056</c:v>
                </c:pt>
                <c:pt idx="755">
                  <c:v>0.75500000000000056</c:v>
                </c:pt>
                <c:pt idx="756">
                  <c:v>0.75600000000000056</c:v>
                </c:pt>
                <c:pt idx="757">
                  <c:v>0.75700000000000056</c:v>
                </c:pt>
                <c:pt idx="758">
                  <c:v>0.75800000000000056</c:v>
                </c:pt>
                <c:pt idx="759">
                  <c:v>0.75900000000000056</c:v>
                </c:pt>
                <c:pt idx="760">
                  <c:v>0.76000000000000056</c:v>
                </c:pt>
                <c:pt idx="761">
                  <c:v>0.76100000000000056</c:v>
                </c:pt>
                <c:pt idx="762">
                  <c:v>0.76200000000000057</c:v>
                </c:pt>
                <c:pt idx="763">
                  <c:v>0.76300000000000057</c:v>
                </c:pt>
                <c:pt idx="764">
                  <c:v>0.76400000000000057</c:v>
                </c:pt>
                <c:pt idx="765">
                  <c:v>0.76500000000000057</c:v>
                </c:pt>
                <c:pt idx="766">
                  <c:v>0.76600000000000057</c:v>
                </c:pt>
                <c:pt idx="767">
                  <c:v>0.76700000000000057</c:v>
                </c:pt>
                <c:pt idx="768">
                  <c:v>0.76800000000000057</c:v>
                </c:pt>
                <c:pt idx="769">
                  <c:v>0.76900000000000057</c:v>
                </c:pt>
                <c:pt idx="770">
                  <c:v>0.77000000000000057</c:v>
                </c:pt>
                <c:pt idx="771">
                  <c:v>0.77100000000000057</c:v>
                </c:pt>
                <c:pt idx="772">
                  <c:v>0.77200000000000057</c:v>
                </c:pt>
                <c:pt idx="773">
                  <c:v>0.77300000000000058</c:v>
                </c:pt>
                <c:pt idx="774">
                  <c:v>0.77400000000000058</c:v>
                </c:pt>
                <c:pt idx="775">
                  <c:v>0.77500000000000058</c:v>
                </c:pt>
                <c:pt idx="776">
                  <c:v>0.77600000000000058</c:v>
                </c:pt>
                <c:pt idx="777">
                  <c:v>0.77700000000000058</c:v>
                </c:pt>
                <c:pt idx="778">
                  <c:v>0.77800000000000058</c:v>
                </c:pt>
                <c:pt idx="779">
                  <c:v>0.77900000000000058</c:v>
                </c:pt>
                <c:pt idx="780">
                  <c:v>0.78000000000000058</c:v>
                </c:pt>
                <c:pt idx="781">
                  <c:v>0.78100000000000058</c:v>
                </c:pt>
                <c:pt idx="782">
                  <c:v>0.78200000000000058</c:v>
                </c:pt>
                <c:pt idx="783">
                  <c:v>0.78300000000000058</c:v>
                </c:pt>
                <c:pt idx="784">
                  <c:v>0.78400000000000059</c:v>
                </c:pt>
                <c:pt idx="785">
                  <c:v>0.78500000000000059</c:v>
                </c:pt>
                <c:pt idx="786">
                  <c:v>0.78600000000000059</c:v>
                </c:pt>
                <c:pt idx="787">
                  <c:v>0.78700000000000059</c:v>
                </c:pt>
                <c:pt idx="788">
                  <c:v>0.78800000000000059</c:v>
                </c:pt>
                <c:pt idx="789">
                  <c:v>0.78900000000000059</c:v>
                </c:pt>
                <c:pt idx="790">
                  <c:v>0.79000000000000059</c:v>
                </c:pt>
                <c:pt idx="791">
                  <c:v>0.79100000000000059</c:v>
                </c:pt>
                <c:pt idx="792">
                  <c:v>0.79200000000000059</c:v>
                </c:pt>
                <c:pt idx="793">
                  <c:v>0.79300000000000059</c:v>
                </c:pt>
                <c:pt idx="794">
                  <c:v>0.79400000000000059</c:v>
                </c:pt>
                <c:pt idx="795">
                  <c:v>0.7950000000000006</c:v>
                </c:pt>
                <c:pt idx="796">
                  <c:v>0.7960000000000006</c:v>
                </c:pt>
                <c:pt idx="797">
                  <c:v>0.7970000000000006</c:v>
                </c:pt>
                <c:pt idx="798">
                  <c:v>0.7980000000000006</c:v>
                </c:pt>
                <c:pt idx="799">
                  <c:v>0.7990000000000006</c:v>
                </c:pt>
                <c:pt idx="800">
                  <c:v>0.8000000000000006</c:v>
                </c:pt>
                <c:pt idx="801">
                  <c:v>0.8010000000000006</c:v>
                </c:pt>
                <c:pt idx="802">
                  <c:v>0.8020000000000006</c:v>
                </c:pt>
                <c:pt idx="803">
                  <c:v>0.8030000000000006</c:v>
                </c:pt>
                <c:pt idx="804">
                  <c:v>0.8040000000000006</c:v>
                </c:pt>
                <c:pt idx="805">
                  <c:v>0.8050000000000006</c:v>
                </c:pt>
                <c:pt idx="806">
                  <c:v>0.8060000000000006</c:v>
                </c:pt>
                <c:pt idx="807">
                  <c:v>0.80700000000000061</c:v>
                </c:pt>
                <c:pt idx="808">
                  <c:v>0.80800000000000061</c:v>
                </c:pt>
                <c:pt idx="809">
                  <c:v>0.80900000000000061</c:v>
                </c:pt>
                <c:pt idx="810">
                  <c:v>0.81000000000000061</c:v>
                </c:pt>
                <c:pt idx="811">
                  <c:v>0.81100000000000061</c:v>
                </c:pt>
                <c:pt idx="812">
                  <c:v>0.81200000000000061</c:v>
                </c:pt>
                <c:pt idx="813">
                  <c:v>0.81300000000000061</c:v>
                </c:pt>
                <c:pt idx="814">
                  <c:v>0.81400000000000061</c:v>
                </c:pt>
                <c:pt idx="815">
                  <c:v>0.81500000000000061</c:v>
                </c:pt>
                <c:pt idx="816">
                  <c:v>0.81600000000000061</c:v>
                </c:pt>
                <c:pt idx="817">
                  <c:v>0.81700000000000061</c:v>
                </c:pt>
                <c:pt idx="818">
                  <c:v>0.81800000000000062</c:v>
                </c:pt>
                <c:pt idx="819">
                  <c:v>0.81900000000000062</c:v>
                </c:pt>
                <c:pt idx="820">
                  <c:v>0.82000000000000062</c:v>
                </c:pt>
                <c:pt idx="821">
                  <c:v>0.82100000000000062</c:v>
                </c:pt>
                <c:pt idx="822">
                  <c:v>0.82200000000000062</c:v>
                </c:pt>
                <c:pt idx="823">
                  <c:v>0.82300000000000062</c:v>
                </c:pt>
                <c:pt idx="824">
                  <c:v>0.82400000000000062</c:v>
                </c:pt>
                <c:pt idx="825">
                  <c:v>0.82500000000000062</c:v>
                </c:pt>
                <c:pt idx="826">
                  <c:v>0.82600000000000062</c:v>
                </c:pt>
                <c:pt idx="827">
                  <c:v>0.82700000000000062</c:v>
                </c:pt>
                <c:pt idx="828">
                  <c:v>0.82800000000000062</c:v>
                </c:pt>
                <c:pt idx="829">
                  <c:v>0.82900000000000063</c:v>
                </c:pt>
                <c:pt idx="830">
                  <c:v>0.83000000000000063</c:v>
                </c:pt>
                <c:pt idx="831">
                  <c:v>0.83100000000000063</c:v>
                </c:pt>
                <c:pt idx="832">
                  <c:v>0.83200000000000063</c:v>
                </c:pt>
                <c:pt idx="833">
                  <c:v>0.83300000000000063</c:v>
                </c:pt>
                <c:pt idx="834">
                  <c:v>0.83400000000000063</c:v>
                </c:pt>
                <c:pt idx="835">
                  <c:v>0.83500000000000063</c:v>
                </c:pt>
                <c:pt idx="836">
                  <c:v>0.83600000000000063</c:v>
                </c:pt>
                <c:pt idx="837">
                  <c:v>0.83700000000000063</c:v>
                </c:pt>
                <c:pt idx="838">
                  <c:v>0.83800000000000063</c:v>
                </c:pt>
                <c:pt idx="839">
                  <c:v>0.83900000000000063</c:v>
                </c:pt>
                <c:pt idx="840">
                  <c:v>0.84000000000000064</c:v>
                </c:pt>
                <c:pt idx="841">
                  <c:v>0.84100000000000064</c:v>
                </c:pt>
                <c:pt idx="842">
                  <c:v>0.84200000000000064</c:v>
                </c:pt>
                <c:pt idx="843">
                  <c:v>0.84300000000000064</c:v>
                </c:pt>
                <c:pt idx="844">
                  <c:v>0.84400000000000064</c:v>
                </c:pt>
                <c:pt idx="845">
                  <c:v>0.84500000000000064</c:v>
                </c:pt>
                <c:pt idx="846">
                  <c:v>0.84600000000000064</c:v>
                </c:pt>
                <c:pt idx="847">
                  <c:v>0.84700000000000064</c:v>
                </c:pt>
                <c:pt idx="848">
                  <c:v>0.84800000000000064</c:v>
                </c:pt>
                <c:pt idx="849">
                  <c:v>0.84900000000000064</c:v>
                </c:pt>
                <c:pt idx="850">
                  <c:v>0.85000000000000064</c:v>
                </c:pt>
                <c:pt idx="851">
                  <c:v>0.85100000000000064</c:v>
                </c:pt>
                <c:pt idx="852">
                  <c:v>0.85200000000000065</c:v>
                </c:pt>
                <c:pt idx="853">
                  <c:v>0.85300000000000065</c:v>
                </c:pt>
                <c:pt idx="854">
                  <c:v>0.85400000000000065</c:v>
                </c:pt>
                <c:pt idx="855">
                  <c:v>0.85500000000000065</c:v>
                </c:pt>
                <c:pt idx="856">
                  <c:v>0.85600000000000065</c:v>
                </c:pt>
                <c:pt idx="857">
                  <c:v>0.85700000000000065</c:v>
                </c:pt>
                <c:pt idx="858">
                  <c:v>0.85800000000000065</c:v>
                </c:pt>
                <c:pt idx="859">
                  <c:v>0.85900000000000065</c:v>
                </c:pt>
                <c:pt idx="860">
                  <c:v>0.86000000000000065</c:v>
                </c:pt>
                <c:pt idx="861">
                  <c:v>0.86100000000000065</c:v>
                </c:pt>
                <c:pt idx="862">
                  <c:v>0.86200000000000065</c:v>
                </c:pt>
                <c:pt idx="863">
                  <c:v>0.86300000000000066</c:v>
                </c:pt>
                <c:pt idx="864">
                  <c:v>0.86400000000000066</c:v>
                </c:pt>
                <c:pt idx="865">
                  <c:v>0.86500000000000066</c:v>
                </c:pt>
                <c:pt idx="866">
                  <c:v>0.86600000000000066</c:v>
                </c:pt>
                <c:pt idx="867">
                  <c:v>0.86700000000000066</c:v>
                </c:pt>
                <c:pt idx="868">
                  <c:v>0.86800000000000066</c:v>
                </c:pt>
                <c:pt idx="869">
                  <c:v>0.86900000000000066</c:v>
                </c:pt>
                <c:pt idx="870">
                  <c:v>0.87000000000000066</c:v>
                </c:pt>
                <c:pt idx="871">
                  <c:v>0.87100000000000066</c:v>
                </c:pt>
                <c:pt idx="872">
                  <c:v>0.87200000000000066</c:v>
                </c:pt>
                <c:pt idx="873">
                  <c:v>0.87300000000000066</c:v>
                </c:pt>
                <c:pt idx="874">
                  <c:v>0.87400000000000067</c:v>
                </c:pt>
                <c:pt idx="875">
                  <c:v>0.87500000000000067</c:v>
                </c:pt>
                <c:pt idx="876">
                  <c:v>0.87600000000000067</c:v>
                </c:pt>
                <c:pt idx="877">
                  <c:v>0.87700000000000067</c:v>
                </c:pt>
                <c:pt idx="878">
                  <c:v>0.87800000000000067</c:v>
                </c:pt>
                <c:pt idx="879">
                  <c:v>0.87900000000000067</c:v>
                </c:pt>
                <c:pt idx="880">
                  <c:v>0.88000000000000067</c:v>
                </c:pt>
                <c:pt idx="881">
                  <c:v>0.88100000000000067</c:v>
                </c:pt>
                <c:pt idx="882">
                  <c:v>0.88200000000000067</c:v>
                </c:pt>
                <c:pt idx="883">
                  <c:v>0.88300000000000067</c:v>
                </c:pt>
                <c:pt idx="884">
                  <c:v>0.88400000000000067</c:v>
                </c:pt>
                <c:pt idx="885">
                  <c:v>0.88500000000000068</c:v>
                </c:pt>
                <c:pt idx="886">
                  <c:v>0.88600000000000068</c:v>
                </c:pt>
                <c:pt idx="887">
                  <c:v>0.88700000000000068</c:v>
                </c:pt>
                <c:pt idx="888">
                  <c:v>0.88800000000000068</c:v>
                </c:pt>
                <c:pt idx="889">
                  <c:v>0.88900000000000068</c:v>
                </c:pt>
                <c:pt idx="890">
                  <c:v>0.89000000000000068</c:v>
                </c:pt>
                <c:pt idx="891">
                  <c:v>0.89100000000000068</c:v>
                </c:pt>
                <c:pt idx="892">
                  <c:v>0.89200000000000068</c:v>
                </c:pt>
                <c:pt idx="893">
                  <c:v>0.89300000000000068</c:v>
                </c:pt>
                <c:pt idx="894">
                  <c:v>0.89400000000000068</c:v>
                </c:pt>
                <c:pt idx="895">
                  <c:v>0.89500000000000068</c:v>
                </c:pt>
                <c:pt idx="896">
                  <c:v>0.89600000000000068</c:v>
                </c:pt>
                <c:pt idx="897">
                  <c:v>0.89700000000000069</c:v>
                </c:pt>
                <c:pt idx="898">
                  <c:v>0.89800000000000069</c:v>
                </c:pt>
                <c:pt idx="899">
                  <c:v>0.89900000000000069</c:v>
                </c:pt>
                <c:pt idx="900">
                  <c:v>0.90000000000000069</c:v>
                </c:pt>
                <c:pt idx="901">
                  <c:v>0.90100000000000069</c:v>
                </c:pt>
                <c:pt idx="902">
                  <c:v>0.90200000000000069</c:v>
                </c:pt>
                <c:pt idx="903">
                  <c:v>0.90300000000000069</c:v>
                </c:pt>
                <c:pt idx="904">
                  <c:v>0.90400000000000069</c:v>
                </c:pt>
                <c:pt idx="905">
                  <c:v>0.90500000000000069</c:v>
                </c:pt>
                <c:pt idx="906">
                  <c:v>0.90600000000000069</c:v>
                </c:pt>
                <c:pt idx="907">
                  <c:v>0.90700000000000069</c:v>
                </c:pt>
                <c:pt idx="908">
                  <c:v>0.9080000000000007</c:v>
                </c:pt>
                <c:pt idx="909">
                  <c:v>0.9090000000000007</c:v>
                </c:pt>
                <c:pt idx="910">
                  <c:v>0.9100000000000007</c:v>
                </c:pt>
                <c:pt idx="911">
                  <c:v>0.9110000000000007</c:v>
                </c:pt>
                <c:pt idx="912">
                  <c:v>0.9120000000000007</c:v>
                </c:pt>
                <c:pt idx="913">
                  <c:v>0.9130000000000007</c:v>
                </c:pt>
                <c:pt idx="914">
                  <c:v>0.9140000000000007</c:v>
                </c:pt>
                <c:pt idx="915">
                  <c:v>0.9150000000000007</c:v>
                </c:pt>
                <c:pt idx="916">
                  <c:v>0.9160000000000007</c:v>
                </c:pt>
                <c:pt idx="917">
                  <c:v>0.9170000000000007</c:v>
                </c:pt>
                <c:pt idx="918">
                  <c:v>0.9180000000000007</c:v>
                </c:pt>
                <c:pt idx="919">
                  <c:v>0.91900000000000071</c:v>
                </c:pt>
                <c:pt idx="920">
                  <c:v>0.92000000000000071</c:v>
                </c:pt>
                <c:pt idx="921">
                  <c:v>0.92100000000000071</c:v>
                </c:pt>
                <c:pt idx="922">
                  <c:v>0.92200000000000071</c:v>
                </c:pt>
                <c:pt idx="923">
                  <c:v>0.92300000000000071</c:v>
                </c:pt>
                <c:pt idx="924">
                  <c:v>0.92400000000000071</c:v>
                </c:pt>
                <c:pt idx="925">
                  <c:v>0.92500000000000071</c:v>
                </c:pt>
                <c:pt idx="926">
                  <c:v>0.92600000000000071</c:v>
                </c:pt>
                <c:pt idx="927">
                  <c:v>0.92700000000000071</c:v>
                </c:pt>
                <c:pt idx="928">
                  <c:v>0.92800000000000071</c:v>
                </c:pt>
                <c:pt idx="929">
                  <c:v>0.92900000000000071</c:v>
                </c:pt>
                <c:pt idx="930">
                  <c:v>0.93000000000000071</c:v>
                </c:pt>
                <c:pt idx="931">
                  <c:v>0.93100000000000072</c:v>
                </c:pt>
                <c:pt idx="932">
                  <c:v>0.93200000000000072</c:v>
                </c:pt>
                <c:pt idx="933">
                  <c:v>0.93300000000000072</c:v>
                </c:pt>
                <c:pt idx="934">
                  <c:v>0.93400000000000072</c:v>
                </c:pt>
                <c:pt idx="935">
                  <c:v>0.93500000000000072</c:v>
                </c:pt>
                <c:pt idx="936">
                  <c:v>0.93600000000000072</c:v>
                </c:pt>
                <c:pt idx="937">
                  <c:v>0.93700000000000072</c:v>
                </c:pt>
                <c:pt idx="938">
                  <c:v>0.93800000000000072</c:v>
                </c:pt>
                <c:pt idx="939">
                  <c:v>0.93900000000000072</c:v>
                </c:pt>
                <c:pt idx="940">
                  <c:v>0.94000000000000072</c:v>
                </c:pt>
                <c:pt idx="941">
                  <c:v>0.94100000000000072</c:v>
                </c:pt>
                <c:pt idx="942">
                  <c:v>0.94200000000000073</c:v>
                </c:pt>
                <c:pt idx="943">
                  <c:v>0.94300000000000073</c:v>
                </c:pt>
                <c:pt idx="944">
                  <c:v>0.94400000000000073</c:v>
                </c:pt>
                <c:pt idx="945">
                  <c:v>0.94500000000000073</c:v>
                </c:pt>
                <c:pt idx="946">
                  <c:v>0.94600000000000073</c:v>
                </c:pt>
                <c:pt idx="947">
                  <c:v>0.94700000000000073</c:v>
                </c:pt>
                <c:pt idx="948">
                  <c:v>0.94800000000000073</c:v>
                </c:pt>
                <c:pt idx="949">
                  <c:v>0.94900000000000073</c:v>
                </c:pt>
                <c:pt idx="950">
                  <c:v>0.95000000000000073</c:v>
                </c:pt>
                <c:pt idx="951">
                  <c:v>0.95100000000000073</c:v>
                </c:pt>
                <c:pt idx="952">
                  <c:v>0.95200000000000073</c:v>
                </c:pt>
                <c:pt idx="953">
                  <c:v>0.95300000000000074</c:v>
                </c:pt>
                <c:pt idx="954">
                  <c:v>0.95400000000000074</c:v>
                </c:pt>
                <c:pt idx="955">
                  <c:v>0.95500000000000074</c:v>
                </c:pt>
                <c:pt idx="956">
                  <c:v>0.95600000000000074</c:v>
                </c:pt>
                <c:pt idx="957">
                  <c:v>0.95700000000000074</c:v>
                </c:pt>
                <c:pt idx="958">
                  <c:v>0.95800000000000074</c:v>
                </c:pt>
                <c:pt idx="959">
                  <c:v>0.95900000000000074</c:v>
                </c:pt>
                <c:pt idx="960">
                  <c:v>0.96000000000000074</c:v>
                </c:pt>
                <c:pt idx="961">
                  <c:v>0.96100000000000074</c:v>
                </c:pt>
                <c:pt idx="962">
                  <c:v>0.96200000000000074</c:v>
                </c:pt>
                <c:pt idx="963">
                  <c:v>0.96300000000000074</c:v>
                </c:pt>
                <c:pt idx="964">
                  <c:v>0.96400000000000075</c:v>
                </c:pt>
                <c:pt idx="965">
                  <c:v>0.96500000000000075</c:v>
                </c:pt>
                <c:pt idx="966">
                  <c:v>0.96600000000000075</c:v>
                </c:pt>
                <c:pt idx="967">
                  <c:v>0.96700000000000075</c:v>
                </c:pt>
                <c:pt idx="968">
                  <c:v>0.96800000000000075</c:v>
                </c:pt>
                <c:pt idx="969">
                  <c:v>0.96900000000000075</c:v>
                </c:pt>
                <c:pt idx="970">
                  <c:v>0.97000000000000075</c:v>
                </c:pt>
                <c:pt idx="971">
                  <c:v>0.97100000000000075</c:v>
                </c:pt>
                <c:pt idx="972">
                  <c:v>0.97200000000000075</c:v>
                </c:pt>
                <c:pt idx="973">
                  <c:v>0.97300000000000075</c:v>
                </c:pt>
                <c:pt idx="974">
                  <c:v>0.97400000000000075</c:v>
                </c:pt>
                <c:pt idx="975">
                  <c:v>0.97500000000000075</c:v>
                </c:pt>
                <c:pt idx="976">
                  <c:v>0.97600000000000076</c:v>
                </c:pt>
                <c:pt idx="977">
                  <c:v>0.97700000000000076</c:v>
                </c:pt>
                <c:pt idx="978">
                  <c:v>0.97800000000000076</c:v>
                </c:pt>
                <c:pt idx="979">
                  <c:v>0.97900000000000076</c:v>
                </c:pt>
                <c:pt idx="980">
                  <c:v>0.98000000000000076</c:v>
                </c:pt>
                <c:pt idx="981">
                  <c:v>0.98100000000000076</c:v>
                </c:pt>
                <c:pt idx="982">
                  <c:v>0.98200000000000076</c:v>
                </c:pt>
                <c:pt idx="983">
                  <c:v>0.98300000000000076</c:v>
                </c:pt>
                <c:pt idx="984">
                  <c:v>0.98400000000000076</c:v>
                </c:pt>
                <c:pt idx="985">
                  <c:v>0.98500000000000076</c:v>
                </c:pt>
                <c:pt idx="986">
                  <c:v>0.98600000000000076</c:v>
                </c:pt>
                <c:pt idx="987">
                  <c:v>0.98700000000000077</c:v>
                </c:pt>
                <c:pt idx="988">
                  <c:v>0.98800000000000077</c:v>
                </c:pt>
                <c:pt idx="989">
                  <c:v>0.98900000000000077</c:v>
                </c:pt>
                <c:pt idx="990">
                  <c:v>0.99000000000000077</c:v>
                </c:pt>
                <c:pt idx="991">
                  <c:v>0.99100000000000077</c:v>
                </c:pt>
                <c:pt idx="992">
                  <c:v>0.99200000000000077</c:v>
                </c:pt>
                <c:pt idx="993">
                  <c:v>0.99300000000000077</c:v>
                </c:pt>
                <c:pt idx="994">
                  <c:v>0.99400000000000077</c:v>
                </c:pt>
                <c:pt idx="995">
                  <c:v>0.99500000000000077</c:v>
                </c:pt>
                <c:pt idx="996">
                  <c:v>0.99600000000000077</c:v>
                </c:pt>
                <c:pt idx="997">
                  <c:v>0.99700000000000077</c:v>
                </c:pt>
                <c:pt idx="998">
                  <c:v>0.99800000000000078</c:v>
                </c:pt>
                <c:pt idx="999">
                  <c:v>0.99900000000000078</c:v>
                </c:pt>
                <c:pt idx="1000">
                  <c:v>1.0000000000000007</c:v>
                </c:pt>
                <c:pt idx="1001">
                  <c:v>1.0010000000000006</c:v>
                </c:pt>
                <c:pt idx="1002">
                  <c:v>1.0020000000000004</c:v>
                </c:pt>
                <c:pt idx="1003">
                  <c:v>1.0030000000000003</c:v>
                </c:pt>
                <c:pt idx="1004">
                  <c:v>1.0040000000000002</c:v>
                </c:pt>
                <c:pt idx="1005">
                  <c:v>1.0050000000000001</c:v>
                </c:pt>
                <c:pt idx="1006">
                  <c:v>1.006</c:v>
                </c:pt>
                <c:pt idx="1007">
                  <c:v>1.0069999999999999</c:v>
                </c:pt>
                <c:pt idx="1008">
                  <c:v>1.0079999999999998</c:v>
                </c:pt>
                <c:pt idx="1009">
                  <c:v>1.0089999999999997</c:v>
                </c:pt>
                <c:pt idx="1010">
                  <c:v>1.0099999999999996</c:v>
                </c:pt>
                <c:pt idx="1011">
                  <c:v>1.0109999999999995</c:v>
                </c:pt>
                <c:pt idx="1012">
                  <c:v>1.0119999999999993</c:v>
                </c:pt>
                <c:pt idx="1013">
                  <c:v>1.0129999999999992</c:v>
                </c:pt>
                <c:pt idx="1014">
                  <c:v>1.0139999999999991</c:v>
                </c:pt>
                <c:pt idx="1015">
                  <c:v>1.014999999999999</c:v>
                </c:pt>
                <c:pt idx="1016">
                  <c:v>1.0159999999999989</c:v>
                </c:pt>
                <c:pt idx="1017">
                  <c:v>1.0169999999999988</c:v>
                </c:pt>
                <c:pt idx="1018">
                  <c:v>1.0179999999999987</c:v>
                </c:pt>
                <c:pt idx="1019">
                  <c:v>1.0189999999999986</c:v>
                </c:pt>
                <c:pt idx="1020">
                  <c:v>1.0199999999999985</c:v>
                </c:pt>
                <c:pt idx="1021">
                  <c:v>1.0209999999999984</c:v>
                </c:pt>
                <c:pt idx="1022">
                  <c:v>1.0219999999999982</c:v>
                </c:pt>
                <c:pt idx="1023">
                  <c:v>1.0229999999999981</c:v>
                </c:pt>
                <c:pt idx="1024">
                  <c:v>1.023999999999998</c:v>
                </c:pt>
                <c:pt idx="1025">
                  <c:v>1.0249999999999979</c:v>
                </c:pt>
                <c:pt idx="1026">
                  <c:v>1.0259999999999978</c:v>
                </c:pt>
                <c:pt idx="1027">
                  <c:v>1.0269999999999977</c:v>
                </c:pt>
                <c:pt idx="1028">
                  <c:v>1.0279999999999976</c:v>
                </c:pt>
                <c:pt idx="1029">
                  <c:v>1.0289999999999975</c:v>
                </c:pt>
                <c:pt idx="1030">
                  <c:v>1.0299999999999974</c:v>
                </c:pt>
                <c:pt idx="1031">
                  <c:v>1.0309999999999973</c:v>
                </c:pt>
                <c:pt idx="1032">
                  <c:v>1.0319999999999971</c:v>
                </c:pt>
                <c:pt idx="1033">
                  <c:v>1.032999999999997</c:v>
                </c:pt>
                <c:pt idx="1034">
                  <c:v>1.0339999999999969</c:v>
                </c:pt>
                <c:pt idx="1035">
                  <c:v>1.0349999999999968</c:v>
                </c:pt>
                <c:pt idx="1036">
                  <c:v>1.0359999999999967</c:v>
                </c:pt>
                <c:pt idx="1037">
                  <c:v>1.0369999999999966</c:v>
                </c:pt>
                <c:pt idx="1038">
                  <c:v>1.0379999999999965</c:v>
                </c:pt>
                <c:pt idx="1039">
                  <c:v>1.0389999999999964</c:v>
                </c:pt>
                <c:pt idx="1040">
                  <c:v>1.0399999999999963</c:v>
                </c:pt>
                <c:pt idx="1041">
                  <c:v>1.0409999999999962</c:v>
                </c:pt>
                <c:pt idx="1042">
                  <c:v>1.041999999999996</c:v>
                </c:pt>
                <c:pt idx="1043">
                  <c:v>1.0429999999999959</c:v>
                </c:pt>
                <c:pt idx="1044">
                  <c:v>1.0439999999999958</c:v>
                </c:pt>
                <c:pt idx="1045">
                  <c:v>1.0449999999999957</c:v>
                </c:pt>
                <c:pt idx="1046">
                  <c:v>1.0459999999999956</c:v>
                </c:pt>
                <c:pt idx="1047">
                  <c:v>1.0469999999999955</c:v>
                </c:pt>
                <c:pt idx="1048">
                  <c:v>1.0479999999999954</c:v>
                </c:pt>
                <c:pt idx="1049">
                  <c:v>1.0489999999999953</c:v>
                </c:pt>
                <c:pt idx="1050">
                  <c:v>1.0499999999999952</c:v>
                </c:pt>
                <c:pt idx="1051">
                  <c:v>1.050999999999995</c:v>
                </c:pt>
                <c:pt idx="1052">
                  <c:v>1.0519999999999949</c:v>
                </c:pt>
                <c:pt idx="1053">
                  <c:v>1.0529999999999948</c:v>
                </c:pt>
                <c:pt idx="1054">
                  <c:v>1.0539999999999947</c:v>
                </c:pt>
                <c:pt idx="1055">
                  <c:v>1.0549999999999946</c:v>
                </c:pt>
                <c:pt idx="1056">
                  <c:v>1.0559999999999945</c:v>
                </c:pt>
                <c:pt idx="1057">
                  <c:v>1.0569999999999944</c:v>
                </c:pt>
                <c:pt idx="1058">
                  <c:v>1.0579999999999943</c:v>
                </c:pt>
                <c:pt idx="1059">
                  <c:v>1.0589999999999942</c:v>
                </c:pt>
                <c:pt idx="1060">
                  <c:v>1.0599999999999941</c:v>
                </c:pt>
                <c:pt idx="1061">
                  <c:v>1.0609999999999939</c:v>
                </c:pt>
                <c:pt idx="1062">
                  <c:v>1.0619999999999938</c:v>
                </c:pt>
                <c:pt idx="1063">
                  <c:v>1.0629999999999937</c:v>
                </c:pt>
                <c:pt idx="1064">
                  <c:v>1.0639999999999936</c:v>
                </c:pt>
                <c:pt idx="1065">
                  <c:v>1.0649999999999935</c:v>
                </c:pt>
                <c:pt idx="1066">
                  <c:v>1.0659999999999934</c:v>
                </c:pt>
                <c:pt idx="1067">
                  <c:v>1.0669999999999933</c:v>
                </c:pt>
                <c:pt idx="1068">
                  <c:v>1.0679999999999932</c:v>
                </c:pt>
                <c:pt idx="1069">
                  <c:v>1.0689999999999931</c:v>
                </c:pt>
                <c:pt idx="1070">
                  <c:v>1.069999999999993</c:v>
                </c:pt>
                <c:pt idx="1071">
                  <c:v>1.0709999999999928</c:v>
                </c:pt>
                <c:pt idx="1072">
                  <c:v>1.0719999999999927</c:v>
                </c:pt>
                <c:pt idx="1073">
                  <c:v>1.0729999999999926</c:v>
                </c:pt>
                <c:pt idx="1074">
                  <c:v>1.0739999999999925</c:v>
                </c:pt>
                <c:pt idx="1075">
                  <c:v>1.0749999999999924</c:v>
                </c:pt>
                <c:pt idx="1076">
                  <c:v>1.0759999999999923</c:v>
                </c:pt>
                <c:pt idx="1077">
                  <c:v>1.0769999999999922</c:v>
                </c:pt>
                <c:pt idx="1078">
                  <c:v>1.0779999999999921</c:v>
                </c:pt>
                <c:pt idx="1079">
                  <c:v>1.078999999999992</c:v>
                </c:pt>
                <c:pt idx="1080">
                  <c:v>1.0799999999999919</c:v>
                </c:pt>
                <c:pt idx="1081">
                  <c:v>1.0809999999999917</c:v>
                </c:pt>
                <c:pt idx="1082">
                  <c:v>1.0819999999999916</c:v>
                </c:pt>
                <c:pt idx="1083">
                  <c:v>1.0829999999999915</c:v>
                </c:pt>
                <c:pt idx="1084">
                  <c:v>1.0839999999999914</c:v>
                </c:pt>
                <c:pt idx="1085">
                  <c:v>1.0849999999999913</c:v>
                </c:pt>
                <c:pt idx="1086">
                  <c:v>1.0859999999999912</c:v>
                </c:pt>
                <c:pt idx="1087">
                  <c:v>1.0869999999999911</c:v>
                </c:pt>
                <c:pt idx="1088">
                  <c:v>1.087999999999991</c:v>
                </c:pt>
                <c:pt idx="1089">
                  <c:v>1.0889999999999909</c:v>
                </c:pt>
                <c:pt idx="1090">
                  <c:v>1.0899999999999908</c:v>
                </c:pt>
                <c:pt idx="1091">
                  <c:v>1.0909999999999906</c:v>
                </c:pt>
                <c:pt idx="1092">
                  <c:v>1.0919999999999905</c:v>
                </c:pt>
                <c:pt idx="1093">
                  <c:v>1.0929999999999904</c:v>
                </c:pt>
                <c:pt idx="1094">
                  <c:v>1.0939999999999903</c:v>
                </c:pt>
                <c:pt idx="1095">
                  <c:v>1.0949999999999902</c:v>
                </c:pt>
                <c:pt idx="1096">
                  <c:v>1.0959999999999901</c:v>
                </c:pt>
                <c:pt idx="1097">
                  <c:v>1.09699999999999</c:v>
                </c:pt>
                <c:pt idx="1098">
                  <c:v>1.0979999999999899</c:v>
                </c:pt>
                <c:pt idx="1099">
                  <c:v>1.0989999999999898</c:v>
                </c:pt>
                <c:pt idx="1100">
                  <c:v>1.0999999999999897</c:v>
                </c:pt>
                <c:pt idx="1101">
                  <c:v>1.1009999999999895</c:v>
                </c:pt>
                <c:pt idx="1102">
                  <c:v>1.1019999999999894</c:v>
                </c:pt>
                <c:pt idx="1103">
                  <c:v>1.1029999999999893</c:v>
                </c:pt>
                <c:pt idx="1104">
                  <c:v>1.1039999999999892</c:v>
                </c:pt>
                <c:pt idx="1105">
                  <c:v>1.1049999999999891</c:v>
                </c:pt>
                <c:pt idx="1106">
                  <c:v>1.105999999999989</c:v>
                </c:pt>
                <c:pt idx="1107">
                  <c:v>1.1069999999999889</c:v>
                </c:pt>
                <c:pt idx="1108">
                  <c:v>1.1079999999999888</c:v>
                </c:pt>
                <c:pt idx="1109">
                  <c:v>1.1089999999999887</c:v>
                </c:pt>
                <c:pt idx="1110">
                  <c:v>1.1099999999999886</c:v>
                </c:pt>
                <c:pt idx="1111">
                  <c:v>1.1109999999999884</c:v>
                </c:pt>
                <c:pt idx="1112">
                  <c:v>1.1119999999999883</c:v>
                </c:pt>
                <c:pt idx="1113">
                  <c:v>1.1129999999999882</c:v>
                </c:pt>
                <c:pt idx="1114">
                  <c:v>1.1139999999999881</c:v>
                </c:pt>
                <c:pt idx="1115">
                  <c:v>1.114999999999988</c:v>
                </c:pt>
                <c:pt idx="1116">
                  <c:v>1.1159999999999879</c:v>
                </c:pt>
                <c:pt idx="1117">
                  <c:v>1.1169999999999878</c:v>
                </c:pt>
                <c:pt idx="1118">
                  <c:v>1.1179999999999877</c:v>
                </c:pt>
                <c:pt idx="1119">
                  <c:v>1.1189999999999876</c:v>
                </c:pt>
                <c:pt idx="1120">
                  <c:v>1.1199999999999875</c:v>
                </c:pt>
                <c:pt idx="1121">
                  <c:v>1.1209999999999873</c:v>
                </c:pt>
                <c:pt idx="1122">
                  <c:v>1.1219999999999872</c:v>
                </c:pt>
                <c:pt idx="1123">
                  <c:v>1.1229999999999871</c:v>
                </c:pt>
                <c:pt idx="1124">
                  <c:v>1.123999999999987</c:v>
                </c:pt>
                <c:pt idx="1125">
                  <c:v>1.1249999999999869</c:v>
                </c:pt>
                <c:pt idx="1126">
                  <c:v>1.1259999999999868</c:v>
                </c:pt>
                <c:pt idx="1127">
                  <c:v>1.1269999999999867</c:v>
                </c:pt>
                <c:pt idx="1128">
                  <c:v>1.1279999999999866</c:v>
                </c:pt>
                <c:pt idx="1129">
                  <c:v>1.1289999999999865</c:v>
                </c:pt>
                <c:pt idx="1130">
                  <c:v>1.1299999999999863</c:v>
                </c:pt>
                <c:pt idx="1131">
                  <c:v>1.1309999999999862</c:v>
                </c:pt>
                <c:pt idx="1132">
                  <c:v>1.1319999999999861</c:v>
                </c:pt>
                <c:pt idx="1133">
                  <c:v>1.132999999999986</c:v>
                </c:pt>
                <c:pt idx="1134">
                  <c:v>1.1339999999999859</c:v>
                </c:pt>
                <c:pt idx="1135">
                  <c:v>1.1349999999999858</c:v>
                </c:pt>
                <c:pt idx="1136">
                  <c:v>1.1359999999999857</c:v>
                </c:pt>
                <c:pt idx="1137">
                  <c:v>1.1369999999999856</c:v>
                </c:pt>
                <c:pt idx="1138">
                  <c:v>1.1379999999999855</c:v>
                </c:pt>
                <c:pt idx="1139">
                  <c:v>1.1389999999999854</c:v>
                </c:pt>
                <c:pt idx="1140">
                  <c:v>1.1399999999999852</c:v>
                </c:pt>
                <c:pt idx="1141">
                  <c:v>1.1409999999999851</c:v>
                </c:pt>
                <c:pt idx="1142">
                  <c:v>1.141999999999985</c:v>
                </c:pt>
                <c:pt idx="1143">
                  <c:v>1.1429999999999849</c:v>
                </c:pt>
                <c:pt idx="1144">
                  <c:v>1.1439999999999848</c:v>
                </c:pt>
                <c:pt idx="1145">
                  <c:v>1.1449999999999847</c:v>
                </c:pt>
                <c:pt idx="1146">
                  <c:v>1.1459999999999846</c:v>
                </c:pt>
                <c:pt idx="1147">
                  <c:v>1.1469999999999845</c:v>
                </c:pt>
                <c:pt idx="1148">
                  <c:v>1.1479999999999844</c:v>
                </c:pt>
                <c:pt idx="1149">
                  <c:v>1.1489999999999843</c:v>
                </c:pt>
                <c:pt idx="1150">
                  <c:v>1.1499999999999841</c:v>
                </c:pt>
                <c:pt idx="1151">
                  <c:v>1.150999999999984</c:v>
                </c:pt>
                <c:pt idx="1152">
                  <c:v>1.1519999999999839</c:v>
                </c:pt>
                <c:pt idx="1153">
                  <c:v>1.1529999999999838</c:v>
                </c:pt>
                <c:pt idx="1154">
                  <c:v>1.1539999999999837</c:v>
                </c:pt>
                <c:pt idx="1155">
                  <c:v>1.1549999999999836</c:v>
                </c:pt>
                <c:pt idx="1156">
                  <c:v>1.1559999999999835</c:v>
                </c:pt>
                <c:pt idx="1157">
                  <c:v>1.1569999999999834</c:v>
                </c:pt>
                <c:pt idx="1158">
                  <c:v>1.1579999999999833</c:v>
                </c:pt>
                <c:pt idx="1159">
                  <c:v>1.1589999999999832</c:v>
                </c:pt>
                <c:pt idx="1160">
                  <c:v>1.159999999999983</c:v>
                </c:pt>
                <c:pt idx="1161">
                  <c:v>1.1609999999999829</c:v>
                </c:pt>
                <c:pt idx="1162">
                  <c:v>1.1619999999999828</c:v>
                </c:pt>
                <c:pt idx="1163">
                  <c:v>1.1629999999999827</c:v>
                </c:pt>
                <c:pt idx="1164">
                  <c:v>1.1639999999999826</c:v>
                </c:pt>
                <c:pt idx="1165">
                  <c:v>1.1649999999999825</c:v>
                </c:pt>
                <c:pt idx="1166">
                  <c:v>1.1659999999999824</c:v>
                </c:pt>
                <c:pt idx="1167">
                  <c:v>1.1669999999999823</c:v>
                </c:pt>
                <c:pt idx="1168">
                  <c:v>1.1679999999999822</c:v>
                </c:pt>
                <c:pt idx="1169">
                  <c:v>1.1689999999999821</c:v>
                </c:pt>
                <c:pt idx="1170">
                  <c:v>1.1699999999999819</c:v>
                </c:pt>
                <c:pt idx="1171">
                  <c:v>1.1709999999999818</c:v>
                </c:pt>
                <c:pt idx="1172">
                  <c:v>1.1719999999999817</c:v>
                </c:pt>
                <c:pt idx="1173">
                  <c:v>1.1729999999999816</c:v>
                </c:pt>
                <c:pt idx="1174">
                  <c:v>1.1739999999999815</c:v>
                </c:pt>
                <c:pt idx="1175">
                  <c:v>1.1749999999999814</c:v>
                </c:pt>
                <c:pt idx="1176">
                  <c:v>1.1759999999999813</c:v>
                </c:pt>
                <c:pt idx="1177">
                  <c:v>1.1769999999999812</c:v>
                </c:pt>
                <c:pt idx="1178">
                  <c:v>1.1779999999999811</c:v>
                </c:pt>
                <c:pt idx="1179">
                  <c:v>1.178999999999981</c:v>
                </c:pt>
                <c:pt idx="1180">
                  <c:v>1.1799999999999808</c:v>
                </c:pt>
                <c:pt idx="1181">
                  <c:v>1.1809999999999807</c:v>
                </c:pt>
                <c:pt idx="1182">
                  <c:v>1.1819999999999806</c:v>
                </c:pt>
                <c:pt idx="1183">
                  <c:v>1.1829999999999805</c:v>
                </c:pt>
                <c:pt idx="1184">
                  <c:v>1.1839999999999804</c:v>
                </c:pt>
                <c:pt idx="1185">
                  <c:v>1.1849999999999803</c:v>
                </c:pt>
                <c:pt idx="1186">
                  <c:v>1.1859999999999802</c:v>
                </c:pt>
                <c:pt idx="1187">
                  <c:v>1.1869999999999801</c:v>
                </c:pt>
                <c:pt idx="1188">
                  <c:v>1.18799999999998</c:v>
                </c:pt>
                <c:pt idx="1189">
                  <c:v>1.1889999999999799</c:v>
                </c:pt>
                <c:pt idx="1190">
                  <c:v>1.1899999999999797</c:v>
                </c:pt>
                <c:pt idx="1191">
                  <c:v>1.1909999999999796</c:v>
                </c:pt>
                <c:pt idx="1192">
                  <c:v>1.1919999999999795</c:v>
                </c:pt>
                <c:pt idx="1193">
                  <c:v>1.1929999999999794</c:v>
                </c:pt>
                <c:pt idx="1194">
                  <c:v>1.1939999999999793</c:v>
                </c:pt>
                <c:pt idx="1195">
                  <c:v>1.1949999999999792</c:v>
                </c:pt>
                <c:pt idx="1196">
                  <c:v>1.1959999999999791</c:v>
                </c:pt>
                <c:pt idx="1197">
                  <c:v>1.196999999999979</c:v>
                </c:pt>
                <c:pt idx="1198">
                  <c:v>1.1979999999999789</c:v>
                </c:pt>
                <c:pt idx="1199">
                  <c:v>1.1989999999999787</c:v>
                </c:pt>
                <c:pt idx="1200">
                  <c:v>1.1999999999999786</c:v>
                </c:pt>
                <c:pt idx="1201">
                  <c:v>1.2009999999999785</c:v>
                </c:pt>
                <c:pt idx="1202">
                  <c:v>1.2019999999999784</c:v>
                </c:pt>
                <c:pt idx="1203">
                  <c:v>1.2029999999999783</c:v>
                </c:pt>
                <c:pt idx="1204">
                  <c:v>1.2039999999999782</c:v>
                </c:pt>
                <c:pt idx="1205">
                  <c:v>1.2049999999999781</c:v>
                </c:pt>
                <c:pt idx="1206">
                  <c:v>1.205999999999978</c:v>
                </c:pt>
                <c:pt idx="1207">
                  <c:v>1.2069999999999779</c:v>
                </c:pt>
                <c:pt idx="1208">
                  <c:v>1.2079999999999778</c:v>
                </c:pt>
                <c:pt idx="1209">
                  <c:v>1.2089999999999776</c:v>
                </c:pt>
                <c:pt idx="1210">
                  <c:v>1.2099999999999775</c:v>
                </c:pt>
                <c:pt idx="1211">
                  <c:v>1.2109999999999774</c:v>
                </c:pt>
                <c:pt idx="1212">
                  <c:v>1.2119999999999773</c:v>
                </c:pt>
                <c:pt idx="1213">
                  <c:v>1.2129999999999772</c:v>
                </c:pt>
                <c:pt idx="1214">
                  <c:v>1.2139999999999771</c:v>
                </c:pt>
                <c:pt idx="1215">
                  <c:v>1.214999999999977</c:v>
                </c:pt>
                <c:pt idx="1216">
                  <c:v>1.2159999999999769</c:v>
                </c:pt>
                <c:pt idx="1217">
                  <c:v>1.2169999999999768</c:v>
                </c:pt>
                <c:pt idx="1218">
                  <c:v>1.2179999999999767</c:v>
                </c:pt>
                <c:pt idx="1219">
                  <c:v>1.2189999999999765</c:v>
                </c:pt>
                <c:pt idx="1220">
                  <c:v>1.2199999999999764</c:v>
                </c:pt>
                <c:pt idx="1221">
                  <c:v>1.2209999999999763</c:v>
                </c:pt>
                <c:pt idx="1222">
                  <c:v>1.2219999999999762</c:v>
                </c:pt>
                <c:pt idx="1223">
                  <c:v>1.2229999999999761</c:v>
                </c:pt>
                <c:pt idx="1224">
                  <c:v>1.223999999999976</c:v>
                </c:pt>
                <c:pt idx="1225">
                  <c:v>1.2249999999999759</c:v>
                </c:pt>
                <c:pt idx="1226">
                  <c:v>1.2259999999999758</c:v>
                </c:pt>
                <c:pt idx="1227">
                  <c:v>1.2269999999999757</c:v>
                </c:pt>
                <c:pt idx="1228">
                  <c:v>1.2279999999999756</c:v>
                </c:pt>
                <c:pt idx="1229">
                  <c:v>1.2289999999999754</c:v>
                </c:pt>
                <c:pt idx="1230">
                  <c:v>1.2299999999999753</c:v>
                </c:pt>
                <c:pt idx="1231">
                  <c:v>1.2309999999999752</c:v>
                </c:pt>
                <c:pt idx="1232">
                  <c:v>1.2319999999999751</c:v>
                </c:pt>
                <c:pt idx="1233">
                  <c:v>1.232999999999975</c:v>
                </c:pt>
                <c:pt idx="1234">
                  <c:v>1.2339999999999749</c:v>
                </c:pt>
                <c:pt idx="1235">
                  <c:v>1.2349999999999748</c:v>
                </c:pt>
                <c:pt idx="1236">
                  <c:v>1.2359999999999747</c:v>
                </c:pt>
                <c:pt idx="1237">
                  <c:v>1.2369999999999746</c:v>
                </c:pt>
                <c:pt idx="1238">
                  <c:v>1.2379999999999745</c:v>
                </c:pt>
                <c:pt idx="1239">
                  <c:v>1.2389999999999743</c:v>
                </c:pt>
                <c:pt idx="1240">
                  <c:v>1.2399999999999742</c:v>
                </c:pt>
                <c:pt idx="1241">
                  <c:v>1.2409999999999741</c:v>
                </c:pt>
                <c:pt idx="1242">
                  <c:v>1.241999999999974</c:v>
                </c:pt>
                <c:pt idx="1243">
                  <c:v>1.2429999999999739</c:v>
                </c:pt>
                <c:pt idx="1244">
                  <c:v>1.2439999999999738</c:v>
                </c:pt>
                <c:pt idx="1245">
                  <c:v>1.2449999999999737</c:v>
                </c:pt>
                <c:pt idx="1246">
                  <c:v>1.2459999999999736</c:v>
                </c:pt>
                <c:pt idx="1247">
                  <c:v>1.2469999999999735</c:v>
                </c:pt>
                <c:pt idx="1248">
                  <c:v>1.2479999999999734</c:v>
                </c:pt>
                <c:pt idx="1249">
                  <c:v>1.2489999999999732</c:v>
                </c:pt>
                <c:pt idx="1250">
                  <c:v>1.2499999999999731</c:v>
                </c:pt>
                <c:pt idx="1251">
                  <c:v>1.250999999999973</c:v>
                </c:pt>
                <c:pt idx="1252">
                  <c:v>1.2519999999999729</c:v>
                </c:pt>
                <c:pt idx="1253">
                  <c:v>1.2529999999999728</c:v>
                </c:pt>
                <c:pt idx="1254">
                  <c:v>1.2539999999999727</c:v>
                </c:pt>
                <c:pt idx="1255">
                  <c:v>1.2549999999999726</c:v>
                </c:pt>
                <c:pt idx="1256">
                  <c:v>1.2559999999999725</c:v>
                </c:pt>
                <c:pt idx="1257">
                  <c:v>1.2569999999999724</c:v>
                </c:pt>
                <c:pt idx="1258">
                  <c:v>1.2579999999999723</c:v>
                </c:pt>
                <c:pt idx="1259">
                  <c:v>1.2589999999999721</c:v>
                </c:pt>
                <c:pt idx="1260">
                  <c:v>1.259999999999972</c:v>
                </c:pt>
                <c:pt idx="1261">
                  <c:v>1.2609999999999719</c:v>
                </c:pt>
                <c:pt idx="1262">
                  <c:v>1.2619999999999718</c:v>
                </c:pt>
                <c:pt idx="1263">
                  <c:v>1.2629999999999717</c:v>
                </c:pt>
                <c:pt idx="1264">
                  <c:v>1.2639999999999716</c:v>
                </c:pt>
                <c:pt idx="1265">
                  <c:v>1.2649999999999715</c:v>
                </c:pt>
                <c:pt idx="1266">
                  <c:v>1.2659999999999714</c:v>
                </c:pt>
                <c:pt idx="1267">
                  <c:v>1.2669999999999713</c:v>
                </c:pt>
                <c:pt idx="1268">
                  <c:v>1.2679999999999712</c:v>
                </c:pt>
                <c:pt idx="1269">
                  <c:v>1.268999999999971</c:v>
                </c:pt>
                <c:pt idx="1270">
                  <c:v>1.2699999999999709</c:v>
                </c:pt>
                <c:pt idx="1271">
                  <c:v>1.2709999999999708</c:v>
                </c:pt>
                <c:pt idx="1272">
                  <c:v>1.2719999999999707</c:v>
                </c:pt>
                <c:pt idx="1273">
                  <c:v>1.2729999999999706</c:v>
                </c:pt>
                <c:pt idx="1274">
                  <c:v>1.2739999999999705</c:v>
                </c:pt>
                <c:pt idx="1275">
                  <c:v>1.2749999999999704</c:v>
                </c:pt>
                <c:pt idx="1276">
                  <c:v>1.2759999999999703</c:v>
                </c:pt>
                <c:pt idx="1277">
                  <c:v>1.2769999999999702</c:v>
                </c:pt>
                <c:pt idx="1278">
                  <c:v>1.27799999999997</c:v>
                </c:pt>
                <c:pt idx="1279">
                  <c:v>1.2789999999999699</c:v>
                </c:pt>
                <c:pt idx="1280">
                  <c:v>1.2799999999999698</c:v>
                </c:pt>
                <c:pt idx="1281">
                  <c:v>1.2809999999999697</c:v>
                </c:pt>
                <c:pt idx="1282">
                  <c:v>1.2819999999999696</c:v>
                </c:pt>
                <c:pt idx="1283">
                  <c:v>1.2829999999999695</c:v>
                </c:pt>
                <c:pt idx="1284">
                  <c:v>1.2839999999999694</c:v>
                </c:pt>
                <c:pt idx="1285">
                  <c:v>1.2849999999999693</c:v>
                </c:pt>
                <c:pt idx="1286">
                  <c:v>1.2859999999999692</c:v>
                </c:pt>
                <c:pt idx="1287">
                  <c:v>1.2869999999999691</c:v>
                </c:pt>
                <c:pt idx="1288">
                  <c:v>1.2879999999999689</c:v>
                </c:pt>
                <c:pt idx="1289">
                  <c:v>1.2889999999999688</c:v>
                </c:pt>
                <c:pt idx="1290">
                  <c:v>1.2899999999999687</c:v>
                </c:pt>
                <c:pt idx="1291">
                  <c:v>1.2909999999999686</c:v>
                </c:pt>
                <c:pt idx="1292">
                  <c:v>1.2919999999999685</c:v>
                </c:pt>
                <c:pt idx="1293">
                  <c:v>1.2929999999999684</c:v>
                </c:pt>
                <c:pt idx="1294">
                  <c:v>1.2939999999999683</c:v>
                </c:pt>
                <c:pt idx="1295">
                  <c:v>1.2949999999999682</c:v>
                </c:pt>
                <c:pt idx="1296">
                  <c:v>1.2959999999999681</c:v>
                </c:pt>
                <c:pt idx="1297">
                  <c:v>1.296999999999968</c:v>
                </c:pt>
                <c:pt idx="1298">
                  <c:v>1.2979999999999678</c:v>
                </c:pt>
                <c:pt idx="1299">
                  <c:v>1.2989999999999677</c:v>
                </c:pt>
                <c:pt idx="1300">
                  <c:v>1.2999999999999676</c:v>
                </c:pt>
                <c:pt idx="1301">
                  <c:v>1.3009999999999675</c:v>
                </c:pt>
                <c:pt idx="1302">
                  <c:v>1.3019999999999674</c:v>
                </c:pt>
                <c:pt idx="1303">
                  <c:v>1.3029999999999673</c:v>
                </c:pt>
                <c:pt idx="1304">
                  <c:v>1.3039999999999672</c:v>
                </c:pt>
                <c:pt idx="1305">
                  <c:v>1.3049999999999671</c:v>
                </c:pt>
                <c:pt idx="1306">
                  <c:v>1.305999999999967</c:v>
                </c:pt>
                <c:pt idx="1307">
                  <c:v>1.3069999999999669</c:v>
                </c:pt>
                <c:pt idx="1308">
                  <c:v>1.3079999999999667</c:v>
                </c:pt>
                <c:pt idx="1309">
                  <c:v>1.3089999999999666</c:v>
                </c:pt>
                <c:pt idx="1310">
                  <c:v>1.3099999999999665</c:v>
                </c:pt>
                <c:pt idx="1311">
                  <c:v>1.3109999999999664</c:v>
                </c:pt>
                <c:pt idx="1312">
                  <c:v>1.3119999999999663</c:v>
                </c:pt>
                <c:pt idx="1313">
                  <c:v>1.3129999999999662</c:v>
                </c:pt>
                <c:pt idx="1314">
                  <c:v>1.3139999999999661</c:v>
                </c:pt>
                <c:pt idx="1315">
                  <c:v>1.314999999999966</c:v>
                </c:pt>
                <c:pt idx="1316">
                  <c:v>1.3159999999999659</c:v>
                </c:pt>
                <c:pt idx="1317">
                  <c:v>1.3169999999999658</c:v>
                </c:pt>
                <c:pt idx="1318">
                  <c:v>1.3179999999999656</c:v>
                </c:pt>
                <c:pt idx="1319">
                  <c:v>1.3189999999999655</c:v>
                </c:pt>
                <c:pt idx="1320">
                  <c:v>1.3199999999999654</c:v>
                </c:pt>
                <c:pt idx="1321">
                  <c:v>1.3209999999999653</c:v>
                </c:pt>
                <c:pt idx="1322">
                  <c:v>1.3219999999999652</c:v>
                </c:pt>
                <c:pt idx="1323">
                  <c:v>1.3229999999999651</c:v>
                </c:pt>
                <c:pt idx="1324">
                  <c:v>1.323999999999965</c:v>
                </c:pt>
                <c:pt idx="1325">
                  <c:v>1.3249999999999649</c:v>
                </c:pt>
                <c:pt idx="1326">
                  <c:v>1.3259999999999648</c:v>
                </c:pt>
                <c:pt idx="1327">
                  <c:v>1.3269999999999647</c:v>
                </c:pt>
                <c:pt idx="1328">
                  <c:v>1.3279999999999645</c:v>
                </c:pt>
                <c:pt idx="1329">
                  <c:v>1.3289999999999644</c:v>
                </c:pt>
                <c:pt idx="1330">
                  <c:v>1.3299999999999643</c:v>
                </c:pt>
                <c:pt idx="1331">
                  <c:v>1.3309999999999642</c:v>
                </c:pt>
                <c:pt idx="1332">
                  <c:v>1.3319999999999641</c:v>
                </c:pt>
                <c:pt idx="1333">
                  <c:v>1.332999999999964</c:v>
                </c:pt>
                <c:pt idx="1334">
                  <c:v>1.3339999999999639</c:v>
                </c:pt>
                <c:pt idx="1335">
                  <c:v>1.3349999999999638</c:v>
                </c:pt>
                <c:pt idx="1336">
                  <c:v>1.3359999999999637</c:v>
                </c:pt>
                <c:pt idx="1337">
                  <c:v>1.3369999999999636</c:v>
                </c:pt>
                <c:pt idx="1338">
                  <c:v>1.3379999999999634</c:v>
                </c:pt>
                <c:pt idx="1339">
                  <c:v>1.3389999999999633</c:v>
                </c:pt>
                <c:pt idx="1340">
                  <c:v>1.3399999999999632</c:v>
                </c:pt>
                <c:pt idx="1341">
                  <c:v>1.3409999999999631</c:v>
                </c:pt>
                <c:pt idx="1342">
                  <c:v>1.341999999999963</c:v>
                </c:pt>
                <c:pt idx="1343">
                  <c:v>1.3429999999999629</c:v>
                </c:pt>
                <c:pt idx="1344">
                  <c:v>1.3439999999999628</c:v>
                </c:pt>
                <c:pt idx="1345">
                  <c:v>1.3449999999999627</c:v>
                </c:pt>
                <c:pt idx="1346">
                  <c:v>1.3459999999999626</c:v>
                </c:pt>
                <c:pt idx="1347">
                  <c:v>1.3469999999999624</c:v>
                </c:pt>
                <c:pt idx="1348">
                  <c:v>1.3479999999999623</c:v>
                </c:pt>
                <c:pt idx="1349">
                  <c:v>1.3489999999999622</c:v>
                </c:pt>
                <c:pt idx="1350">
                  <c:v>1.3499999999999621</c:v>
                </c:pt>
                <c:pt idx="1351">
                  <c:v>1.350999999999962</c:v>
                </c:pt>
                <c:pt idx="1352">
                  <c:v>1.3519999999999619</c:v>
                </c:pt>
                <c:pt idx="1353">
                  <c:v>1.3529999999999618</c:v>
                </c:pt>
                <c:pt idx="1354">
                  <c:v>1.3539999999999617</c:v>
                </c:pt>
                <c:pt idx="1355">
                  <c:v>1.3549999999999616</c:v>
                </c:pt>
                <c:pt idx="1356">
                  <c:v>1.3559999999999615</c:v>
                </c:pt>
                <c:pt idx="1357">
                  <c:v>1.3569999999999613</c:v>
                </c:pt>
                <c:pt idx="1358">
                  <c:v>1.3579999999999612</c:v>
                </c:pt>
                <c:pt idx="1359">
                  <c:v>1.3589999999999611</c:v>
                </c:pt>
                <c:pt idx="1360">
                  <c:v>1.359999999999961</c:v>
                </c:pt>
                <c:pt idx="1361">
                  <c:v>1.3609999999999609</c:v>
                </c:pt>
                <c:pt idx="1362">
                  <c:v>1.3619999999999608</c:v>
                </c:pt>
                <c:pt idx="1363">
                  <c:v>1.3629999999999607</c:v>
                </c:pt>
                <c:pt idx="1364">
                  <c:v>1.3639999999999606</c:v>
                </c:pt>
                <c:pt idx="1365">
                  <c:v>1.3649999999999605</c:v>
                </c:pt>
                <c:pt idx="1366">
                  <c:v>1.3659999999999604</c:v>
                </c:pt>
                <c:pt idx="1367">
                  <c:v>1.3669999999999602</c:v>
                </c:pt>
                <c:pt idx="1368">
                  <c:v>1.3679999999999601</c:v>
                </c:pt>
                <c:pt idx="1369">
                  <c:v>1.36899999999996</c:v>
                </c:pt>
                <c:pt idx="1370">
                  <c:v>1.3699999999999599</c:v>
                </c:pt>
                <c:pt idx="1371">
                  <c:v>1.3709999999999598</c:v>
                </c:pt>
                <c:pt idx="1372">
                  <c:v>1.3719999999999597</c:v>
                </c:pt>
                <c:pt idx="1373">
                  <c:v>1.3729999999999596</c:v>
                </c:pt>
                <c:pt idx="1374">
                  <c:v>1.3739999999999595</c:v>
                </c:pt>
                <c:pt idx="1375">
                  <c:v>1.3749999999999594</c:v>
                </c:pt>
                <c:pt idx="1376">
                  <c:v>1.3759999999999593</c:v>
                </c:pt>
                <c:pt idx="1377">
                  <c:v>1.3769999999999591</c:v>
                </c:pt>
                <c:pt idx="1378">
                  <c:v>1.377999999999959</c:v>
                </c:pt>
                <c:pt idx="1379">
                  <c:v>1.3789999999999589</c:v>
                </c:pt>
                <c:pt idx="1380">
                  <c:v>1.3799999999999588</c:v>
                </c:pt>
                <c:pt idx="1381">
                  <c:v>1.3809999999999587</c:v>
                </c:pt>
                <c:pt idx="1382">
                  <c:v>1.3819999999999586</c:v>
                </c:pt>
                <c:pt idx="1383">
                  <c:v>1.3829999999999585</c:v>
                </c:pt>
                <c:pt idx="1384">
                  <c:v>1.3839999999999584</c:v>
                </c:pt>
                <c:pt idx="1385">
                  <c:v>1.3849999999999583</c:v>
                </c:pt>
                <c:pt idx="1386">
                  <c:v>1.3859999999999582</c:v>
                </c:pt>
                <c:pt idx="1387">
                  <c:v>1.386999999999958</c:v>
                </c:pt>
                <c:pt idx="1388">
                  <c:v>1.3879999999999579</c:v>
                </c:pt>
                <c:pt idx="1389">
                  <c:v>1.3889999999999578</c:v>
                </c:pt>
                <c:pt idx="1390">
                  <c:v>1.3899999999999577</c:v>
                </c:pt>
                <c:pt idx="1391">
                  <c:v>1.3909999999999576</c:v>
                </c:pt>
                <c:pt idx="1392">
                  <c:v>1.3919999999999575</c:v>
                </c:pt>
                <c:pt idx="1393">
                  <c:v>1.3929999999999574</c:v>
                </c:pt>
                <c:pt idx="1394">
                  <c:v>1.3939999999999573</c:v>
                </c:pt>
                <c:pt idx="1395">
                  <c:v>1.3949999999999572</c:v>
                </c:pt>
                <c:pt idx="1396">
                  <c:v>1.3959999999999571</c:v>
                </c:pt>
                <c:pt idx="1397">
                  <c:v>1.3969999999999569</c:v>
                </c:pt>
                <c:pt idx="1398">
                  <c:v>1.3979999999999568</c:v>
                </c:pt>
                <c:pt idx="1399">
                  <c:v>1.3989999999999567</c:v>
                </c:pt>
                <c:pt idx="1400">
                  <c:v>1.3999999999999566</c:v>
                </c:pt>
                <c:pt idx="1401">
                  <c:v>1.4009999999999565</c:v>
                </c:pt>
                <c:pt idx="1402">
                  <c:v>1.4019999999999564</c:v>
                </c:pt>
                <c:pt idx="1403">
                  <c:v>1.4029999999999563</c:v>
                </c:pt>
                <c:pt idx="1404">
                  <c:v>1.4039999999999562</c:v>
                </c:pt>
                <c:pt idx="1405">
                  <c:v>1.4049999999999561</c:v>
                </c:pt>
                <c:pt idx="1406">
                  <c:v>1.405999999999956</c:v>
                </c:pt>
                <c:pt idx="1407">
                  <c:v>1.4069999999999558</c:v>
                </c:pt>
                <c:pt idx="1408">
                  <c:v>1.4079999999999557</c:v>
                </c:pt>
                <c:pt idx="1409">
                  <c:v>1.4089999999999556</c:v>
                </c:pt>
                <c:pt idx="1410">
                  <c:v>1.4099999999999555</c:v>
                </c:pt>
                <c:pt idx="1411">
                  <c:v>1.4109999999999554</c:v>
                </c:pt>
                <c:pt idx="1412">
                  <c:v>1.4119999999999553</c:v>
                </c:pt>
                <c:pt idx="1413">
                  <c:v>1.4129999999999552</c:v>
                </c:pt>
                <c:pt idx="1414">
                  <c:v>1.4139999999999551</c:v>
                </c:pt>
                <c:pt idx="1415">
                  <c:v>1.414999999999955</c:v>
                </c:pt>
                <c:pt idx="1416">
                  <c:v>1.4159999999999549</c:v>
                </c:pt>
                <c:pt idx="1417">
                  <c:v>1.4169999999999547</c:v>
                </c:pt>
                <c:pt idx="1418">
                  <c:v>1.4179999999999546</c:v>
                </c:pt>
                <c:pt idx="1419">
                  <c:v>1.4189999999999545</c:v>
                </c:pt>
                <c:pt idx="1420">
                  <c:v>1.4199999999999544</c:v>
                </c:pt>
                <c:pt idx="1421">
                  <c:v>1.4209999999999543</c:v>
                </c:pt>
                <c:pt idx="1422">
                  <c:v>1.4219999999999542</c:v>
                </c:pt>
                <c:pt idx="1423">
                  <c:v>1.4229999999999541</c:v>
                </c:pt>
                <c:pt idx="1424">
                  <c:v>1.423999999999954</c:v>
                </c:pt>
                <c:pt idx="1425">
                  <c:v>1.4249999999999539</c:v>
                </c:pt>
                <c:pt idx="1426">
                  <c:v>1.4259999999999537</c:v>
                </c:pt>
                <c:pt idx="1427">
                  <c:v>1.4269999999999536</c:v>
                </c:pt>
                <c:pt idx="1428">
                  <c:v>1.4279999999999535</c:v>
                </c:pt>
                <c:pt idx="1429">
                  <c:v>1.4289999999999534</c:v>
                </c:pt>
                <c:pt idx="1430">
                  <c:v>1.4299999999999533</c:v>
                </c:pt>
                <c:pt idx="1431">
                  <c:v>1.4309999999999532</c:v>
                </c:pt>
                <c:pt idx="1432">
                  <c:v>1.4319999999999531</c:v>
                </c:pt>
                <c:pt idx="1433">
                  <c:v>1.432999999999953</c:v>
                </c:pt>
                <c:pt idx="1434">
                  <c:v>1.4339999999999529</c:v>
                </c:pt>
                <c:pt idx="1435">
                  <c:v>1.4349999999999528</c:v>
                </c:pt>
                <c:pt idx="1436">
                  <c:v>1.4359999999999526</c:v>
                </c:pt>
                <c:pt idx="1437">
                  <c:v>1.4369999999999525</c:v>
                </c:pt>
                <c:pt idx="1438">
                  <c:v>1.4379999999999524</c:v>
                </c:pt>
                <c:pt idx="1439">
                  <c:v>1.4389999999999523</c:v>
                </c:pt>
                <c:pt idx="1440">
                  <c:v>1.4399999999999522</c:v>
                </c:pt>
                <c:pt idx="1441">
                  <c:v>1.4409999999999521</c:v>
                </c:pt>
                <c:pt idx="1442">
                  <c:v>1.441999999999952</c:v>
                </c:pt>
                <c:pt idx="1443">
                  <c:v>1.4429999999999519</c:v>
                </c:pt>
                <c:pt idx="1444">
                  <c:v>1.4439999999999518</c:v>
                </c:pt>
                <c:pt idx="1445">
                  <c:v>1.4449999999999517</c:v>
                </c:pt>
                <c:pt idx="1446">
                  <c:v>1.4459999999999515</c:v>
                </c:pt>
                <c:pt idx="1447">
                  <c:v>1.4469999999999514</c:v>
                </c:pt>
                <c:pt idx="1448">
                  <c:v>1.4479999999999513</c:v>
                </c:pt>
                <c:pt idx="1449">
                  <c:v>1.4489999999999512</c:v>
                </c:pt>
                <c:pt idx="1450">
                  <c:v>1.4499999999999511</c:v>
                </c:pt>
                <c:pt idx="1451">
                  <c:v>1.450999999999951</c:v>
                </c:pt>
                <c:pt idx="1452">
                  <c:v>1.4519999999999509</c:v>
                </c:pt>
                <c:pt idx="1453">
                  <c:v>1.4529999999999508</c:v>
                </c:pt>
                <c:pt idx="1454">
                  <c:v>1.4539999999999507</c:v>
                </c:pt>
                <c:pt idx="1455">
                  <c:v>1.4549999999999506</c:v>
                </c:pt>
                <c:pt idx="1456">
                  <c:v>1.4559999999999504</c:v>
                </c:pt>
                <c:pt idx="1457">
                  <c:v>1.4569999999999503</c:v>
                </c:pt>
                <c:pt idx="1458">
                  <c:v>1.4579999999999502</c:v>
                </c:pt>
                <c:pt idx="1459">
                  <c:v>1.4589999999999501</c:v>
                </c:pt>
                <c:pt idx="1460">
                  <c:v>1.45999999999995</c:v>
                </c:pt>
                <c:pt idx="1461">
                  <c:v>1.4609999999999499</c:v>
                </c:pt>
                <c:pt idx="1462">
                  <c:v>1.4619999999999498</c:v>
                </c:pt>
                <c:pt idx="1463">
                  <c:v>1.4629999999999497</c:v>
                </c:pt>
                <c:pt idx="1464">
                  <c:v>1.4639999999999496</c:v>
                </c:pt>
                <c:pt idx="1465">
                  <c:v>1.4649999999999495</c:v>
                </c:pt>
                <c:pt idx="1466">
                  <c:v>1.4659999999999493</c:v>
                </c:pt>
                <c:pt idx="1467">
                  <c:v>1.4669999999999492</c:v>
                </c:pt>
                <c:pt idx="1468">
                  <c:v>1.4679999999999491</c:v>
                </c:pt>
                <c:pt idx="1469">
                  <c:v>1.468999999999949</c:v>
                </c:pt>
                <c:pt idx="1470">
                  <c:v>1.4699999999999489</c:v>
                </c:pt>
                <c:pt idx="1471">
                  <c:v>1.4709999999999488</c:v>
                </c:pt>
                <c:pt idx="1472">
                  <c:v>1.4719999999999487</c:v>
                </c:pt>
                <c:pt idx="1473">
                  <c:v>1.4729999999999486</c:v>
                </c:pt>
                <c:pt idx="1474">
                  <c:v>1.4739999999999485</c:v>
                </c:pt>
                <c:pt idx="1475">
                  <c:v>1.4749999999999484</c:v>
                </c:pt>
                <c:pt idx="1476">
                  <c:v>1.4759999999999482</c:v>
                </c:pt>
                <c:pt idx="1477">
                  <c:v>1.4769999999999481</c:v>
                </c:pt>
                <c:pt idx="1478">
                  <c:v>1.477999999999948</c:v>
                </c:pt>
                <c:pt idx="1479">
                  <c:v>1.4789999999999479</c:v>
                </c:pt>
                <c:pt idx="1480">
                  <c:v>1.4799999999999478</c:v>
                </c:pt>
                <c:pt idx="1481">
                  <c:v>1.4809999999999477</c:v>
                </c:pt>
                <c:pt idx="1482">
                  <c:v>1.4819999999999476</c:v>
                </c:pt>
                <c:pt idx="1483">
                  <c:v>1.4829999999999475</c:v>
                </c:pt>
                <c:pt idx="1484">
                  <c:v>1.4839999999999474</c:v>
                </c:pt>
                <c:pt idx="1485">
                  <c:v>1.4849999999999473</c:v>
                </c:pt>
                <c:pt idx="1486">
                  <c:v>1.4859999999999471</c:v>
                </c:pt>
                <c:pt idx="1487">
                  <c:v>1.486999999999947</c:v>
                </c:pt>
                <c:pt idx="1488">
                  <c:v>1.4879999999999469</c:v>
                </c:pt>
                <c:pt idx="1489">
                  <c:v>1.4889999999999468</c:v>
                </c:pt>
                <c:pt idx="1490">
                  <c:v>1.4899999999999467</c:v>
                </c:pt>
                <c:pt idx="1491">
                  <c:v>1.4909999999999466</c:v>
                </c:pt>
                <c:pt idx="1492">
                  <c:v>1.4919999999999465</c:v>
                </c:pt>
                <c:pt idx="1493">
                  <c:v>1.4929999999999464</c:v>
                </c:pt>
                <c:pt idx="1494">
                  <c:v>1.4939999999999463</c:v>
                </c:pt>
                <c:pt idx="1495">
                  <c:v>1.4949999999999461</c:v>
                </c:pt>
                <c:pt idx="1496">
                  <c:v>1.495999999999946</c:v>
                </c:pt>
                <c:pt idx="1497">
                  <c:v>1.4969999999999459</c:v>
                </c:pt>
                <c:pt idx="1498">
                  <c:v>1.4979999999999458</c:v>
                </c:pt>
                <c:pt idx="1499">
                  <c:v>1.4989999999999457</c:v>
                </c:pt>
                <c:pt idx="1500">
                  <c:v>1.4999999999999456</c:v>
                </c:pt>
                <c:pt idx="1501">
                  <c:v>1.5009999999999455</c:v>
                </c:pt>
                <c:pt idx="1502">
                  <c:v>1.5019999999999454</c:v>
                </c:pt>
                <c:pt idx="1503">
                  <c:v>1.5029999999999453</c:v>
                </c:pt>
                <c:pt idx="1504">
                  <c:v>1.5039999999999452</c:v>
                </c:pt>
                <c:pt idx="1505">
                  <c:v>1.504999999999945</c:v>
                </c:pt>
                <c:pt idx="1506">
                  <c:v>1.5059999999999449</c:v>
                </c:pt>
                <c:pt idx="1507">
                  <c:v>1.5069999999999448</c:v>
                </c:pt>
                <c:pt idx="1508">
                  <c:v>1.5079999999999447</c:v>
                </c:pt>
                <c:pt idx="1509">
                  <c:v>1.5089999999999446</c:v>
                </c:pt>
                <c:pt idx="1510">
                  <c:v>1.5099999999999445</c:v>
                </c:pt>
                <c:pt idx="1511">
                  <c:v>1.5109999999999444</c:v>
                </c:pt>
                <c:pt idx="1512">
                  <c:v>1.5119999999999443</c:v>
                </c:pt>
                <c:pt idx="1513">
                  <c:v>1.5129999999999442</c:v>
                </c:pt>
                <c:pt idx="1514">
                  <c:v>1.5139999999999441</c:v>
                </c:pt>
                <c:pt idx="1515">
                  <c:v>1.5149999999999439</c:v>
                </c:pt>
                <c:pt idx="1516">
                  <c:v>1.5159999999999438</c:v>
                </c:pt>
                <c:pt idx="1517">
                  <c:v>1.5169999999999437</c:v>
                </c:pt>
                <c:pt idx="1518">
                  <c:v>1.5179999999999436</c:v>
                </c:pt>
                <c:pt idx="1519">
                  <c:v>1.5189999999999435</c:v>
                </c:pt>
                <c:pt idx="1520">
                  <c:v>1.5199999999999434</c:v>
                </c:pt>
                <c:pt idx="1521">
                  <c:v>1.5209999999999433</c:v>
                </c:pt>
                <c:pt idx="1522">
                  <c:v>1.5219999999999432</c:v>
                </c:pt>
                <c:pt idx="1523">
                  <c:v>1.5229999999999431</c:v>
                </c:pt>
                <c:pt idx="1524">
                  <c:v>1.523999999999943</c:v>
                </c:pt>
                <c:pt idx="1525">
                  <c:v>1.5249999999999428</c:v>
                </c:pt>
                <c:pt idx="1526">
                  <c:v>1.5259999999999427</c:v>
                </c:pt>
                <c:pt idx="1527">
                  <c:v>1.5269999999999426</c:v>
                </c:pt>
                <c:pt idx="1528">
                  <c:v>1.5279999999999425</c:v>
                </c:pt>
                <c:pt idx="1529">
                  <c:v>1.5289999999999424</c:v>
                </c:pt>
                <c:pt idx="1530">
                  <c:v>1.5299999999999423</c:v>
                </c:pt>
                <c:pt idx="1531">
                  <c:v>1.5309999999999422</c:v>
                </c:pt>
                <c:pt idx="1532">
                  <c:v>1.5319999999999421</c:v>
                </c:pt>
                <c:pt idx="1533">
                  <c:v>1.532999999999942</c:v>
                </c:pt>
                <c:pt idx="1534">
                  <c:v>1.5339999999999419</c:v>
                </c:pt>
                <c:pt idx="1535">
                  <c:v>1.5349999999999417</c:v>
                </c:pt>
                <c:pt idx="1536">
                  <c:v>1.5359999999999416</c:v>
                </c:pt>
                <c:pt idx="1537">
                  <c:v>1.5369999999999415</c:v>
                </c:pt>
                <c:pt idx="1538">
                  <c:v>1.5379999999999414</c:v>
                </c:pt>
                <c:pt idx="1539">
                  <c:v>1.5389999999999413</c:v>
                </c:pt>
                <c:pt idx="1540">
                  <c:v>1.5399999999999412</c:v>
                </c:pt>
                <c:pt idx="1541">
                  <c:v>1.5409999999999411</c:v>
                </c:pt>
                <c:pt idx="1542">
                  <c:v>1.541999999999941</c:v>
                </c:pt>
                <c:pt idx="1543">
                  <c:v>1.5429999999999409</c:v>
                </c:pt>
                <c:pt idx="1544">
                  <c:v>1.5439999999999408</c:v>
                </c:pt>
                <c:pt idx="1545">
                  <c:v>1.5449999999999406</c:v>
                </c:pt>
                <c:pt idx="1546">
                  <c:v>1.5459999999999405</c:v>
                </c:pt>
                <c:pt idx="1547">
                  <c:v>1.5469999999999404</c:v>
                </c:pt>
                <c:pt idx="1548">
                  <c:v>1.5479999999999403</c:v>
                </c:pt>
                <c:pt idx="1549">
                  <c:v>1.5489999999999402</c:v>
                </c:pt>
                <c:pt idx="1550">
                  <c:v>1.5499999999999401</c:v>
                </c:pt>
                <c:pt idx="1551">
                  <c:v>1.55099999999994</c:v>
                </c:pt>
                <c:pt idx="1552">
                  <c:v>1.5519999999999399</c:v>
                </c:pt>
                <c:pt idx="1553">
                  <c:v>1.5529999999999398</c:v>
                </c:pt>
                <c:pt idx="1554">
                  <c:v>1.5539999999999397</c:v>
                </c:pt>
                <c:pt idx="1555">
                  <c:v>1.5549999999999395</c:v>
                </c:pt>
                <c:pt idx="1556">
                  <c:v>1.5559999999999394</c:v>
                </c:pt>
                <c:pt idx="1557">
                  <c:v>1.5569999999999393</c:v>
                </c:pt>
                <c:pt idx="1558">
                  <c:v>1.5579999999999392</c:v>
                </c:pt>
                <c:pt idx="1559">
                  <c:v>1.5589999999999391</c:v>
                </c:pt>
                <c:pt idx="1560">
                  <c:v>1.559999999999939</c:v>
                </c:pt>
                <c:pt idx="1561">
                  <c:v>1.5609999999999389</c:v>
                </c:pt>
                <c:pt idx="1562">
                  <c:v>1.5619999999999388</c:v>
                </c:pt>
                <c:pt idx="1563">
                  <c:v>1.5629999999999387</c:v>
                </c:pt>
                <c:pt idx="1564">
                  <c:v>1.5639999999999386</c:v>
                </c:pt>
                <c:pt idx="1565">
                  <c:v>1.5649999999999384</c:v>
                </c:pt>
                <c:pt idx="1566">
                  <c:v>1.5659999999999383</c:v>
                </c:pt>
                <c:pt idx="1567">
                  <c:v>1.5669999999999382</c:v>
                </c:pt>
                <c:pt idx="1568">
                  <c:v>1.5679999999999381</c:v>
                </c:pt>
                <c:pt idx="1569">
                  <c:v>1.568999999999938</c:v>
                </c:pt>
                <c:pt idx="1570">
                  <c:v>1.5699999999999379</c:v>
                </c:pt>
                <c:pt idx="1571">
                  <c:v>1.5709999999999378</c:v>
                </c:pt>
                <c:pt idx="1572">
                  <c:v>1.5719999999999377</c:v>
                </c:pt>
                <c:pt idx="1573">
                  <c:v>1.5729999999999376</c:v>
                </c:pt>
                <c:pt idx="1574">
                  <c:v>1.5739999999999374</c:v>
                </c:pt>
                <c:pt idx="1575">
                  <c:v>1.5749999999999373</c:v>
                </c:pt>
                <c:pt idx="1576">
                  <c:v>1.5759999999999372</c:v>
                </c:pt>
                <c:pt idx="1577">
                  <c:v>1.5769999999999371</c:v>
                </c:pt>
                <c:pt idx="1578">
                  <c:v>1.577999999999937</c:v>
                </c:pt>
                <c:pt idx="1579">
                  <c:v>1.5789999999999369</c:v>
                </c:pt>
                <c:pt idx="1580">
                  <c:v>1.5799999999999368</c:v>
                </c:pt>
                <c:pt idx="1581">
                  <c:v>1.5809999999999367</c:v>
                </c:pt>
                <c:pt idx="1582">
                  <c:v>1.5819999999999366</c:v>
                </c:pt>
                <c:pt idx="1583">
                  <c:v>1.5829999999999365</c:v>
                </c:pt>
                <c:pt idx="1584">
                  <c:v>1.5839999999999363</c:v>
                </c:pt>
                <c:pt idx="1585">
                  <c:v>1.5849999999999362</c:v>
                </c:pt>
                <c:pt idx="1586">
                  <c:v>1.5859999999999361</c:v>
                </c:pt>
                <c:pt idx="1587">
                  <c:v>1.586999999999936</c:v>
                </c:pt>
                <c:pt idx="1588">
                  <c:v>1.5879999999999359</c:v>
                </c:pt>
                <c:pt idx="1589">
                  <c:v>1.5889999999999358</c:v>
                </c:pt>
                <c:pt idx="1590">
                  <c:v>1.5899999999999357</c:v>
                </c:pt>
                <c:pt idx="1591">
                  <c:v>1.5909999999999356</c:v>
                </c:pt>
                <c:pt idx="1592">
                  <c:v>1.5919999999999355</c:v>
                </c:pt>
                <c:pt idx="1593">
                  <c:v>1.5929999999999354</c:v>
                </c:pt>
                <c:pt idx="1594">
                  <c:v>1.5939999999999352</c:v>
                </c:pt>
                <c:pt idx="1595">
                  <c:v>1.5949999999999351</c:v>
                </c:pt>
                <c:pt idx="1596">
                  <c:v>1.595999999999935</c:v>
                </c:pt>
                <c:pt idx="1597">
                  <c:v>1.5969999999999349</c:v>
                </c:pt>
                <c:pt idx="1598">
                  <c:v>1.5979999999999348</c:v>
                </c:pt>
                <c:pt idx="1599">
                  <c:v>1.5989999999999347</c:v>
                </c:pt>
                <c:pt idx="1600">
                  <c:v>1.5999999999999346</c:v>
                </c:pt>
                <c:pt idx="1601">
                  <c:v>1.6009999999999345</c:v>
                </c:pt>
                <c:pt idx="1602">
                  <c:v>1.6019999999999344</c:v>
                </c:pt>
                <c:pt idx="1603">
                  <c:v>1.6029999999999343</c:v>
                </c:pt>
                <c:pt idx="1604">
                  <c:v>1.6039999999999341</c:v>
                </c:pt>
                <c:pt idx="1605">
                  <c:v>1.604999999999934</c:v>
                </c:pt>
                <c:pt idx="1606">
                  <c:v>1.6059999999999339</c:v>
                </c:pt>
                <c:pt idx="1607">
                  <c:v>1.6069999999999338</c:v>
                </c:pt>
                <c:pt idx="1608">
                  <c:v>1.6079999999999337</c:v>
                </c:pt>
                <c:pt idx="1609">
                  <c:v>1.6089999999999336</c:v>
                </c:pt>
                <c:pt idx="1610">
                  <c:v>1.6099999999999335</c:v>
                </c:pt>
                <c:pt idx="1611">
                  <c:v>1.6109999999999334</c:v>
                </c:pt>
                <c:pt idx="1612">
                  <c:v>1.6119999999999333</c:v>
                </c:pt>
                <c:pt idx="1613">
                  <c:v>1.6129999999999332</c:v>
                </c:pt>
                <c:pt idx="1614">
                  <c:v>1.613999999999933</c:v>
                </c:pt>
                <c:pt idx="1615">
                  <c:v>1.6149999999999329</c:v>
                </c:pt>
                <c:pt idx="1616">
                  <c:v>1.6159999999999328</c:v>
                </c:pt>
                <c:pt idx="1617">
                  <c:v>1.6169999999999327</c:v>
                </c:pt>
                <c:pt idx="1618">
                  <c:v>1.6179999999999326</c:v>
                </c:pt>
                <c:pt idx="1619">
                  <c:v>1.6189999999999325</c:v>
                </c:pt>
                <c:pt idx="1620">
                  <c:v>1.6199999999999324</c:v>
                </c:pt>
                <c:pt idx="1621">
                  <c:v>1.6209999999999323</c:v>
                </c:pt>
                <c:pt idx="1622">
                  <c:v>1.6219999999999322</c:v>
                </c:pt>
                <c:pt idx="1623">
                  <c:v>1.6229999999999321</c:v>
                </c:pt>
                <c:pt idx="1624">
                  <c:v>1.6239999999999319</c:v>
                </c:pt>
                <c:pt idx="1625">
                  <c:v>1.6249999999999318</c:v>
                </c:pt>
                <c:pt idx="1626">
                  <c:v>1.6259999999999317</c:v>
                </c:pt>
                <c:pt idx="1627">
                  <c:v>1.6269999999999316</c:v>
                </c:pt>
                <c:pt idx="1628">
                  <c:v>1.6279999999999315</c:v>
                </c:pt>
                <c:pt idx="1629">
                  <c:v>1.6289999999999314</c:v>
                </c:pt>
                <c:pt idx="1630">
                  <c:v>1.6299999999999313</c:v>
                </c:pt>
                <c:pt idx="1631">
                  <c:v>1.6309999999999312</c:v>
                </c:pt>
                <c:pt idx="1632">
                  <c:v>1.6319999999999311</c:v>
                </c:pt>
                <c:pt idx="1633">
                  <c:v>1.632999999999931</c:v>
                </c:pt>
                <c:pt idx="1634">
                  <c:v>1.6339999999999308</c:v>
                </c:pt>
                <c:pt idx="1635">
                  <c:v>1.6349999999999307</c:v>
                </c:pt>
                <c:pt idx="1636">
                  <c:v>1.6359999999999306</c:v>
                </c:pt>
                <c:pt idx="1637">
                  <c:v>1.6369999999999305</c:v>
                </c:pt>
                <c:pt idx="1638">
                  <c:v>1.6379999999999304</c:v>
                </c:pt>
                <c:pt idx="1639">
                  <c:v>1.6389999999999303</c:v>
                </c:pt>
                <c:pt idx="1640">
                  <c:v>1.6399999999999302</c:v>
                </c:pt>
                <c:pt idx="1641">
                  <c:v>1.6409999999999301</c:v>
                </c:pt>
                <c:pt idx="1642">
                  <c:v>1.64199999999993</c:v>
                </c:pt>
                <c:pt idx="1643">
                  <c:v>1.6429999999999298</c:v>
                </c:pt>
                <c:pt idx="1644">
                  <c:v>1.6439999999999297</c:v>
                </c:pt>
                <c:pt idx="1645">
                  <c:v>1.6449999999999296</c:v>
                </c:pt>
                <c:pt idx="1646">
                  <c:v>1.6459999999999295</c:v>
                </c:pt>
                <c:pt idx="1647">
                  <c:v>1.6469999999999294</c:v>
                </c:pt>
                <c:pt idx="1648">
                  <c:v>1.6479999999999293</c:v>
                </c:pt>
                <c:pt idx="1649">
                  <c:v>1.6489999999999292</c:v>
                </c:pt>
                <c:pt idx="1650">
                  <c:v>1.6499999999999291</c:v>
                </c:pt>
                <c:pt idx="1651">
                  <c:v>1.650999999999929</c:v>
                </c:pt>
                <c:pt idx="1652">
                  <c:v>1.6519999999999289</c:v>
                </c:pt>
                <c:pt idx="1653">
                  <c:v>1.6529999999999287</c:v>
                </c:pt>
                <c:pt idx="1654">
                  <c:v>1.6539999999999286</c:v>
                </c:pt>
                <c:pt idx="1655">
                  <c:v>1.6549999999999285</c:v>
                </c:pt>
                <c:pt idx="1656">
                  <c:v>1.6559999999999284</c:v>
                </c:pt>
                <c:pt idx="1657">
                  <c:v>1.6569999999999283</c:v>
                </c:pt>
                <c:pt idx="1658">
                  <c:v>1.6579999999999282</c:v>
                </c:pt>
                <c:pt idx="1659">
                  <c:v>1.6589999999999281</c:v>
                </c:pt>
                <c:pt idx="1660">
                  <c:v>1.659999999999928</c:v>
                </c:pt>
                <c:pt idx="1661">
                  <c:v>1.6609999999999279</c:v>
                </c:pt>
                <c:pt idx="1662">
                  <c:v>1.6619999999999278</c:v>
                </c:pt>
                <c:pt idx="1663">
                  <c:v>1.6629999999999276</c:v>
                </c:pt>
                <c:pt idx="1664">
                  <c:v>1.6639999999999275</c:v>
                </c:pt>
                <c:pt idx="1665">
                  <c:v>1.6649999999999274</c:v>
                </c:pt>
                <c:pt idx="1666">
                  <c:v>1.6659999999999273</c:v>
                </c:pt>
                <c:pt idx="1667">
                  <c:v>1.6669999999999272</c:v>
                </c:pt>
                <c:pt idx="1668">
                  <c:v>1.6679999999999271</c:v>
                </c:pt>
                <c:pt idx="1669">
                  <c:v>1.668999999999927</c:v>
                </c:pt>
                <c:pt idx="1670">
                  <c:v>1.6699999999999269</c:v>
                </c:pt>
                <c:pt idx="1671">
                  <c:v>1.6709999999999268</c:v>
                </c:pt>
                <c:pt idx="1672">
                  <c:v>1.6719999999999267</c:v>
                </c:pt>
                <c:pt idx="1673">
                  <c:v>1.6729999999999265</c:v>
                </c:pt>
                <c:pt idx="1674">
                  <c:v>1.6739999999999264</c:v>
                </c:pt>
                <c:pt idx="1675">
                  <c:v>1.6749999999999263</c:v>
                </c:pt>
                <c:pt idx="1676">
                  <c:v>1.6759999999999262</c:v>
                </c:pt>
                <c:pt idx="1677">
                  <c:v>1.6769999999999261</c:v>
                </c:pt>
                <c:pt idx="1678">
                  <c:v>1.677999999999926</c:v>
                </c:pt>
                <c:pt idx="1679">
                  <c:v>1.6789999999999259</c:v>
                </c:pt>
                <c:pt idx="1680">
                  <c:v>1.6799999999999258</c:v>
                </c:pt>
                <c:pt idx="1681">
                  <c:v>1.6809999999999257</c:v>
                </c:pt>
                <c:pt idx="1682">
                  <c:v>1.6819999999999256</c:v>
                </c:pt>
                <c:pt idx="1683">
                  <c:v>1.6829999999999254</c:v>
                </c:pt>
                <c:pt idx="1684">
                  <c:v>1.6839999999999253</c:v>
                </c:pt>
                <c:pt idx="1685">
                  <c:v>1.6849999999999252</c:v>
                </c:pt>
                <c:pt idx="1686">
                  <c:v>1.6859999999999251</c:v>
                </c:pt>
                <c:pt idx="1687">
                  <c:v>1.686999999999925</c:v>
                </c:pt>
                <c:pt idx="1688">
                  <c:v>1.6879999999999249</c:v>
                </c:pt>
                <c:pt idx="1689">
                  <c:v>1.6889999999999248</c:v>
                </c:pt>
                <c:pt idx="1690">
                  <c:v>1.6899999999999247</c:v>
                </c:pt>
                <c:pt idx="1691">
                  <c:v>1.6909999999999246</c:v>
                </c:pt>
                <c:pt idx="1692">
                  <c:v>1.6919999999999245</c:v>
                </c:pt>
                <c:pt idx="1693">
                  <c:v>1.6929999999999243</c:v>
                </c:pt>
                <c:pt idx="1694">
                  <c:v>1.6939999999999242</c:v>
                </c:pt>
                <c:pt idx="1695">
                  <c:v>1.6949999999999241</c:v>
                </c:pt>
                <c:pt idx="1696">
                  <c:v>1.695999999999924</c:v>
                </c:pt>
                <c:pt idx="1697">
                  <c:v>1.6969999999999239</c:v>
                </c:pt>
                <c:pt idx="1698">
                  <c:v>1.6979999999999238</c:v>
                </c:pt>
                <c:pt idx="1699">
                  <c:v>1.6989999999999237</c:v>
                </c:pt>
                <c:pt idx="1700">
                  <c:v>1.6999999999999236</c:v>
                </c:pt>
                <c:pt idx="1701">
                  <c:v>1.7009999999999235</c:v>
                </c:pt>
                <c:pt idx="1702">
                  <c:v>1.7019999999999234</c:v>
                </c:pt>
                <c:pt idx="1703">
                  <c:v>1.7029999999999232</c:v>
                </c:pt>
                <c:pt idx="1704">
                  <c:v>1.7039999999999231</c:v>
                </c:pt>
                <c:pt idx="1705">
                  <c:v>1.704999999999923</c:v>
                </c:pt>
                <c:pt idx="1706">
                  <c:v>1.7059999999999229</c:v>
                </c:pt>
                <c:pt idx="1707">
                  <c:v>1.7069999999999228</c:v>
                </c:pt>
                <c:pt idx="1708">
                  <c:v>1.7079999999999227</c:v>
                </c:pt>
                <c:pt idx="1709">
                  <c:v>1.7089999999999226</c:v>
                </c:pt>
                <c:pt idx="1710">
                  <c:v>1.7099999999999225</c:v>
                </c:pt>
                <c:pt idx="1711">
                  <c:v>1.7109999999999224</c:v>
                </c:pt>
                <c:pt idx="1712">
                  <c:v>1.7119999999999223</c:v>
                </c:pt>
                <c:pt idx="1713">
                  <c:v>1.7129999999999221</c:v>
                </c:pt>
                <c:pt idx="1714">
                  <c:v>1.713999999999922</c:v>
                </c:pt>
                <c:pt idx="1715">
                  <c:v>1.7149999999999219</c:v>
                </c:pt>
                <c:pt idx="1716">
                  <c:v>1.7159999999999218</c:v>
                </c:pt>
                <c:pt idx="1717">
                  <c:v>1.7169999999999217</c:v>
                </c:pt>
                <c:pt idx="1718">
                  <c:v>1.7179999999999216</c:v>
                </c:pt>
                <c:pt idx="1719">
                  <c:v>1.7189999999999215</c:v>
                </c:pt>
                <c:pt idx="1720">
                  <c:v>1.7199999999999214</c:v>
                </c:pt>
                <c:pt idx="1721">
                  <c:v>1.7209999999999213</c:v>
                </c:pt>
                <c:pt idx="1722">
                  <c:v>1.7219999999999211</c:v>
                </c:pt>
                <c:pt idx="1723">
                  <c:v>1.722999999999921</c:v>
                </c:pt>
                <c:pt idx="1724">
                  <c:v>1.7239999999999209</c:v>
                </c:pt>
                <c:pt idx="1725">
                  <c:v>1.7249999999999208</c:v>
                </c:pt>
                <c:pt idx="1726">
                  <c:v>1.7259999999999207</c:v>
                </c:pt>
                <c:pt idx="1727">
                  <c:v>1.7269999999999206</c:v>
                </c:pt>
                <c:pt idx="1728">
                  <c:v>1.7279999999999205</c:v>
                </c:pt>
                <c:pt idx="1729">
                  <c:v>1.7289999999999204</c:v>
                </c:pt>
                <c:pt idx="1730">
                  <c:v>1.7299999999999203</c:v>
                </c:pt>
                <c:pt idx="1731">
                  <c:v>1.7309999999999202</c:v>
                </c:pt>
                <c:pt idx="1732">
                  <c:v>1.73199999999992</c:v>
                </c:pt>
                <c:pt idx="1733">
                  <c:v>1.7329999999999199</c:v>
                </c:pt>
                <c:pt idx="1734">
                  <c:v>1.7339999999999198</c:v>
                </c:pt>
                <c:pt idx="1735">
                  <c:v>1.7349999999999197</c:v>
                </c:pt>
                <c:pt idx="1736">
                  <c:v>1.7359999999999196</c:v>
                </c:pt>
                <c:pt idx="1737">
                  <c:v>1.7369999999999195</c:v>
                </c:pt>
                <c:pt idx="1738">
                  <c:v>1.7379999999999194</c:v>
                </c:pt>
                <c:pt idx="1739">
                  <c:v>1.7389999999999193</c:v>
                </c:pt>
                <c:pt idx="1740">
                  <c:v>1.7399999999999192</c:v>
                </c:pt>
                <c:pt idx="1741">
                  <c:v>1.7409999999999191</c:v>
                </c:pt>
                <c:pt idx="1742">
                  <c:v>1.7419999999999189</c:v>
                </c:pt>
                <c:pt idx="1743">
                  <c:v>1.7429999999999188</c:v>
                </c:pt>
                <c:pt idx="1744">
                  <c:v>1.7439999999999187</c:v>
                </c:pt>
                <c:pt idx="1745">
                  <c:v>1.7449999999999186</c:v>
                </c:pt>
                <c:pt idx="1746">
                  <c:v>1.7459999999999185</c:v>
                </c:pt>
                <c:pt idx="1747">
                  <c:v>1.7469999999999184</c:v>
                </c:pt>
                <c:pt idx="1748">
                  <c:v>1.7479999999999183</c:v>
                </c:pt>
                <c:pt idx="1749">
                  <c:v>1.7489999999999182</c:v>
                </c:pt>
                <c:pt idx="1750">
                  <c:v>1.7499999999999181</c:v>
                </c:pt>
                <c:pt idx="1751">
                  <c:v>1.750999999999918</c:v>
                </c:pt>
                <c:pt idx="1752">
                  <c:v>1.7519999999999178</c:v>
                </c:pt>
                <c:pt idx="1753">
                  <c:v>1.7529999999999177</c:v>
                </c:pt>
                <c:pt idx="1754">
                  <c:v>1.7539999999999176</c:v>
                </c:pt>
                <c:pt idx="1755">
                  <c:v>1.7549999999999175</c:v>
                </c:pt>
                <c:pt idx="1756">
                  <c:v>1.7559999999999174</c:v>
                </c:pt>
                <c:pt idx="1757">
                  <c:v>1.7569999999999173</c:v>
                </c:pt>
                <c:pt idx="1758">
                  <c:v>1.7579999999999172</c:v>
                </c:pt>
                <c:pt idx="1759">
                  <c:v>1.7589999999999171</c:v>
                </c:pt>
                <c:pt idx="1760">
                  <c:v>1.759999999999917</c:v>
                </c:pt>
                <c:pt idx="1761">
                  <c:v>1.7609999999999169</c:v>
                </c:pt>
                <c:pt idx="1762">
                  <c:v>1.7619999999999167</c:v>
                </c:pt>
                <c:pt idx="1763">
                  <c:v>1.7629999999999166</c:v>
                </c:pt>
                <c:pt idx="1764">
                  <c:v>1.7639999999999165</c:v>
                </c:pt>
                <c:pt idx="1765">
                  <c:v>1.7649999999999164</c:v>
                </c:pt>
                <c:pt idx="1766">
                  <c:v>1.7659999999999163</c:v>
                </c:pt>
                <c:pt idx="1767">
                  <c:v>1.7669999999999162</c:v>
                </c:pt>
                <c:pt idx="1768">
                  <c:v>1.7679999999999161</c:v>
                </c:pt>
                <c:pt idx="1769">
                  <c:v>1.768999999999916</c:v>
                </c:pt>
                <c:pt idx="1770">
                  <c:v>1.7699999999999159</c:v>
                </c:pt>
                <c:pt idx="1771">
                  <c:v>1.7709999999999158</c:v>
                </c:pt>
                <c:pt idx="1772">
                  <c:v>1.7719999999999156</c:v>
                </c:pt>
                <c:pt idx="1773">
                  <c:v>1.7729999999999155</c:v>
                </c:pt>
                <c:pt idx="1774">
                  <c:v>1.7739999999999154</c:v>
                </c:pt>
                <c:pt idx="1775">
                  <c:v>1.7749999999999153</c:v>
                </c:pt>
                <c:pt idx="1776">
                  <c:v>1.7759999999999152</c:v>
                </c:pt>
                <c:pt idx="1777">
                  <c:v>1.7769999999999151</c:v>
                </c:pt>
                <c:pt idx="1778">
                  <c:v>1.777999999999915</c:v>
                </c:pt>
                <c:pt idx="1779">
                  <c:v>1.7789999999999149</c:v>
                </c:pt>
                <c:pt idx="1780">
                  <c:v>1.7799999999999148</c:v>
                </c:pt>
                <c:pt idx="1781">
                  <c:v>1.7809999999999147</c:v>
                </c:pt>
                <c:pt idx="1782">
                  <c:v>1.7819999999999145</c:v>
                </c:pt>
                <c:pt idx="1783">
                  <c:v>1.7829999999999144</c:v>
                </c:pt>
                <c:pt idx="1784">
                  <c:v>1.7839999999999143</c:v>
                </c:pt>
                <c:pt idx="1785">
                  <c:v>1.7849999999999142</c:v>
                </c:pt>
                <c:pt idx="1786">
                  <c:v>1.7859999999999141</c:v>
                </c:pt>
                <c:pt idx="1787">
                  <c:v>1.786999999999914</c:v>
                </c:pt>
                <c:pt idx="1788">
                  <c:v>1.7879999999999139</c:v>
                </c:pt>
                <c:pt idx="1789">
                  <c:v>1.7889999999999138</c:v>
                </c:pt>
                <c:pt idx="1790">
                  <c:v>1.7899999999999137</c:v>
                </c:pt>
                <c:pt idx="1791">
                  <c:v>1.7909999999999136</c:v>
                </c:pt>
                <c:pt idx="1792">
                  <c:v>1.7919999999999134</c:v>
                </c:pt>
                <c:pt idx="1793">
                  <c:v>1.7929999999999133</c:v>
                </c:pt>
                <c:pt idx="1794">
                  <c:v>1.7939999999999132</c:v>
                </c:pt>
                <c:pt idx="1795">
                  <c:v>1.7949999999999131</c:v>
                </c:pt>
                <c:pt idx="1796">
                  <c:v>1.795999999999913</c:v>
                </c:pt>
                <c:pt idx="1797">
                  <c:v>1.7969999999999129</c:v>
                </c:pt>
                <c:pt idx="1798">
                  <c:v>1.7979999999999128</c:v>
                </c:pt>
                <c:pt idx="1799">
                  <c:v>1.7989999999999127</c:v>
                </c:pt>
                <c:pt idx="1800">
                  <c:v>1.7999999999999126</c:v>
                </c:pt>
                <c:pt idx="1801">
                  <c:v>1.8009999999999124</c:v>
                </c:pt>
                <c:pt idx="1802">
                  <c:v>1.8019999999999123</c:v>
                </c:pt>
                <c:pt idx="1803">
                  <c:v>1.8029999999999122</c:v>
                </c:pt>
                <c:pt idx="1804">
                  <c:v>1.8039999999999121</c:v>
                </c:pt>
                <c:pt idx="1805">
                  <c:v>1.804999999999912</c:v>
                </c:pt>
                <c:pt idx="1806">
                  <c:v>1.8059999999999119</c:v>
                </c:pt>
                <c:pt idx="1807">
                  <c:v>1.8069999999999118</c:v>
                </c:pt>
                <c:pt idx="1808">
                  <c:v>1.8079999999999117</c:v>
                </c:pt>
                <c:pt idx="1809">
                  <c:v>1.8089999999999116</c:v>
                </c:pt>
                <c:pt idx="1810">
                  <c:v>1.8099999999999115</c:v>
                </c:pt>
                <c:pt idx="1811">
                  <c:v>1.8109999999999113</c:v>
                </c:pt>
                <c:pt idx="1812">
                  <c:v>1.8119999999999112</c:v>
                </c:pt>
                <c:pt idx="1813">
                  <c:v>1.8129999999999111</c:v>
                </c:pt>
                <c:pt idx="1814">
                  <c:v>1.813999999999911</c:v>
                </c:pt>
                <c:pt idx="1815">
                  <c:v>1.8149999999999109</c:v>
                </c:pt>
                <c:pt idx="1816">
                  <c:v>1.8159999999999108</c:v>
                </c:pt>
                <c:pt idx="1817">
                  <c:v>1.8169999999999107</c:v>
                </c:pt>
                <c:pt idx="1818">
                  <c:v>1.8179999999999106</c:v>
                </c:pt>
                <c:pt idx="1819">
                  <c:v>1.8189999999999105</c:v>
                </c:pt>
                <c:pt idx="1820">
                  <c:v>1.8199999999999104</c:v>
                </c:pt>
                <c:pt idx="1821">
                  <c:v>1.8209999999999102</c:v>
                </c:pt>
                <c:pt idx="1822">
                  <c:v>1.8219999999999101</c:v>
                </c:pt>
                <c:pt idx="1823">
                  <c:v>1.82299999999991</c:v>
                </c:pt>
                <c:pt idx="1824">
                  <c:v>1.8239999999999099</c:v>
                </c:pt>
                <c:pt idx="1825">
                  <c:v>1.8249999999999098</c:v>
                </c:pt>
                <c:pt idx="1826">
                  <c:v>1.8259999999999097</c:v>
                </c:pt>
                <c:pt idx="1827">
                  <c:v>1.8269999999999096</c:v>
                </c:pt>
                <c:pt idx="1828">
                  <c:v>1.8279999999999095</c:v>
                </c:pt>
                <c:pt idx="1829">
                  <c:v>1.8289999999999094</c:v>
                </c:pt>
                <c:pt idx="1830">
                  <c:v>1.8299999999999093</c:v>
                </c:pt>
                <c:pt idx="1831">
                  <c:v>1.8309999999999091</c:v>
                </c:pt>
                <c:pt idx="1832">
                  <c:v>1.831999999999909</c:v>
                </c:pt>
                <c:pt idx="1833">
                  <c:v>1.8329999999999089</c:v>
                </c:pt>
                <c:pt idx="1834">
                  <c:v>1.8339999999999088</c:v>
                </c:pt>
                <c:pt idx="1835">
                  <c:v>1.8349999999999087</c:v>
                </c:pt>
                <c:pt idx="1836">
                  <c:v>1.8359999999999086</c:v>
                </c:pt>
                <c:pt idx="1837">
                  <c:v>1.8369999999999085</c:v>
                </c:pt>
                <c:pt idx="1838">
                  <c:v>1.8379999999999084</c:v>
                </c:pt>
                <c:pt idx="1839">
                  <c:v>1.8389999999999083</c:v>
                </c:pt>
                <c:pt idx="1840">
                  <c:v>1.8399999999999082</c:v>
                </c:pt>
                <c:pt idx="1841">
                  <c:v>1.840999999999908</c:v>
                </c:pt>
                <c:pt idx="1842">
                  <c:v>1.8419999999999079</c:v>
                </c:pt>
                <c:pt idx="1843">
                  <c:v>1.8429999999999078</c:v>
                </c:pt>
                <c:pt idx="1844">
                  <c:v>1.8439999999999077</c:v>
                </c:pt>
                <c:pt idx="1845">
                  <c:v>1.8449999999999076</c:v>
                </c:pt>
                <c:pt idx="1846">
                  <c:v>1.8459999999999075</c:v>
                </c:pt>
                <c:pt idx="1847">
                  <c:v>1.8469999999999074</c:v>
                </c:pt>
                <c:pt idx="1848">
                  <c:v>1.8479999999999073</c:v>
                </c:pt>
                <c:pt idx="1849">
                  <c:v>1.8489999999999072</c:v>
                </c:pt>
                <c:pt idx="1850">
                  <c:v>1.8499999999999071</c:v>
                </c:pt>
                <c:pt idx="1851">
                  <c:v>1.8509999999999069</c:v>
                </c:pt>
                <c:pt idx="1852">
                  <c:v>1.8519999999999068</c:v>
                </c:pt>
                <c:pt idx="1853">
                  <c:v>1.8529999999999067</c:v>
                </c:pt>
                <c:pt idx="1854">
                  <c:v>1.8539999999999066</c:v>
                </c:pt>
                <c:pt idx="1855">
                  <c:v>1.8549999999999065</c:v>
                </c:pt>
                <c:pt idx="1856">
                  <c:v>1.8559999999999064</c:v>
                </c:pt>
                <c:pt idx="1857">
                  <c:v>1.8569999999999063</c:v>
                </c:pt>
                <c:pt idx="1858">
                  <c:v>1.8579999999999062</c:v>
                </c:pt>
                <c:pt idx="1859">
                  <c:v>1.8589999999999061</c:v>
                </c:pt>
                <c:pt idx="1860">
                  <c:v>1.859999999999906</c:v>
                </c:pt>
                <c:pt idx="1861">
                  <c:v>1.8609999999999058</c:v>
                </c:pt>
                <c:pt idx="1862">
                  <c:v>1.8619999999999057</c:v>
                </c:pt>
                <c:pt idx="1863">
                  <c:v>1.8629999999999056</c:v>
                </c:pt>
                <c:pt idx="1864">
                  <c:v>1.8639999999999055</c:v>
                </c:pt>
                <c:pt idx="1865">
                  <c:v>1.8649999999999054</c:v>
                </c:pt>
                <c:pt idx="1866">
                  <c:v>1.8659999999999053</c:v>
                </c:pt>
                <c:pt idx="1867">
                  <c:v>1.8669999999999052</c:v>
                </c:pt>
                <c:pt idx="1868">
                  <c:v>1.8679999999999051</c:v>
                </c:pt>
                <c:pt idx="1869">
                  <c:v>1.868999999999905</c:v>
                </c:pt>
                <c:pt idx="1870">
                  <c:v>1.8699999999999048</c:v>
                </c:pt>
                <c:pt idx="1871">
                  <c:v>1.8709999999999047</c:v>
                </c:pt>
                <c:pt idx="1872">
                  <c:v>1.8719999999999046</c:v>
                </c:pt>
                <c:pt idx="1873">
                  <c:v>1.8729999999999045</c:v>
                </c:pt>
                <c:pt idx="1874">
                  <c:v>1.8739999999999044</c:v>
                </c:pt>
                <c:pt idx="1875">
                  <c:v>1.8749999999999043</c:v>
                </c:pt>
                <c:pt idx="1876">
                  <c:v>1.8759999999999042</c:v>
                </c:pt>
                <c:pt idx="1877">
                  <c:v>1.8769999999999041</c:v>
                </c:pt>
                <c:pt idx="1878">
                  <c:v>1.877999999999904</c:v>
                </c:pt>
                <c:pt idx="1879">
                  <c:v>1.8789999999999039</c:v>
                </c:pt>
                <c:pt idx="1880">
                  <c:v>1.8799999999999037</c:v>
                </c:pt>
                <c:pt idx="1881">
                  <c:v>1.8809999999999036</c:v>
                </c:pt>
                <c:pt idx="1882">
                  <c:v>1.8819999999999035</c:v>
                </c:pt>
                <c:pt idx="1883">
                  <c:v>1.8829999999999034</c:v>
                </c:pt>
                <c:pt idx="1884">
                  <c:v>1.8839999999999033</c:v>
                </c:pt>
                <c:pt idx="1885">
                  <c:v>1.8849999999999032</c:v>
                </c:pt>
                <c:pt idx="1886">
                  <c:v>1.8859999999999031</c:v>
                </c:pt>
                <c:pt idx="1887">
                  <c:v>1.886999999999903</c:v>
                </c:pt>
                <c:pt idx="1888">
                  <c:v>1.8879999999999029</c:v>
                </c:pt>
                <c:pt idx="1889">
                  <c:v>1.8889999999999028</c:v>
                </c:pt>
                <c:pt idx="1890">
                  <c:v>1.8899999999999026</c:v>
                </c:pt>
                <c:pt idx="1891">
                  <c:v>1.8909999999999025</c:v>
                </c:pt>
                <c:pt idx="1892">
                  <c:v>1.8919999999999024</c:v>
                </c:pt>
                <c:pt idx="1893">
                  <c:v>1.8929999999999023</c:v>
                </c:pt>
                <c:pt idx="1894">
                  <c:v>1.8939999999999022</c:v>
                </c:pt>
                <c:pt idx="1895">
                  <c:v>1.8949999999999021</c:v>
                </c:pt>
                <c:pt idx="1896">
                  <c:v>1.895999999999902</c:v>
                </c:pt>
                <c:pt idx="1897">
                  <c:v>1.8969999999999019</c:v>
                </c:pt>
                <c:pt idx="1898">
                  <c:v>1.8979999999999018</c:v>
                </c:pt>
                <c:pt idx="1899">
                  <c:v>1.8989999999999017</c:v>
                </c:pt>
                <c:pt idx="1900">
                  <c:v>1.8999999999999015</c:v>
                </c:pt>
                <c:pt idx="1901">
                  <c:v>1.9009999999999014</c:v>
                </c:pt>
                <c:pt idx="1902">
                  <c:v>1.9019999999999013</c:v>
                </c:pt>
                <c:pt idx="1903">
                  <c:v>1.9029999999999012</c:v>
                </c:pt>
                <c:pt idx="1904">
                  <c:v>1.9039999999999011</c:v>
                </c:pt>
                <c:pt idx="1905">
                  <c:v>1.904999999999901</c:v>
                </c:pt>
                <c:pt idx="1906">
                  <c:v>1.9059999999999009</c:v>
                </c:pt>
                <c:pt idx="1907">
                  <c:v>1.9069999999999008</c:v>
                </c:pt>
                <c:pt idx="1908">
                  <c:v>1.9079999999999007</c:v>
                </c:pt>
                <c:pt idx="1909">
                  <c:v>1.9089999999999006</c:v>
                </c:pt>
                <c:pt idx="1910">
                  <c:v>1.9099999999999004</c:v>
                </c:pt>
                <c:pt idx="1911">
                  <c:v>1.9109999999999003</c:v>
                </c:pt>
                <c:pt idx="1912">
                  <c:v>1.9119999999999002</c:v>
                </c:pt>
                <c:pt idx="1913">
                  <c:v>1.9129999999999001</c:v>
                </c:pt>
                <c:pt idx="1914">
                  <c:v>1.9139999999999</c:v>
                </c:pt>
                <c:pt idx="1915">
                  <c:v>1.9149999999998999</c:v>
                </c:pt>
                <c:pt idx="1916">
                  <c:v>1.9159999999998998</c:v>
                </c:pt>
                <c:pt idx="1917">
                  <c:v>1.9169999999998997</c:v>
                </c:pt>
                <c:pt idx="1918">
                  <c:v>1.9179999999998996</c:v>
                </c:pt>
                <c:pt idx="1919">
                  <c:v>1.9189999999998995</c:v>
                </c:pt>
                <c:pt idx="1920">
                  <c:v>1.9199999999998993</c:v>
                </c:pt>
                <c:pt idx="1921">
                  <c:v>1.9209999999998992</c:v>
                </c:pt>
                <c:pt idx="1922">
                  <c:v>1.9219999999998991</c:v>
                </c:pt>
                <c:pt idx="1923">
                  <c:v>1.922999999999899</c:v>
                </c:pt>
                <c:pt idx="1924">
                  <c:v>1.9239999999998989</c:v>
                </c:pt>
                <c:pt idx="1925">
                  <c:v>1.9249999999998988</c:v>
                </c:pt>
                <c:pt idx="1926">
                  <c:v>1.9259999999998987</c:v>
                </c:pt>
                <c:pt idx="1927">
                  <c:v>1.9269999999998986</c:v>
                </c:pt>
                <c:pt idx="1928">
                  <c:v>1.9279999999998985</c:v>
                </c:pt>
                <c:pt idx="1929">
                  <c:v>1.9289999999998984</c:v>
                </c:pt>
                <c:pt idx="1930">
                  <c:v>1.9299999999998982</c:v>
                </c:pt>
                <c:pt idx="1931">
                  <c:v>1.9309999999998981</c:v>
                </c:pt>
                <c:pt idx="1932">
                  <c:v>1.931999999999898</c:v>
                </c:pt>
                <c:pt idx="1933">
                  <c:v>1.9329999999998979</c:v>
                </c:pt>
                <c:pt idx="1934">
                  <c:v>1.9339999999998978</c:v>
                </c:pt>
                <c:pt idx="1935">
                  <c:v>1.9349999999998977</c:v>
                </c:pt>
                <c:pt idx="1936">
                  <c:v>1.9359999999998976</c:v>
                </c:pt>
                <c:pt idx="1937">
                  <c:v>1.9369999999998975</c:v>
                </c:pt>
                <c:pt idx="1938">
                  <c:v>1.9379999999998974</c:v>
                </c:pt>
                <c:pt idx="1939">
                  <c:v>1.9389999999998973</c:v>
                </c:pt>
                <c:pt idx="1940">
                  <c:v>1.9399999999998971</c:v>
                </c:pt>
                <c:pt idx="1941">
                  <c:v>1.940999999999897</c:v>
                </c:pt>
                <c:pt idx="1942">
                  <c:v>1.9419999999998969</c:v>
                </c:pt>
                <c:pt idx="1943">
                  <c:v>1.9429999999998968</c:v>
                </c:pt>
                <c:pt idx="1944">
                  <c:v>1.9439999999998967</c:v>
                </c:pt>
                <c:pt idx="1945">
                  <c:v>1.9449999999998966</c:v>
                </c:pt>
                <c:pt idx="1946">
                  <c:v>1.9459999999998965</c:v>
                </c:pt>
                <c:pt idx="1947">
                  <c:v>1.9469999999998964</c:v>
                </c:pt>
                <c:pt idx="1948">
                  <c:v>1.9479999999998963</c:v>
                </c:pt>
                <c:pt idx="1949">
                  <c:v>1.9489999999998961</c:v>
                </c:pt>
                <c:pt idx="1950">
                  <c:v>1.949999999999896</c:v>
                </c:pt>
                <c:pt idx="1951">
                  <c:v>1.9509999999998959</c:v>
                </c:pt>
                <c:pt idx="1952">
                  <c:v>1.9519999999998958</c:v>
                </c:pt>
                <c:pt idx="1953">
                  <c:v>1.9529999999998957</c:v>
                </c:pt>
                <c:pt idx="1954">
                  <c:v>1.9539999999998956</c:v>
                </c:pt>
                <c:pt idx="1955">
                  <c:v>1.9549999999998955</c:v>
                </c:pt>
                <c:pt idx="1956">
                  <c:v>1.9559999999998954</c:v>
                </c:pt>
                <c:pt idx="1957">
                  <c:v>1.9569999999998953</c:v>
                </c:pt>
                <c:pt idx="1958">
                  <c:v>1.9579999999998952</c:v>
                </c:pt>
                <c:pt idx="1959">
                  <c:v>1.958999999999895</c:v>
                </c:pt>
                <c:pt idx="1960">
                  <c:v>1.9599999999998949</c:v>
                </c:pt>
                <c:pt idx="1961">
                  <c:v>1.9609999999998948</c:v>
                </c:pt>
                <c:pt idx="1962">
                  <c:v>1.9619999999998947</c:v>
                </c:pt>
                <c:pt idx="1963">
                  <c:v>1.9629999999998946</c:v>
                </c:pt>
                <c:pt idx="1964">
                  <c:v>1.9639999999998945</c:v>
                </c:pt>
                <c:pt idx="1965">
                  <c:v>1.9649999999998944</c:v>
                </c:pt>
                <c:pt idx="1966">
                  <c:v>1.9659999999998943</c:v>
                </c:pt>
                <c:pt idx="1967">
                  <c:v>1.9669999999998942</c:v>
                </c:pt>
                <c:pt idx="1968">
                  <c:v>1.9679999999998941</c:v>
                </c:pt>
                <c:pt idx="1969">
                  <c:v>1.9689999999998939</c:v>
                </c:pt>
                <c:pt idx="1970">
                  <c:v>1.9699999999998938</c:v>
                </c:pt>
                <c:pt idx="1971">
                  <c:v>1.9709999999998937</c:v>
                </c:pt>
                <c:pt idx="1972">
                  <c:v>1.9719999999998936</c:v>
                </c:pt>
                <c:pt idx="1973">
                  <c:v>1.9729999999998935</c:v>
                </c:pt>
                <c:pt idx="1974">
                  <c:v>1.9739999999998934</c:v>
                </c:pt>
                <c:pt idx="1975">
                  <c:v>1.9749999999998933</c:v>
                </c:pt>
                <c:pt idx="1976">
                  <c:v>1.9759999999998932</c:v>
                </c:pt>
                <c:pt idx="1977">
                  <c:v>1.9769999999998931</c:v>
                </c:pt>
                <c:pt idx="1978">
                  <c:v>1.977999999999893</c:v>
                </c:pt>
                <c:pt idx="1979">
                  <c:v>1.9789999999998928</c:v>
                </c:pt>
                <c:pt idx="1980">
                  <c:v>1.9799999999998927</c:v>
                </c:pt>
                <c:pt idx="1981">
                  <c:v>1.9809999999998926</c:v>
                </c:pt>
                <c:pt idx="1982">
                  <c:v>1.9819999999998925</c:v>
                </c:pt>
                <c:pt idx="1983">
                  <c:v>1.9829999999998924</c:v>
                </c:pt>
                <c:pt idx="1984">
                  <c:v>1.9839999999998923</c:v>
                </c:pt>
                <c:pt idx="1985">
                  <c:v>1.9849999999998922</c:v>
                </c:pt>
                <c:pt idx="1986">
                  <c:v>1.9859999999998921</c:v>
                </c:pt>
                <c:pt idx="1987">
                  <c:v>1.986999999999892</c:v>
                </c:pt>
                <c:pt idx="1988">
                  <c:v>1.9879999999998919</c:v>
                </c:pt>
                <c:pt idx="1989">
                  <c:v>1.9889999999998917</c:v>
                </c:pt>
                <c:pt idx="1990">
                  <c:v>1.9899999999998916</c:v>
                </c:pt>
                <c:pt idx="1991">
                  <c:v>1.9909999999998915</c:v>
                </c:pt>
                <c:pt idx="1992">
                  <c:v>1.9919999999998914</c:v>
                </c:pt>
                <c:pt idx="1993">
                  <c:v>1.9929999999998913</c:v>
                </c:pt>
                <c:pt idx="1994">
                  <c:v>1.9939999999998912</c:v>
                </c:pt>
                <c:pt idx="1995">
                  <c:v>1.9949999999998911</c:v>
                </c:pt>
                <c:pt idx="1996">
                  <c:v>1.995999999999891</c:v>
                </c:pt>
                <c:pt idx="1997">
                  <c:v>1.9969999999998909</c:v>
                </c:pt>
                <c:pt idx="1998">
                  <c:v>1.9979999999998908</c:v>
                </c:pt>
                <c:pt idx="1999">
                  <c:v>1.9989999999998906</c:v>
                </c:pt>
                <c:pt idx="2000">
                  <c:v>1.9999999999998905</c:v>
                </c:pt>
              </c:numCache>
            </c:numRef>
          </c:xVal>
          <c:yVal>
            <c:numRef>
              <c:f>Sheet2!$J$3:$J$2003</c:f>
              <c:numCache>
                <c:formatCode>General</c:formatCode>
                <c:ptCount val="2001"/>
                <c:pt idx="0">
                  <c:v>0.99675447896391478</c:v>
                </c:pt>
                <c:pt idx="1">
                  <c:v>0.99566530299349554</c:v>
                </c:pt>
                <c:pt idx="2">
                  <c:v>0.99457952730900323</c:v>
                </c:pt>
                <c:pt idx="3">
                  <c:v>0.993497139263116</c:v>
                </c:pt>
                <c:pt idx="4">
                  <c:v>0.99241812624883108</c:v>
                </c:pt>
                <c:pt idx="5">
                  <c:v>0.99134247569939804</c:v>
                </c:pt>
                <c:pt idx="6">
                  <c:v>0.99027017508825421</c:v>
                </c:pt>
                <c:pt idx="7">
                  <c:v>0.98920121192895771</c:v>
                </c:pt>
                <c:pt idx="8">
                  <c:v>0.98813557377512273</c:v>
                </c:pt>
                <c:pt idx="9">
                  <c:v>0.98707324822035292</c:v>
                </c:pt>
                <c:pt idx="10">
                  <c:v>0.98601422289817597</c:v>
                </c:pt>
                <c:pt idx="11">
                  <c:v>0.98495848548197784</c:v>
                </c:pt>
                <c:pt idx="12">
                  <c:v>0.98390602368493696</c:v>
                </c:pt>
                <c:pt idx="13">
                  <c:v>0.9828568252599581</c:v>
                </c:pt>
                <c:pt idx="14">
                  <c:v>0.9818108779996072</c:v>
                </c:pt>
                <c:pt idx="15">
                  <c:v>0.98076816973604508</c:v>
                </c:pt>
                <c:pt idx="16">
                  <c:v>0.97972868834096172</c:v>
                </c:pt>
                <c:pt idx="17">
                  <c:v>0.97869242172551085</c:v>
                </c:pt>
                <c:pt idx="18">
                  <c:v>0.97765935784024349</c:v>
                </c:pt>
                <c:pt idx="19">
                  <c:v>0.97662948467504285</c:v>
                </c:pt>
                <c:pt idx="20">
                  <c:v>0.97560279025905816</c:v>
                </c:pt>
                <c:pt idx="21">
                  <c:v>0.97457926266063888</c:v>
                </c:pt>
                <c:pt idx="22">
                  <c:v>0.97355888998726903</c:v>
                </c:pt>
                <c:pt idx="23">
                  <c:v>0.97254166038550138</c:v>
                </c:pt>
                <c:pt idx="24">
                  <c:v>0.97152756204089152</c:v>
                </c:pt>
                <c:pt idx="25">
                  <c:v>0.97051658317793243</c:v>
                </c:pt>
                <c:pt idx="26">
                  <c:v>0.96950871205998834</c:v>
                </c:pt>
                <c:pt idx="27">
                  <c:v>0.96850393698922876</c:v>
                </c:pt>
                <c:pt idx="28">
                  <c:v>0.96750224630656345</c:v>
                </c:pt>
                <c:pt idx="29">
                  <c:v>0.96650362839157589</c:v>
                </c:pt>
                <c:pt idx="30">
                  <c:v>0.96550807166245778</c:v>
                </c:pt>
                <c:pt idx="31">
                  <c:v>0.96451556457594334</c:v>
                </c:pt>
                <c:pt idx="32">
                  <c:v>0.96352609562724323</c:v>
                </c:pt>
                <c:pt idx="33">
                  <c:v>0.96253965334997904</c:v>
                </c:pt>
                <c:pt idx="34">
                  <c:v>0.96155622631611748</c:v>
                </c:pt>
                <c:pt idx="35">
                  <c:v>0.96057580313590452</c:v>
                </c:pt>
                <c:pt idx="36">
                  <c:v>0.95959837245779933</c:v>
                </c:pt>
                <c:pt idx="37">
                  <c:v>0.95862392296840915</c:v>
                </c:pt>
                <c:pt idx="38">
                  <c:v>0.95765244339242273</c:v>
                </c:pt>
                <c:pt idx="39">
                  <c:v>0.95668392249254519</c:v>
                </c:pt>
                <c:pt idx="40">
                  <c:v>0.95571834906943176</c:v>
                </c:pt>
                <c:pt idx="41">
                  <c:v>0.95475571196162246</c:v>
                </c:pt>
                <c:pt idx="42">
                  <c:v>0.9537960000454756</c:v>
                </c:pt>
                <c:pt idx="43">
                  <c:v>0.95283920223510288</c:v>
                </c:pt>
                <c:pt idx="44">
                  <c:v>0.95188530748230293</c:v>
                </c:pt>
                <c:pt idx="45">
                  <c:v>0.95093430477649576</c:v>
                </c:pt>
                <c:pt idx="46">
                  <c:v>0.94998618314465688</c:v>
                </c:pt>
                <c:pt idx="47">
                  <c:v>0.9490409316512517</c:v>
                </c:pt>
                <c:pt idx="48">
                  <c:v>0.94809853939816968</c:v>
                </c:pt>
                <c:pt idx="49">
                  <c:v>0.94715899552465821</c:v>
                </c:pt>
                <c:pt idx="50">
                  <c:v>0.94622228920725748</c:v>
                </c:pt>
                <c:pt idx="51">
                  <c:v>0.94528840965973393</c:v>
                </c:pt>
                <c:pt idx="52">
                  <c:v>0.94435734613301492</c:v>
                </c:pt>
                <c:pt idx="53">
                  <c:v>0.94342908791512314</c:v>
                </c:pt>
                <c:pt idx="54">
                  <c:v>0.94250362433111023</c:v>
                </c:pt>
                <c:pt idx="55">
                  <c:v>0.94158094474299137</c:v>
                </c:pt>
                <c:pt idx="56">
                  <c:v>0.94066103854967942</c:v>
                </c:pt>
                <c:pt idx="57">
                  <c:v>0.93974389518691914</c:v>
                </c:pt>
                <c:pt idx="58">
                  <c:v>0.93882950412722144</c:v>
                </c:pt>
                <c:pt idx="59">
                  <c:v>0.93791785487979751</c:v>
                </c:pt>
                <c:pt idx="60">
                  <c:v>0.93700893699049292</c:v>
                </c:pt>
                <c:pt idx="61">
                  <c:v>0.93610274004172223</c:v>
                </c:pt>
                <c:pt idx="62">
                  <c:v>0.93519925365240275</c:v>
                </c:pt>
                <c:pt idx="63">
                  <c:v>0.93429846747788892</c:v>
                </c:pt>
                <c:pt idx="64">
                  <c:v>0.93340037120990671</c:v>
                </c:pt>
                <c:pt idx="65">
                  <c:v>0.93250495457648741</c:v>
                </c:pt>
                <c:pt idx="66">
                  <c:v>0.93161220734190242</c:v>
                </c:pt>
                <c:pt idx="67">
                  <c:v>0.93072211930659687</c:v>
                </c:pt>
                <c:pt idx="68">
                  <c:v>0.92983468030712424</c:v>
                </c:pt>
                <c:pt idx="69">
                  <c:v>0.92894988021608027</c:v>
                </c:pt>
                <c:pt idx="70">
                  <c:v>0.92806770894203738</c:v>
                </c:pt>
                <c:pt idx="71">
                  <c:v>0.92718815642947905</c:v>
                </c:pt>
                <c:pt idx="72">
                  <c:v>0.92631121265873351</c:v>
                </c:pt>
                <c:pt idx="73">
                  <c:v>0.92543686764590838</c:v>
                </c:pt>
                <c:pt idx="74">
                  <c:v>0.92456511144282472</c:v>
                </c:pt>
                <c:pt idx="75">
                  <c:v>0.92369593413695128</c:v>
                </c:pt>
                <c:pt idx="76">
                  <c:v>0.92282932585133859</c:v>
                </c:pt>
                <c:pt idx="77">
                  <c:v>0.92196527674455364</c:v>
                </c:pt>
                <c:pt idx="78">
                  <c:v>0.92110377701061319</c:v>
                </c:pt>
                <c:pt idx="79">
                  <c:v>0.9202448168789189</c:v>
                </c:pt>
                <c:pt idx="80">
                  <c:v>0.91938838661419109</c:v>
                </c:pt>
                <c:pt idx="81">
                  <c:v>0.91853447651640308</c:v>
                </c:pt>
                <c:pt idx="82">
                  <c:v>0.91768307692071505</c:v>
                </c:pt>
                <c:pt idx="83">
                  <c:v>0.91683417819740887</c:v>
                </c:pt>
                <c:pt idx="84">
                  <c:v>0.91598777075182192</c:v>
                </c:pt>
                <c:pt idx="85">
                  <c:v>0.91514384502428114</c:v>
                </c:pt>
                <c:pt idx="86">
                  <c:v>0.91430239149003789</c:v>
                </c:pt>
                <c:pt idx="87">
                  <c:v>0.91346340065920117</c:v>
                </c:pt>
                <c:pt idx="88">
                  <c:v>0.91262686307667285</c:v>
                </c:pt>
                <c:pt idx="89">
                  <c:v>0.91179276932208131</c:v>
                </c:pt>
                <c:pt idx="90">
                  <c:v>0.91096111000971569</c:v>
                </c:pt>
                <c:pt idx="91">
                  <c:v>0.91013187578846033</c:v>
                </c:pt>
                <c:pt idx="92">
                  <c:v>0.90930505734172851</c:v>
                </c:pt>
                <c:pt idx="93">
                  <c:v>0.90848064538739737</c:v>
                </c:pt>
                <c:pt idx="94">
                  <c:v>0.90765863067774144</c:v>
                </c:pt>
                <c:pt idx="95">
                  <c:v>0.90683900399936723</c:v>
                </c:pt>
                <c:pt idx="96">
                  <c:v>0.90602175617314762</c:v>
                </c:pt>
                <c:pt idx="97">
                  <c:v>0.90520687805415523</c:v>
                </c:pt>
                <c:pt idx="98">
                  <c:v>0.90439436053159761</c:v>
                </c:pt>
                <c:pt idx="99">
                  <c:v>0.90358419452875105</c:v>
                </c:pt>
                <c:pt idx="100">
                  <c:v>0.90277637100289465</c:v>
                </c:pt>
                <c:pt idx="101">
                  <c:v>0.90197088094524469</c:v>
                </c:pt>
                <c:pt idx="102">
                  <c:v>0.9011677153808888</c:v>
                </c:pt>
                <c:pt idx="103">
                  <c:v>0.90036686536872024</c:v>
                </c:pt>
                <c:pt idx="104">
                  <c:v>0.89956832200137204</c:v>
                </c:pt>
                <c:pt idx="105">
                  <c:v>0.89877207640515122</c:v>
                </c:pt>
                <c:pt idx="106">
                  <c:v>0.89797811973997299</c:v>
                </c:pt>
                <c:pt idx="107">
                  <c:v>0.89718644319929486</c:v>
                </c:pt>
                <c:pt idx="108">
                  <c:v>0.89639703801005133</c:v>
                </c:pt>
                <c:pt idx="109">
                  <c:v>0.89560989543258729</c:v>
                </c:pt>
                <c:pt idx="110">
                  <c:v>0.89482500676059296</c:v>
                </c:pt>
                <c:pt idx="111">
                  <c:v>0.89404236332103781</c:v>
                </c:pt>
                <c:pt idx="112">
                  <c:v>0.89326195647410467</c:v>
                </c:pt>
                <c:pt idx="113">
                  <c:v>0.89248377761312414</c:v>
                </c:pt>
                <c:pt idx="114">
                  <c:v>0.89170781816450861</c:v>
                </c:pt>
                <c:pt idx="115">
                  <c:v>0.89093406958768662</c:v>
                </c:pt>
                <c:pt idx="116">
                  <c:v>0.89016252337503721</c:v>
                </c:pt>
                <c:pt idx="117">
                  <c:v>0.88939317105182358</c:v>
                </c:pt>
                <c:pt idx="118">
                  <c:v>0.88862600417612791</c:v>
                </c:pt>
                <c:pt idx="119">
                  <c:v>0.88786101433878528</c:v>
                </c:pt>
                <c:pt idx="120">
                  <c:v>0.88709819316331795</c:v>
                </c:pt>
                <c:pt idx="121">
                  <c:v>0.88633753230586942</c:v>
                </c:pt>
                <c:pt idx="122">
                  <c:v>0.88557902345513895</c:v>
                </c:pt>
                <c:pt idx="123">
                  <c:v>0.88482265833231544</c:v>
                </c:pt>
                <c:pt idx="124">
                  <c:v>0.88406842869101188</c:v>
                </c:pt>
                <c:pt idx="125">
                  <c:v>0.88331632631719947</c:v>
                </c:pt>
                <c:pt idx="126">
                  <c:v>0.88256634302914161</c:v>
                </c:pt>
                <c:pt idx="127">
                  <c:v>0.88181847067732866</c:v>
                </c:pt>
                <c:pt idx="128">
                  <c:v>0.88107270114441161</c:v>
                </c:pt>
                <c:pt idx="129">
                  <c:v>0.88032902634513666</c:v>
                </c:pt>
                <c:pt idx="130">
                  <c:v>0.87958743822627894</c:v>
                </c:pt>
                <c:pt idx="131">
                  <c:v>0.87884792876657747</c:v>
                </c:pt>
                <c:pt idx="132">
                  <c:v>0.87811048997666874</c:v>
                </c:pt>
                <c:pt idx="133">
                  <c:v>0.87737511389902112</c:v>
                </c:pt>
                <c:pt idx="134">
                  <c:v>0.87664179260786912</c:v>
                </c:pt>
                <c:pt idx="135">
                  <c:v>0.87591051820914756</c:v>
                </c:pt>
                <c:pt idx="136">
                  <c:v>0.87518128284042584</c:v>
                </c:pt>
                <c:pt idx="137">
                  <c:v>0.87445407867084202</c:v>
                </c:pt>
                <c:pt idx="138">
                  <c:v>0.87372889790103703</c:v>
                </c:pt>
                <c:pt idx="139">
                  <c:v>0.87300573276308913</c:v>
                </c:pt>
                <c:pt idx="140">
                  <c:v>0.87228457552044791</c:v>
                </c:pt>
                <c:pt idx="141">
                  <c:v>0.8715654184678685</c:v>
                </c:pt>
                <c:pt idx="142">
                  <c:v>0.87084825393134579</c:v>
                </c:pt>
                <c:pt idx="143">
                  <c:v>0.87013307426804865</c:v>
                </c:pt>
                <c:pt idx="144">
                  <c:v>0.86941987186625413</c:v>
                </c:pt>
                <c:pt idx="145">
                  <c:v>0.86870863914528207</c:v>
                </c:pt>
                <c:pt idx="146">
                  <c:v>0.86799936855542836</c:v>
                </c:pt>
                <c:pt idx="147">
                  <c:v>0.86729205257790021</c:v>
                </c:pt>
                <c:pt idx="148">
                  <c:v>0.86658668372474945</c:v>
                </c:pt>
                <c:pt idx="149">
                  <c:v>0.86588325453880766</c:v>
                </c:pt>
                <c:pt idx="150">
                  <c:v>0.86518175759361959</c:v>
                </c:pt>
                <c:pt idx="151">
                  <c:v>0.86448218549337763</c:v>
                </c:pt>
                <c:pt idx="152">
                  <c:v>0.86378453087285623</c:v>
                </c:pt>
                <c:pt idx="153">
                  <c:v>0.86308878639734599</c:v>
                </c:pt>
                <c:pt idx="154">
                  <c:v>0.86239494476258749</c:v>
                </c:pt>
                <c:pt idx="155">
                  <c:v>0.86170299869470623</c:v>
                </c:pt>
                <c:pt idx="156">
                  <c:v>0.86101294095014613</c:v>
                </c:pt>
                <c:pt idx="157">
                  <c:v>0.86032476431560434</c:v>
                </c:pt>
                <c:pt idx="158">
                  <c:v>0.85963846160796498</c:v>
                </c:pt>
                <c:pt idx="159">
                  <c:v>0.85895402567423362</c:v>
                </c:pt>
                <c:pt idx="160">
                  <c:v>0.85827144939147137</c:v>
                </c:pt>
                <c:pt idx="161">
                  <c:v>0.857590725666729</c:v>
                </c:pt>
                <c:pt idx="162">
                  <c:v>0.85691184743698168</c:v>
                </c:pt>
                <c:pt idx="163">
                  <c:v>0.85623480766906246</c:v>
                </c:pt>
                <c:pt idx="164">
                  <c:v>0.85555959935959658</c:v>
                </c:pt>
                <c:pt idx="165">
                  <c:v>0.8548862155349366</c:v>
                </c:pt>
                <c:pt idx="166">
                  <c:v>0.85421464925109536</c:v>
                </c:pt>
                <c:pt idx="167">
                  <c:v>0.85354489359368102</c:v>
                </c:pt>
                <c:pt idx="168">
                  <c:v>0.85287694167783079</c:v>
                </c:pt>
                <c:pt idx="169">
                  <c:v>0.85221078664814565</c:v>
                </c:pt>
                <c:pt idx="170">
                  <c:v>0.85154642167862393</c:v>
                </c:pt>
                <c:pt idx="171">
                  <c:v>0.85088383997259598</c:v>
                </c:pt>
                <c:pt idx="172">
                  <c:v>0.85022303476265848</c:v>
                </c:pt>
                <c:pt idx="173">
                  <c:v>0.84956399931060822</c:v>
                </c:pt>
                <c:pt idx="174">
                  <c:v>0.84890672690737645</c:v>
                </c:pt>
                <c:pt idx="175">
                  <c:v>0.84825121087296318</c:v>
                </c:pt>
                <c:pt idx="176">
                  <c:v>0.84759744455637165</c:v>
                </c:pt>
                <c:pt idx="177">
                  <c:v>0.84694542133554185</c:v>
                </c:pt>
                <c:pt idx="178">
                  <c:v>0.84629513461728545</c:v>
                </c:pt>
                <c:pt idx="179">
                  <c:v>0.84564657783721953</c:v>
                </c:pt>
                <c:pt idx="180">
                  <c:v>0.84499974445970116</c:v>
                </c:pt>
                <c:pt idx="181">
                  <c:v>0.84435462797776106</c:v>
                </c:pt>
                <c:pt idx="182">
                  <c:v>0.84371122191303849</c:v>
                </c:pt>
                <c:pt idx="183">
                  <c:v>0.8430695198157151</c:v>
                </c:pt>
                <c:pt idx="184">
                  <c:v>0.84242951526444887</c:v>
                </c:pt>
                <c:pt idx="185">
                  <c:v>0.84179120186630896</c:v>
                </c:pt>
                <c:pt idx="186">
                  <c:v>0.84115457325670961</c:v>
                </c:pt>
                <c:pt idx="187">
                  <c:v>0.84051962309934392</c:v>
                </c:pt>
                <c:pt idx="188">
                  <c:v>0.83988634508611881</c:v>
                </c:pt>
                <c:pt idx="189">
                  <c:v>0.83925473293708897</c:v>
                </c:pt>
                <c:pt idx="190">
                  <c:v>0.83862478040039068</c:v>
                </c:pt>
                <c:pt idx="191">
                  <c:v>0.83799648125217652</c:v>
                </c:pt>
                <c:pt idx="192">
                  <c:v>0.83736982929654924</c:v>
                </c:pt>
                <c:pt idx="193">
                  <c:v>0.8367448183654963</c:v>
                </c:pt>
                <c:pt idx="194">
                  <c:v>0.8361214423188239</c:v>
                </c:pt>
                <c:pt idx="195">
                  <c:v>0.83549969504409094</c:v>
                </c:pt>
                <c:pt idx="196">
                  <c:v>0.83487957045654382</c:v>
                </c:pt>
                <c:pt idx="197">
                  <c:v>0.83426106249904997</c:v>
                </c:pt>
                <c:pt idx="198">
                  <c:v>0.83364416514203277</c:v>
                </c:pt>
                <c:pt idx="199">
                  <c:v>0.83302887238340495</c:v>
                </c:pt>
                <c:pt idx="200">
                  <c:v>0.83241517824850364</c:v>
                </c:pt>
                <c:pt idx="201">
                  <c:v>0.83180307679002408</c:v>
                </c:pt>
                <c:pt idx="202">
                  <c:v>0.83119256208795389</c:v>
                </c:pt>
                <c:pt idx="203">
                  <c:v>0.83058362824950716</c:v>
                </c:pt>
                <c:pt idx="204">
                  <c:v>0.82997626940905911</c:v>
                </c:pt>
                <c:pt idx="205">
                  <c:v>0.82937047972807987</c:v>
                </c:pt>
                <c:pt idx="206">
                  <c:v>0.82876625339506882</c:v>
                </c:pt>
                <c:pt idx="207">
                  <c:v>0.82816358462548889</c:v>
                </c:pt>
                <c:pt idx="208">
                  <c:v>0.82756246766170061</c:v>
                </c:pt>
                <c:pt idx="209">
                  <c:v>0.82696289677289669</c:v>
                </c:pt>
                <c:pt idx="210">
                  <c:v>0.82636486625503547</c:v>
                </c:pt>
                <c:pt idx="211">
                  <c:v>0.82576837043077589</c:v>
                </c:pt>
                <c:pt idx="212">
                  <c:v>0.82517340364941161</c:v>
                </c:pt>
                <c:pt idx="213">
                  <c:v>0.82457996028680458</c:v>
                </c:pt>
                <c:pt idx="214">
                  <c:v>0.82398803474532012</c:v>
                </c:pt>
                <c:pt idx="215">
                  <c:v>0.82339762145376028</c:v>
                </c:pt>
                <c:pt idx="216">
                  <c:v>0.82280871486729901</c:v>
                </c:pt>
                <c:pt idx="217">
                  <c:v>0.82222130946741534</c:v>
                </c:pt>
                <c:pt idx="218">
                  <c:v>0.82163539976182842</c:v>
                </c:pt>
                <c:pt idx="219">
                  <c:v>0.82105098028443135</c:v>
                </c:pt>
                <c:pt idx="220">
                  <c:v>0.82046804559522535</c:v>
                </c:pt>
                <c:pt idx="221">
                  <c:v>0.81988659028025412</c:v>
                </c:pt>
                <c:pt idx="222">
                  <c:v>0.81930660895153806</c:v>
                </c:pt>
                <c:pt idx="223">
                  <c:v>0.81872809624700826</c:v>
                </c:pt>
                <c:pt idx="224">
                  <c:v>0.81815104683044082</c:v>
                </c:pt>
                <c:pt idx="225">
                  <c:v>0.81757545539139154</c:v>
                </c:pt>
                <c:pt idx="226">
                  <c:v>0.81700131664512932</c:v>
                </c:pt>
                <c:pt idx="227">
                  <c:v>0.81642862533257066</c:v>
                </c:pt>
                <c:pt idx="228">
                  <c:v>0.81585737622021426</c:v>
                </c:pt>
                <c:pt idx="229">
                  <c:v>0.81528756410007475</c:v>
                </c:pt>
                <c:pt idx="230">
                  <c:v>0.81471918378961727</c:v>
                </c:pt>
                <c:pt idx="231">
                  <c:v>0.81415223013169125</c:v>
                </c:pt>
                <c:pt idx="232">
                  <c:v>0.81358669799446504</c:v>
                </c:pt>
                <c:pt idx="233">
                  <c:v>0.81302258227135982</c:v>
                </c:pt>
                <c:pt idx="234">
                  <c:v>0.81245987788098395</c:v>
                </c:pt>
                <c:pt idx="235">
                  <c:v>0.81189857976706725</c:v>
                </c:pt>
                <c:pt idx="236">
                  <c:v>0.81133868289839495</c:v>
                </c:pt>
                <c:pt idx="237">
                  <c:v>0.81078018226874249</c:v>
                </c:pt>
                <c:pt idx="238">
                  <c:v>0.81022307289680873</c:v>
                </c:pt>
                <c:pt idx="239">
                  <c:v>0.80966734982615118</c:v>
                </c:pt>
                <c:pt idx="240">
                  <c:v>0.80911300812511966</c:v>
                </c:pt>
                <c:pt idx="241">
                  <c:v>0.80856004288679062</c:v>
                </c:pt>
                <c:pt idx="242">
                  <c:v>0.80800844922890125</c:v>
                </c:pt>
                <c:pt idx="243">
                  <c:v>0.80745822229378394</c:v>
                </c:pt>
                <c:pt idx="244">
                  <c:v>0.80690935724830037</c:v>
                </c:pt>
                <c:pt idx="245">
                  <c:v>0.80636184928377552</c:v>
                </c:pt>
                <c:pt idx="246">
                  <c:v>0.8058156936159323</c:v>
                </c:pt>
                <c:pt idx="247">
                  <c:v>0.80527088548482528</c:v>
                </c:pt>
                <c:pt idx="248">
                  <c:v>0.80472742015477539</c:v>
                </c:pt>
                <c:pt idx="249">
                  <c:v>0.80418529291430363</c:v>
                </c:pt>
                <c:pt idx="250">
                  <c:v>0.80364449907606583</c:v>
                </c:pt>
                <c:pt idx="251">
                  <c:v>0.80310503397678612</c:v>
                </c:pt>
                <c:pt idx="252">
                  <c:v>0.80256689297719208</c:v>
                </c:pt>
                <c:pt idx="253">
                  <c:v>0.80203007146194816</c:v>
                </c:pt>
                <c:pt idx="254">
                  <c:v>0.80149456483959025</c:v>
                </c:pt>
                <c:pt idx="255">
                  <c:v>0.80096036854245978</c:v>
                </c:pt>
                <c:pt idx="256">
                  <c:v>0.80042747802663827</c:v>
                </c:pt>
                <c:pt idx="257">
                  <c:v>0.79989588877188078</c:v>
                </c:pt>
                <c:pt idx="258">
                  <c:v>0.79936559628155068</c:v>
                </c:pt>
                <c:pt idx="259">
                  <c:v>0.79883659608255431</c:v>
                </c:pt>
                <c:pt idx="260">
                  <c:v>0.79830888372527387</c:v>
                </c:pt>
                <c:pt idx="261">
                  <c:v>0.79778245478350307</c:v>
                </c:pt>
                <c:pt idx="262">
                  <c:v>0.79725730485438007</c:v>
                </c:pt>
                <c:pt idx="263">
                  <c:v>0.79673342955832294</c:v>
                </c:pt>
                <c:pt idx="264">
                  <c:v>0.79621082453896275</c:v>
                </c:pt>
                <c:pt idx="265">
                  <c:v>0.79568948546307849</c:v>
                </c:pt>
                <c:pt idx="266">
                  <c:v>0.79516940802053104</c:v>
                </c:pt>
                <c:pt idx="267">
                  <c:v>0.79465058792419718</c:v>
                </c:pt>
                <c:pt idx="268">
                  <c:v>0.79413302090990445</c:v>
                </c:pt>
                <c:pt idx="269">
                  <c:v>0.79361670273636431</c:v>
                </c:pt>
                <c:pt idx="270">
                  <c:v>0.79310162918510752</c:v>
                </c:pt>
                <c:pt idx="271">
                  <c:v>0.79258779606041752</c:v>
                </c:pt>
                <c:pt idx="272">
                  <c:v>0.79207519918926517</c:v>
                </c:pt>
                <c:pt idx="273">
                  <c:v>0.79156383442124223</c:v>
                </c:pt>
                <c:pt idx="274">
                  <c:v>0.79105369762849653</c:v>
                </c:pt>
                <c:pt idx="275">
                  <c:v>0.79054478470566547</c:v>
                </c:pt>
                <c:pt idx="276">
                  <c:v>0.79003709156981039</c:v>
                </c:pt>
                <c:pt idx="277">
                  <c:v>0.78953061416035109</c:v>
                </c:pt>
                <c:pt idx="278">
                  <c:v>0.78902534843899952</c:v>
                </c:pt>
                <c:pt idx="279">
                  <c:v>0.78852129038969465</c:v>
                </c:pt>
                <c:pt idx="280">
                  <c:v>0.78801843601853583</c:v>
                </c:pt>
                <c:pt idx="281">
                  <c:v>0.78751678135371783</c:v>
                </c:pt>
                <c:pt idx="282">
                  <c:v>0.7870163224454646</c:v>
                </c:pt>
                <c:pt idx="283">
                  <c:v>0.78651705536596339</c:v>
                </c:pt>
                <c:pt idx="284">
                  <c:v>0.7860189762092995</c:v>
                </c:pt>
                <c:pt idx="285">
                  <c:v>0.78552208109138977</c:v>
                </c:pt>
                <c:pt idx="286">
                  <c:v>0.78502636614991739</c:v>
                </c:pt>
                <c:pt idx="287">
                  <c:v>0.78453182754426587</c:v>
                </c:pt>
                <c:pt idx="288">
                  <c:v>0.78403846145545297</c:v>
                </c:pt>
                <c:pt idx="289">
                  <c:v>0.78354626408606565</c:v>
                </c:pt>
                <c:pt idx="290">
                  <c:v>0.78305523166019353</c:v>
                </c:pt>
                <c:pt idx="291">
                  <c:v>0.78256536042336333</c:v>
                </c:pt>
                <c:pt idx="292">
                  <c:v>0.78207664664247345</c:v>
                </c:pt>
                <c:pt idx="293">
                  <c:v>0.78158908660572768</c:v>
                </c:pt>
                <c:pt idx="294">
                  <c:v>0.7811026766225696</c:v>
                </c:pt>
                <c:pt idx="295">
                  <c:v>0.78061741302361676</c:v>
                </c:pt>
                <c:pt idx="296">
                  <c:v>0.78013329216059513</c:v>
                </c:pt>
                <c:pt idx="297">
                  <c:v>0.77965031040627308</c:v>
                </c:pt>
                <c:pt idx="298">
                  <c:v>0.77916846415439522</c:v>
                </c:pt>
                <c:pt idx="299">
                  <c:v>0.77868774981961764</c:v>
                </c:pt>
                <c:pt idx="300">
                  <c:v>0.77820816383744107</c:v>
                </c:pt>
                <c:pt idx="301">
                  <c:v>0.77772970266414565</c:v>
                </c:pt>
                <c:pt idx="302">
                  <c:v>0.77725236277672483</c:v>
                </c:pt>
                <c:pt idx="303">
                  <c:v>0.77677614067282008</c:v>
                </c:pt>
                <c:pt idx="304">
                  <c:v>0.77630103287065455</c:v>
                </c:pt>
                <c:pt idx="305">
                  <c:v>0.77582703590896762</c:v>
                </c:pt>
                <c:pt idx="306">
                  <c:v>0.77535414634694877</c:v>
                </c:pt>
                <c:pt idx="307">
                  <c:v>0.77488236076417227</c:v>
                </c:pt>
                <c:pt idx="308">
                  <c:v>0.77441167576053116</c:v>
                </c:pt>
                <c:pt idx="309">
                  <c:v>0.77394208795617114</c:v>
                </c:pt>
                <c:pt idx="310">
                  <c:v>0.77347359399142535</c:v>
                </c:pt>
                <c:pt idx="311">
                  <c:v>0.77300619052674824</c:v>
                </c:pt>
                <c:pt idx="312">
                  <c:v>0.77253987424264992</c:v>
                </c:pt>
                <c:pt idx="313">
                  <c:v>0.77207464183963004</c:v>
                </c:pt>
                <c:pt idx="314">
                  <c:v>0.77161049003811266</c:v>
                </c:pt>
                <c:pt idx="315">
                  <c:v>0.77114741557837962</c:v>
                </c:pt>
                <c:pt idx="316">
                  <c:v>0.7706854152205056</c:v>
                </c:pt>
                <c:pt idx="317">
                  <c:v>0.77022448574429148</c:v>
                </c:pt>
                <c:pt idx="318">
                  <c:v>0.76976462394919953</c:v>
                </c:pt>
                <c:pt idx="319">
                  <c:v>0.76930582665428682</c:v>
                </c:pt>
                <c:pt idx="320">
                  <c:v>0.76884809069813953</c:v>
                </c:pt>
                <c:pt idx="321">
                  <c:v>0.76839141293880742</c:v>
                </c:pt>
                <c:pt idx="322">
                  <c:v>0.76793579025373826</c:v>
                </c:pt>
                <c:pt idx="323">
                  <c:v>0.76748121953971127</c:v>
                </c:pt>
                <c:pt idx="324">
                  <c:v>0.76702769771277213</c:v>
                </c:pt>
                <c:pt idx="325">
                  <c:v>0.76657522170816661</c:v>
                </c:pt>
                <c:pt idx="326">
                  <c:v>0.76612378848027518</c:v>
                </c:pt>
                <c:pt idx="327">
                  <c:v>0.76567339500254694</c:v>
                </c:pt>
                <c:pt idx="328">
                  <c:v>0.76522403826743401</c:v>
                </c:pt>
                <c:pt idx="329">
                  <c:v>0.76477571528632582</c:v>
                </c:pt>
                <c:pt idx="330">
                  <c:v>0.7643284230894829</c:v>
                </c:pt>
                <c:pt idx="331">
                  <c:v>0.76388215872597165</c:v>
                </c:pt>
                <c:pt idx="332">
                  <c:v>0.76343691926359791</c:v>
                </c:pt>
                <c:pt idx="333">
                  <c:v>0.76299270178884204</c:v>
                </c:pt>
                <c:pt idx="334">
                  <c:v>0.76254950340679217</c:v>
                </c:pt>
                <c:pt idx="335">
                  <c:v>0.76210732124107905</c:v>
                </c:pt>
                <c:pt idx="336">
                  <c:v>0.76166615243381008</c:v>
                </c:pt>
                <c:pt idx="337">
                  <c:v>0.76122599414550363</c:v>
                </c:pt>
                <c:pt idx="338">
                  <c:v>0.7607868435550228</c:v>
                </c:pt>
                <c:pt idx="339">
                  <c:v>0.7603486978595102</c:v>
                </c:pt>
                <c:pt idx="340">
                  <c:v>0.75991155427432211</c:v>
                </c:pt>
                <c:pt idx="341">
                  <c:v>0.75947541003296215</c:v>
                </c:pt>
                <c:pt idx="342">
                  <c:v>0.75904026238701605</c:v>
                </c:pt>
                <c:pt idx="343">
                  <c:v>0.75860610860608535</c:v>
                </c:pt>
                <c:pt idx="344">
                  <c:v>0.75817294597772267</c:v>
                </c:pt>
                <c:pt idx="345">
                  <c:v>0.75774077180736432</c:v>
                </c:pt>
                <c:pt idx="346">
                  <c:v>0.75730958341826571</c:v>
                </c:pt>
                <c:pt idx="347">
                  <c:v>0.75687937815143536</c:v>
                </c:pt>
                <c:pt idx="348">
                  <c:v>0.75645015336556887</c:v>
                </c:pt>
                <c:pt idx="349">
                  <c:v>0.75602190643698297</c:v>
                </c:pt>
                <c:pt idx="350">
                  <c:v>0.75559463475955035</c:v>
                </c:pt>
                <c:pt idx="351">
                  <c:v>0.75516833574463338</c:v>
                </c:pt>
                <c:pt idx="352">
                  <c:v>0.75474300682101836</c:v>
                </c:pt>
                <c:pt idx="353">
                  <c:v>0.75431864543484961</c:v>
                </c:pt>
                <c:pt idx="354">
                  <c:v>0.75389524904956451</c:v>
                </c:pt>
                <c:pt idx="355">
                  <c:v>0.75347281514582665</c:v>
                </c:pt>
                <c:pt idx="356">
                  <c:v>0.75305134122146034</c:v>
                </c:pt>
                <c:pt idx="357">
                  <c:v>0.75263082479138532</c:v>
                </c:pt>
                <c:pt idx="358">
                  <c:v>0.75221126338755051</c:v>
                </c:pt>
                <c:pt idx="359">
                  <c:v>0.75179265455886812</c:v>
                </c:pt>
                <c:pt idx="360">
                  <c:v>0.7513749958711482</c:v>
                </c:pt>
                <c:pt idx="361">
                  <c:v>0.75095828490703287</c:v>
                </c:pt>
                <c:pt idx="362">
                  <c:v>0.75054251926592996</c:v>
                </c:pt>
                <c:pt idx="363">
                  <c:v>0.75012769656394818</c:v>
                </c:pt>
                <c:pt idx="364">
                  <c:v>0.74971381443383023</c:v>
                </c:pt>
                <c:pt idx="365">
                  <c:v>0.74930087052488781</c:v>
                </c:pt>
                <c:pt idx="366">
                  <c:v>0.74888886250293585</c:v>
                </c:pt>
                <c:pt idx="367">
                  <c:v>0.74847778805022602</c:v>
                </c:pt>
                <c:pt idx="368">
                  <c:v>0.74806764486538146</c:v>
                </c:pt>
                <c:pt idx="369">
                  <c:v>0.74765843066333104</c:v>
                </c:pt>
                <c:pt idx="370">
                  <c:v>0.74725014317524363</c:v>
                </c:pt>
                <c:pt idx="371">
                  <c:v>0.74684278014846162</c:v>
                </c:pt>
                <c:pt idx="372">
                  <c:v>0.74643633934643583</c:v>
                </c:pt>
                <c:pt idx="373">
                  <c:v>0.74603081854865971</c:v>
                </c:pt>
                <c:pt idx="374">
                  <c:v>0.74562621555060327</c:v>
                </c:pt>
                <c:pt idx="375">
                  <c:v>0.74522252816364709</c:v>
                </c:pt>
                <c:pt idx="376">
                  <c:v>0.74481975421501734</c:v>
                </c:pt>
                <c:pt idx="377">
                  <c:v>0.74441789154771909</c:v>
                </c:pt>
                <c:pt idx="378">
                  <c:v>0.74401693802047075</c:v>
                </c:pt>
                <c:pt idx="379">
                  <c:v>0.74361689150763899</c:v>
                </c:pt>
                <c:pt idx="380">
                  <c:v>0.743217749899172</c:v>
                </c:pt>
                <c:pt idx="381">
                  <c:v>0.74281951110053401</c:v>
                </c:pt>
                <c:pt idx="382">
                  <c:v>0.74242217303263991</c:v>
                </c:pt>
                <c:pt idx="383">
                  <c:v>0.74202573363178903</c:v>
                </c:pt>
                <c:pt idx="384">
                  <c:v>0.74163019084959914</c:v>
                </c:pt>
                <c:pt idx="385">
                  <c:v>0.74123554265294134</c:v>
                </c:pt>
                <c:pt idx="386">
                  <c:v>0.74084178702387393</c:v>
                </c:pt>
                <c:pt idx="387">
                  <c:v>0.74044892195957623</c:v>
                </c:pt>
                <c:pt idx="388">
                  <c:v>0.74005694547228351</c:v>
                </c:pt>
                <c:pt idx="389">
                  <c:v>0.73966585558922071</c:v>
                </c:pt>
                <c:pt idx="390">
                  <c:v>0.73927565035253673</c:v>
                </c:pt>
                <c:pt idx="391">
                  <c:v>0.7388863278192388</c:v>
                </c:pt>
                <c:pt idx="392">
                  <c:v>0.73849788606112665</c:v>
                </c:pt>
                <c:pt idx="393">
                  <c:v>0.73811032316472636</c:v>
                </c:pt>
                <c:pt idx="394">
                  <c:v>0.73772363723122525</c:v>
                </c:pt>
                <c:pt idx="395">
                  <c:v>0.73733782637640544</c:v>
                </c:pt>
                <c:pt idx="396">
                  <c:v>0.7369528887305784</c:v>
                </c:pt>
                <c:pt idx="397">
                  <c:v>0.73656882243851918</c:v>
                </c:pt>
                <c:pt idx="398">
                  <c:v>0.7361856256594006</c:v>
                </c:pt>
                <c:pt idx="399">
                  <c:v>0.73580329656672694</c:v>
                </c:pt>
                <c:pt idx="400">
                  <c:v>0.73542183334826916</c:v>
                </c:pt>
                <c:pt idx="401">
                  <c:v>0.73504123420599832</c:v>
                </c:pt>
                <c:pt idx="402">
                  <c:v>0.73466149735601993</c:v>
                </c:pt>
                <c:pt idx="403">
                  <c:v>0.73428262102850839</c:v>
                </c:pt>
                <c:pt idx="404">
                  <c:v>0.73390460346764086</c:v>
                </c:pt>
                <c:pt idx="405">
                  <c:v>0.73352744293153216</c:v>
                </c:pt>
                <c:pt idx="406">
                  <c:v>0.73315113769216811</c:v>
                </c:pt>
                <c:pt idx="407">
                  <c:v>0.73277568603533993</c:v>
                </c:pt>
                <c:pt idx="408">
                  <c:v>0.7324010862605792</c:v>
                </c:pt>
                <c:pt idx="409">
                  <c:v>0.73202733668109099</c:v>
                </c:pt>
                <c:pt idx="410">
                  <c:v>0.73165443562368915</c:v>
                </c:pt>
                <c:pt idx="411">
                  <c:v>0.73128238142872937</c:v>
                </c:pt>
                <c:pt idx="412">
                  <c:v>0.73091117245004444</c:v>
                </c:pt>
                <c:pt idx="413">
                  <c:v>0.73054080705487778</c:v>
                </c:pt>
                <c:pt idx="414">
                  <c:v>0.73017128362381822</c:v>
                </c:pt>
                <c:pt idx="415">
                  <c:v>0.7298026005507332</c:v>
                </c:pt>
                <c:pt idx="416">
                  <c:v>0.72943475624270437</c:v>
                </c:pt>
                <c:pt idx="417">
                  <c:v>0.72906774911996053</c:v>
                </c:pt>
                <c:pt idx="418">
                  <c:v>0.72870157761581289</c:v>
                </c:pt>
                <c:pt idx="419">
                  <c:v>0.72833624017658838</c:v>
                </c:pt>
                <c:pt idx="420">
                  <c:v>0.72797173526156456</c:v>
                </c:pt>
                <c:pt idx="421">
                  <c:v>0.72760806134290323</c:v>
                </c:pt>
                <c:pt idx="422">
                  <c:v>0.7272452169055853</c:v>
                </c:pt>
                <c:pt idx="423">
                  <c:v>0.72688320044734434</c:v>
                </c:pt>
                <c:pt idx="424">
                  <c:v>0.72652201047860121</c:v>
                </c:pt>
                <c:pt idx="425">
                  <c:v>0.72616164552239826</c:v>
                </c:pt>
                <c:pt idx="426">
                  <c:v>0.72580210411433321</c:v>
                </c:pt>
                <c:pt idx="427">
                  <c:v>0.72544338480249393</c:v>
                </c:pt>
                <c:pt idx="428">
                  <c:v>0.7250854861473921</c:v>
                </c:pt>
                <c:pt idx="429">
                  <c:v>0.72472840672189731</c:v>
                </c:pt>
                <c:pt idx="430">
                  <c:v>0.72437214511117232</c:v>
                </c:pt>
                <c:pt idx="431">
                  <c:v>0.72401669991260587</c:v>
                </c:pt>
                <c:pt idx="432">
                  <c:v>0.7236620697357482</c:v>
                </c:pt>
                <c:pt idx="433">
                  <c:v>0.72330825320224379</c:v>
                </c:pt>
                <c:pt idx="434">
                  <c:v>0.72295524894576724</c:v>
                </c:pt>
                <c:pt idx="435">
                  <c:v>0.72260305561195604</c:v>
                </c:pt>
                <c:pt idx="436">
                  <c:v>0.72225167185834582</c:v>
                </c:pt>
                <c:pt idx="437">
                  <c:v>0.72190109635430377</c:v>
                </c:pt>
                <c:pt idx="438">
                  <c:v>0.72155132778096354</c:v>
                </c:pt>
                <c:pt idx="439">
                  <c:v>0.72120236483115896</c:v>
                </c:pt>
                <c:pt idx="440">
                  <c:v>0.72085420620935814</c:v>
                </c:pt>
                <c:pt idx="441">
                  <c:v>0.72050685063159836</c:v>
                </c:pt>
                <c:pt idx="442">
                  <c:v>0.72016029682541971</c:v>
                </c:pt>
                <c:pt idx="443">
                  <c:v>0.71981454352979946</c:v>
                </c:pt>
                <c:pt idx="444">
                  <c:v>0.71946958949508621</c:v>
                </c:pt>
                <c:pt idx="445">
                  <c:v>0.71912543348293445</c:v>
                </c:pt>
                <c:pt idx="446">
                  <c:v>0.71878207426623797</c:v>
                </c:pt>
                <c:pt idx="447">
                  <c:v>0.71843951062906486</c:v>
                </c:pt>
                <c:pt idx="448">
                  <c:v>0.71809774136659188</c:v>
                </c:pt>
                <c:pt idx="449">
                  <c:v>0.71775676528503718</c:v>
                </c:pt>
                <c:pt idx="450">
                  <c:v>0.71741658120159668</c:v>
                </c:pt>
                <c:pt idx="451">
                  <c:v>0.71707718794437647</c:v>
                </c:pt>
                <c:pt idx="452">
                  <c:v>0.71673858435232785</c:v>
                </c:pt>
                <c:pt idx="453">
                  <c:v>0.71640076927518148</c:v>
                </c:pt>
                <c:pt idx="454">
                  <c:v>0.71606374157338171</c:v>
                </c:pt>
                <c:pt idx="455">
                  <c:v>0.71572750011802022</c:v>
                </c:pt>
                <c:pt idx="456">
                  <c:v>0.71539204379077082</c:v>
                </c:pt>
                <c:pt idx="457">
                  <c:v>0.71505737148382342</c:v>
                </c:pt>
                <c:pt idx="458">
                  <c:v>0.71472348209981806</c:v>
                </c:pt>
                <c:pt idx="459">
                  <c:v>0.71439037455177989</c:v>
                </c:pt>
                <c:pt idx="460">
                  <c:v>0.71405804776305226</c:v>
                </c:pt>
                <c:pt idx="461">
                  <c:v>0.71372650066723164</c:v>
                </c:pt>
                <c:pt idx="462">
                  <c:v>0.71339573220810171</c:v>
                </c:pt>
                <c:pt idx="463">
                  <c:v>0.71306574133956779</c:v>
                </c:pt>
                <c:pt idx="464">
                  <c:v>0.71273652702559032</c:v>
                </c:pt>
                <c:pt idx="465">
                  <c:v>0.71240808824011981</c:v>
                </c:pt>
                <c:pt idx="466">
                  <c:v>0.71208042396703108</c:v>
                </c:pt>
                <c:pt idx="467">
                  <c:v>0.71175353320005652</c:v>
                </c:pt>
                <c:pt idx="468">
                  <c:v>0.71142741494272155</c:v>
                </c:pt>
                <c:pt idx="469">
                  <c:v>0.71110206820827793</c:v>
                </c:pt>
                <c:pt idx="470">
                  <c:v>0.71077749201963836</c:v>
                </c:pt>
                <c:pt idx="471">
                  <c:v>0.71045368540931086</c:v>
                </c:pt>
                <c:pt idx="472">
                  <c:v>0.71013064741933229</c:v>
                </c:pt>
                <c:pt idx="473">
                  <c:v>0.70980837710120326</c:v>
                </c:pt>
                <c:pt idx="474">
                  <c:v>0.7094868735158224</c:v>
                </c:pt>
                <c:pt idx="475">
                  <c:v>0.70916613573341936</c:v>
                </c:pt>
                <c:pt idx="476">
                  <c:v>0.70884616283349089</c:v>
                </c:pt>
                <c:pt idx="477">
                  <c:v>0.70852695390473353</c:v>
                </c:pt>
                <c:pt idx="478">
                  <c:v>0.70820850804497848</c:v>
                </c:pt>
                <c:pt idx="479">
                  <c:v>0.70789082436112594</c:v>
                </c:pt>
                <c:pt idx="480">
                  <c:v>0.70757390196907854</c:v>
                </c:pt>
                <c:pt idx="481">
                  <c:v>0.70725773999367691</c:v>
                </c:pt>
                <c:pt idx="482">
                  <c:v>0.70694233756863212</c:v>
                </c:pt>
                <c:pt idx="483">
                  <c:v>0.70662769383646151</c:v>
                </c:pt>
                <c:pt idx="484">
                  <c:v>0.70631380794842191</c:v>
                </c:pt>
                <c:pt idx="485">
                  <c:v>0.70600067906444453</c:v>
                </c:pt>
                <c:pt idx="486">
                  <c:v>0.70568830635306856</c:v>
                </c:pt>
                <c:pt idx="487">
                  <c:v>0.70537668899137551</c:v>
                </c:pt>
                <c:pt idx="488">
                  <c:v>0.70506582616492386</c:v>
                </c:pt>
                <c:pt idx="489">
                  <c:v>0.7047557170676827</c:v>
                </c:pt>
                <c:pt idx="490">
                  <c:v>0.70444636090196633</c:v>
                </c:pt>
                <c:pt idx="491">
                  <c:v>0.70413775687836822</c:v>
                </c:pt>
                <c:pt idx="492">
                  <c:v>0.70382990421569558</c:v>
                </c:pt>
                <c:pt idx="493">
                  <c:v>0.70352280214090301</c:v>
                </c:pt>
                <c:pt idx="494">
                  <c:v>0.70321644988902743</c:v>
                </c:pt>
                <c:pt idx="495">
                  <c:v>0.70291084670312143</c:v>
                </c:pt>
                <c:pt idx="496">
                  <c:v>0.70260599183418837</c:v>
                </c:pt>
                <c:pt idx="497">
                  <c:v>0.70230188454111586</c:v>
                </c:pt>
                <c:pt idx="498">
                  <c:v>0.70199852409061014</c:v>
                </c:pt>
                <c:pt idx="499">
                  <c:v>0.70169590975713092</c:v>
                </c:pt>
                <c:pt idx="500">
                  <c:v>0.70139404082282497</c:v>
                </c:pt>
                <c:pt idx="501">
                  <c:v>0.70109291657745998</c:v>
                </c:pt>
                <c:pt idx="502">
                  <c:v>0.7007925363183598</c:v>
                </c:pt>
                <c:pt idx="503">
                  <c:v>0.70049289935033776</c:v>
                </c:pt>
                <c:pt idx="504">
                  <c:v>0.70019400498563134</c:v>
                </c:pt>
                <c:pt idx="505">
                  <c:v>0.69989585254383624</c:v>
                </c:pt>
                <c:pt idx="506">
                  <c:v>0.69959844135184091</c:v>
                </c:pt>
                <c:pt idx="507">
                  <c:v>0.69930177074375977</c:v>
                </c:pt>
                <c:pt idx="508">
                  <c:v>0.69900584006086852</c:v>
                </c:pt>
                <c:pt idx="509">
                  <c:v>0.69871064865153809</c:v>
                </c:pt>
                <c:pt idx="510">
                  <c:v>0.69841619587116854</c:v>
                </c:pt>
                <c:pt idx="511">
                  <c:v>0.69812248108212338</c:v>
                </c:pt>
                <c:pt idx="512">
                  <c:v>0.69782950365366381</c:v>
                </c:pt>
                <c:pt idx="513">
                  <c:v>0.69753726296188323</c:v>
                </c:pt>
                <c:pt idx="514">
                  <c:v>0.69724575838964076</c:v>
                </c:pt>
                <c:pt idx="515">
                  <c:v>0.69695498932649591</c:v>
                </c:pt>
                <c:pt idx="516">
                  <c:v>0.69666495516864324</c:v>
                </c:pt>
                <c:pt idx="517">
                  <c:v>0.69637565531884549</c:v>
                </c:pt>
                <c:pt idx="518">
                  <c:v>0.69608708918636863</c:v>
                </c:pt>
                <c:pt idx="519">
                  <c:v>0.69579925618691585</c:v>
                </c:pt>
                <c:pt idx="520">
                  <c:v>0.69551215574256164</c:v>
                </c:pt>
                <c:pt idx="521">
                  <c:v>0.69522578728168649</c:v>
                </c:pt>
                <c:pt idx="522">
                  <c:v>0.69494015023890987</c:v>
                </c:pt>
                <c:pt idx="523">
                  <c:v>0.69465524405502599</c:v>
                </c:pt>
                <c:pt idx="524">
                  <c:v>0.69437106817693695</c:v>
                </c:pt>
                <c:pt idx="525">
                  <c:v>0.69408762205758756</c:v>
                </c:pt>
                <c:pt idx="526">
                  <c:v>0.69380490515589899</c:v>
                </c:pt>
                <c:pt idx="527">
                  <c:v>0.69352291693670365</c:v>
                </c:pt>
                <c:pt idx="528">
                  <c:v>0.69324165687067874</c:v>
                </c:pt>
                <c:pt idx="529">
                  <c:v>0.69296112443428082</c:v>
                </c:pt>
                <c:pt idx="530">
                  <c:v>0.69268131910967989</c:v>
                </c:pt>
                <c:pt idx="531">
                  <c:v>0.69240224038469389</c:v>
                </c:pt>
                <c:pt idx="532">
                  <c:v>0.69212388775272238</c:v>
                </c:pt>
                <c:pt idx="533">
                  <c:v>0.69184626071268129</c:v>
                </c:pt>
                <c:pt idx="534">
                  <c:v>0.69156935876893677</c:v>
                </c:pt>
                <c:pt idx="535">
                  <c:v>0.69129318143123974</c:v>
                </c:pt>
                <c:pt idx="536">
                  <c:v>0.69101772821465934</c:v>
                </c:pt>
                <c:pt idx="537">
                  <c:v>0.69074299863951838</c:v>
                </c:pt>
                <c:pt idx="538">
                  <c:v>0.69046899223132641</c:v>
                </c:pt>
                <c:pt idx="539">
                  <c:v>0.69019570852071455</c:v>
                </c:pt>
                <c:pt idx="540">
                  <c:v>0.68992314704336954</c:v>
                </c:pt>
                <c:pt idx="541">
                  <c:v>0.68965130733996749</c:v>
                </c:pt>
                <c:pt idx="542">
                  <c:v>0.68938018895610942</c:v>
                </c:pt>
                <c:pt idx="543">
                  <c:v>0.68910979144225404</c:v>
                </c:pt>
                <c:pt idx="544">
                  <c:v>0.68884011435365211</c:v>
                </c:pt>
                <c:pt idx="545">
                  <c:v>0.68857115725028195</c:v>
                </c:pt>
                <c:pt idx="546">
                  <c:v>0.68830291969678203</c:v>
                </c:pt>
                <c:pt idx="547">
                  <c:v>0.68803540126238649</c:v>
                </c:pt>
                <c:pt idx="548">
                  <c:v>0.68776860152085828</c:v>
                </c:pt>
                <c:pt idx="549">
                  <c:v>0.68750252005042389</c:v>
                </c:pt>
                <c:pt idx="550">
                  <c:v>0.68723715643370809</c:v>
                </c:pt>
                <c:pt idx="551">
                  <c:v>0.68697251025766659</c:v>
                </c:pt>
                <c:pt idx="552">
                  <c:v>0.68670858111352218</c:v>
                </c:pt>
                <c:pt idx="553">
                  <c:v>0.68644536859669747</c:v>
                </c:pt>
                <c:pt idx="554">
                  <c:v>0.68618287230674968</c:v>
                </c:pt>
                <c:pt idx="555">
                  <c:v>0.6859210918473051</c:v>
                </c:pt>
                <c:pt idx="556">
                  <c:v>0.68566002682599247</c:v>
                </c:pt>
                <c:pt idx="557">
                  <c:v>0.68539967685437853</c:v>
                </c:pt>
                <c:pt idx="558">
                  <c:v>0.68514004154790031</c:v>
                </c:pt>
                <c:pt idx="559">
                  <c:v>0.68488112052580152</c:v>
                </c:pt>
                <c:pt idx="560">
                  <c:v>0.68462291341106485</c:v>
                </c:pt>
                <c:pt idx="561">
                  <c:v>0.6843654198303476</c:v>
                </c:pt>
                <c:pt idx="562">
                  <c:v>0.68410863941391531</c:v>
                </c:pt>
                <c:pt idx="563">
                  <c:v>0.68385257179557524</c:v>
                </c:pt>
                <c:pt idx="564">
                  <c:v>0.68359721661261252</c:v>
                </c:pt>
                <c:pt idx="565">
                  <c:v>0.6833425735057217</c:v>
                </c:pt>
                <c:pt idx="566">
                  <c:v>0.68308864211894382</c:v>
                </c:pt>
                <c:pt idx="567">
                  <c:v>0.68283542209959824</c:v>
                </c:pt>
                <c:pt idx="568">
                  <c:v>0.68258291309821839</c:v>
                </c:pt>
                <c:pt idx="569">
                  <c:v>0.68233111476848485</c:v>
                </c:pt>
                <c:pt idx="570">
                  <c:v>0.68208002676716073</c:v>
                </c:pt>
                <c:pt idx="571">
                  <c:v>0.68182964875402496</c:v>
                </c:pt>
                <c:pt idx="572">
                  <c:v>0.68157998039180723</c:v>
                </c:pt>
                <c:pt idx="573">
                  <c:v>0.68133102134612056</c:v>
                </c:pt>
                <c:pt idx="574">
                  <c:v>0.6810827712853984</c:v>
                </c:pt>
                <c:pt idx="575">
                  <c:v>0.68083522988082601</c:v>
                </c:pt>
                <c:pt idx="576">
                  <c:v>0.68058839680627647</c:v>
                </c:pt>
                <c:pt idx="577">
                  <c:v>0.68034227173824358</c:v>
                </c:pt>
                <c:pt idx="578">
                  <c:v>0.68009685435577771</c:v>
                </c:pt>
                <c:pt idx="579">
                  <c:v>0.67985214434041807</c:v>
                </c:pt>
                <c:pt idx="580">
                  <c:v>0.67960814137612857</c:v>
                </c:pt>
                <c:pt idx="581">
                  <c:v>0.67936484514923112</c:v>
                </c:pt>
                <c:pt idx="582">
                  <c:v>0.67912225534833992</c:v>
                </c:pt>
                <c:pt idx="583">
                  <c:v>0.67888037166429638</c:v>
                </c:pt>
                <c:pt idx="584">
                  <c:v>0.67863919379010207</c:v>
                </c:pt>
                <c:pt idx="585">
                  <c:v>0.67839872142085433</c:v>
                </c:pt>
                <c:pt idx="586">
                  <c:v>0.67815895425367922</c:v>
                </c:pt>
                <c:pt idx="587">
                  <c:v>0.67791989198766656</c:v>
                </c:pt>
                <c:pt idx="588">
                  <c:v>0.67768153432380407</c:v>
                </c:pt>
                <c:pt idx="589">
                  <c:v>0.67744388096491093</c:v>
                </c:pt>
                <c:pt idx="590">
                  <c:v>0.67720693161557288</c:v>
                </c:pt>
                <c:pt idx="591">
                  <c:v>0.67697068598207599</c:v>
                </c:pt>
                <c:pt idx="592">
                  <c:v>0.67673514377234034</c:v>
                </c:pt>
                <c:pt idx="593">
                  <c:v>0.67650030469585576</c:v>
                </c:pt>
                <c:pt idx="594">
                  <c:v>0.6762661684636142</c:v>
                </c:pt>
                <c:pt idx="595">
                  <c:v>0.67603273478804504</c:v>
                </c:pt>
                <c:pt idx="596">
                  <c:v>0.67580000338294921</c:v>
                </c:pt>
                <c:pt idx="597">
                  <c:v>0.67556797396343327</c:v>
                </c:pt>
                <c:pt idx="598">
                  <c:v>0.67533664624584322</c:v>
                </c:pt>
                <c:pt idx="599">
                  <c:v>0.6751060199476997</c:v>
                </c:pt>
                <c:pt idx="600">
                  <c:v>0.674876094787631</c:v>
                </c:pt>
                <c:pt idx="601">
                  <c:v>0.67464687048530836</c:v>
                </c:pt>
                <c:pt idx="602">
                  <c:v>0.67441834676137946</c:v>
                </c:pt>
                <c:pt idx="603">
                  <c:v>0.67419052333740248</c:v>
                </c:pt>
                <c:pt idx="604">
                  <c:v>0.67396339993578147</c:v>
                </c:pt>
                <c:pt idx="605">
                  <c:v>0.67373697627969897</c:v>
                </c:pt>
                <c:pt idx="606">
                  <c:v>0.67351125209305185</c:v>
                </c:pt>
                <c:pt idx="607">
                  <c:v>0.6732862271003841</c:v>
                </c:pt>
                <c:pt idx="608">
                  <c:v>0.67306190102682195</c:v>
                </c:pt>
                <c:pt idx="609">
                  <c:v>0.67283827359800719</c:v>
                </c:pt>
                <c:pt idx="610">
                  <c:v>0.67261534454003291</c:v>
                </c:pt>
                <c:pt idx="611">
                  <c:v>0.67239311357937581</c:v>
                </c:pt>
                <c:pt idx="612">
                  <c:v>0.6721715804428321</c:v>
                </c:pt>
                <c:pt idx="613">
                  <c:v>0.67195074485745043</c:v>
                </c:pt>
                <c:pt idx="614">
                  <c:v>0.67173060655046735</c:v>
                </c:pt>
                <c:pt idx="615">
                  <c:v>0.67151116524924004</c:v>
                </c:pt>
                <c:pt idx="616">
                  <c:v>0.67129242068118145</c:v>
                </c:pt>
                <c:pt idx="617">
                  <c:v>0.67107437257369473</c:v>
                </c:pt>
                <c:pt idx="618">
                  <c:v>0.67085702065410668</c:v>
                </c:pt>
                <c:pt idx="619">
                  <c:v>0.67064036464960264</c:v>
                </c:pt>
                <c:pt idx="620">
                  <c:v>0.67042440428716032</c:v>
                </c:pt>
                <c:pt idx="621">
                  <c:v>0.67020913929348402</c:v>
                </c:pt>
                <c:pt idx="622">
                  <c:v>0.66999456939493884</c:v>
                </c:pt>
                <c:pt idx="623">
                  <c:v>0.66978069431748521</c:v>
                </c:pt>
                <c:pt idx="624">
                  <c:v>0.66956751378661261</c:v>
                </c:pt>
                <c:pt idx="625">
                  <c:v>0.66935502752727416</c:v>
                </c:pt>
                <c:pt idx="626">
                  <c:v>0.66914323526382069</c:v>
                </c:pt>
                <c:pt idx="627">
                  <c:v>0.66893213671993512</c:v>
                </c:pt>
                <c:pt idx="628">
                  <c:v>0.66872173161856596</c:v>
                </c:pt>
                <c:pt idx="629">
                  <c:v>0.6685120196818628</c:v>
                </c:pt>
                <c:pt idx="630">
                  <c:v>0.66830300063110959</c:v>
                </c:pt>
                <c:pt idx="631">
                  <c:v>0.66809467418665824</c:v>
                </c:pt>
                <c:pt idx="632">
                  <c:v>0.66788704006786515</c:v>
                </c:pt>
                <c:pt idx="633">
                  <c:v>0.66768009799302241</c:v>
                </c:pt>
                <c:pt idx="634">
                  <c:v>0.6674738476792943</c:v>
                </c:pt>
                <c:pt idx="635">
                  <c:v>0.66726828884265099</c:v>
                </c:pt>
                <c:pt idx="636">
                  <c:v>0.66706342119780193</c:v>
                </c:pt>
                <c:pt idx="637">
                  <c:v>0.66685924445813061</c:v>
                </c:pt>
                <c:pt idx="638">
                  <c:v>0.66665575833562873</c:v>
                </c:pt>
                <c:pt idx="639">
                  <c:v>0.66645296254083108</c:v>
                </c:pt>
                <c:pt idx="640">
                  <c:v>0.66625085678274854</c:v>
                </c:pt>
                <c:pt idx="641">
                  <c:v>0.66604944076880268</c:v>
                </c:pt>
                <c:pt idx="642">
                  <c:v>0.66584871420476088</c:v>
                </c:pt>
                <c:pt idx="643">
                  <c:v>0.66564867679466921</c:v>
                </c:pt>
                <c:pt idx="644">
                  <c:v>0.66544932824078773</c:v>
                </c:pt>
                <c:pt idx="645">
                  <c:v>0.66525066824352364</c:v>
                </c:pt>
                <c:pt idx="646">
                  <c:v>0.66505269650136634</c:v>
                </c:pt>
                <c:pt idx="647">
                  <c:v>0.66485541271082171</c:v>
                </c:pt>
                <c:pt idx="648">
                  <c:v>0.6646588165663454</c:v>
                </c:pt>
                <c:pt idx="649">
                  <c:v>0.66446290776027839</c:v>
                </c:pt>
                <c:pt idx="650">
                  <c:v>0.66426768598277941</c:v>
                </c:pt>
                <c:pt idx="651">
                  <c:v>0.66407315092176078</c:v>
                </c:pt>
                <c:pt idx="652">
                  <c:v>0.66387930226282243</c:v>
                </c:pt>
                <c:pt idx="653">
                  <c:v>0.66368613968918477</c:v>
                </c:pt>
                <c:pt idx="654">
                  <c:v>0.66349366288162448</c:v>
                </c:pt>
                <c:pt idx="655">
                  <c:v>0.6633018715184078</c:v>
                </c:pt>
                <c:pt idx="656">
                  <c:v>0.66311076527522506</c:v>
                </c:pt>
                <c:pt idx="657">
                  <c:v>0.66292034382512499</c:v>
                </c:pt>
                <c:pt idx="658">
                  <c:v>0.66273060683844842</c:v>
                </c:pt>
                <c:pt idx="659">
                  <c:v>0.66254155398276326</c:v>
                </c:pt>
                <c:pt idx="660">
                  <c:v>0.66235318492279782</c:v>
                </c:pt>
                <c:pt idx="661">
                  <c:v>0.66216549932037627</c:v>
                </c:pt>
                <c:pt idx="662">
                  <c:v>0.66197849683435139</c:v>
                </c:pt>
                <c:pt idx="663">
                  <c:v>0.66179217712053939</c:v>
                </c:pt>
                <c:pt idx="664">
                  <c:v>0.66160653983165485</c:v>
                </c:pt>
                <c:pt idx="665">
                  <c:v>0.66142158461724376</c:v>
                </c:pt>
                <c:pt idx="666">
                  <c:v>0.66123731112361872</c:v>
                </c:pt>
                <c:pt idx="667">
                  <c:v>0.66105371899379206</c:v>
                </c:pt>
                <c:pt idx="668">
                  <c:v>0.66087080786741104</c:v>
                </c:pt>
                <c:pt idx="669">
                  <c:v>0.66068857738069187</c:v>
                </c:pt>
                <c:pt idx="670">
                  <c:v>0.66050702716635357</c:v>
                </c:pt>
                <c:pt idx="671">
                  <c:v>0.66032615685355178</c:v>
                </c:pt>
                <c:pt idx="672">
                  <c:v>0.66014596606781462</c:v>
                </c:pt>
                <c:pt idx="673">
                  <c:v>0.65996645443097512</c:v>
                </c:pt>
                <c:pt idx="674">
                  <c:v>0.65978762156110649</c:v>
                </c:pt>
                <c:pt idx="675">
                  <c:v>0.6596094670724556</c:v>
                </c:pt>
                <c:pt idx="676">
                  <c:v>0.65943199057537782</c:v>
                </c:pt>
                <c:pt idx="677">
                  <c:v>0.659255191676271</c:v>
                </c:pt>
                <c:pt idx="678">
                  <c:v>0.65907906997750942</c:v>
                </c:pt>
                <c:pt idx="679">
                  <c:v>0.65890362507737876</c:v>
                </c:pt>
                <c:pt idx="680">
                  <c:v>0.65872885657000912</c:v>
                </c:pt>
                <c:pt idx="681">
                  <c:v>0.65855476404531066</c:v>
                </c:pt>
                <c:pt idx="682">
                  <c:v>0.65838134708890594</c:v>
                </c:pt>
                <c:pt idx="683">
                  <c:v>0.65820860528206671</c:v>
                </c:pt>
                <c:pt idx="684">
                  <c:v>0.65803653820164532</c:v>
                </c:pt>
                <c:pt idx="685">
                  <c:v>0.65786514542001107</c:v>
                </c:pt>
                <c:pt idx="686">
                  <c:v>0.65769442650498311</c:v>
                </c:pt>
                <c:pt idx="687">
                  <c:v>0.65752438101976585</c:v>
                </c:pt>
                <c:pt idx="688">
                  <c:v>0.65735500852288187</c:v>
                </c:pt>
                <c:pt idx="689">
                  <c:v>0.65718630856810656</c:v>
                </c:pt>
                <c:pt idx="690">
                  <c:v>0.65701828070440338</c:v>
                </c:pt>
                <c:pt idx="691">
                  <c:v>0.65685092447585625</c:v>
                </c:pt>
                <c:pt idx="692">
                  <c:v>0.65668423942160525</c:v>
                </c:pt>
                <c:pt idx="693">
                  <c:v>0.6565182250757805</c:v>
                </c:pt>
                <c:pt idx="694">
                  <c:v>0.65635288096743549</c:v>
                </c:pt>
                <c:pt idx="695">
                  <c:v>0.65618820662048249</c:v>
                </c:pt>
                <c:pt idx="696">
                  <c:v>0.65602420155362617</c:v>
                </c:pt>
                <c:pt idx="697">
                  <c:v>0.65586086528029708</c:v>
                </c:pt>
                <c:pt idx="698">
                  <c:v>0.65569819730858803</c:v>
                </c:pt>
                <c:pt idx="699">
                  <c:v>0.65553619714118616</c:v>
                </c:pt>
                <c:pt idx="700">
                  <c:v>0.65537486427530744</c:v>
                </c:pt>
                <c:pt idx="701">
                  <c:v>0.65521419820263249</c:v>
                </c:pt>
                <c:pt idx="702">
                  <c:v>0.65505419840923884</c:v>
                </c:pt>
                <c:pt idx="703">
                  <c:v>0.65489486437553612</c:v>
                </c:pt>
                <c:pt idx="704">
                  <c:v>0.65473619557620022</c:v>
                </c:pt>
                <c:pt idx="705">
                  <c:v>0.65457819148010721</c:v>
                </c:pt>
                <c:pt idx="706">
                  <c:v>0.65442085155026786</c:v>
                </c:pt>
                <c:pt idx="707">
                  <c:v>0.65426417524376201</c:v>
                </c:pt>
                <c:pt idx="708">
                  <c:v>0.65410816201167177</c:v>
                </c:pt>
                <c:pt idx="709">
                  <c:v>0.65395281129901695</c:v>
                </c:pt>
                <c:pt idx="710">
                  <c:v>0.65379812254468905</c:v>
                </c:pt>
                <c:pt idx="711">
                  <c:v>0.65364409518138433</c:v>
                </c:pt>
                <c:pt idx="712">
                  <c:v>0.65349072863553936</c:v>
                </c:pt>
                <c:pt idx="713">
                  <c:v>0.65333802232726534</c:v>
                </c:pt>
                <c:pt idx="714">
                  <c:v>0.65318597567028058</c:v>
                </c:pt>
                <c:pt idx="715">
                  <c:v>0.65303458807184667</c:v>
                </c:pt>
                <c:pt idx="716">
                  <c:v>0.65288385893270173</c:v>
                </c:pt>
                <c:pt idx="717">
                  <c:v>0.65273378764699452</c:v>
                </c:pt>
                <c:pt idx="718">
                  <c:v>0.65258437360221877</c:v>
                </c:pt>
                <c:pt idx="719">
                  <c:v>0.65243561617914814</c:v>
                </c:pt>
                <c:pt idx="720">
                  <c:v>0.65228751475176927</c:v>
                </c:pt>
                <c:pt idx="721">
                  <c:v>0.65214006868721686</c:v>
                </c:pt>
                <c:pt idx="722">
                  <c:v>0.65199327734570711</c:v>
                </c:pt>
                <c:pt idx="723">
                  <c:v>0.65184714008047306</c:v>
                </c:pt>
                <c:pt idx="724">
                  <c:v>0.6517016562376976</c:v>
                </c:pt>
                <c:pt idx="725">
                  <c:v>0.65155682515644808</c:v>
                </c:pt>
                <c:pt idx="726">
                  <c:v>0.65141264616861072</c:v>
                </c:pt>
                <c:pt idx="727">
                  <c:v>0.6512691185988253</c:v>
                </c:pt>
                <c:pt idx="728">
                  <c:v>0.65112624176441791</c:v>
                </c:pt>
                <c:pt idx="729">
                  <c:v>0.65098401497533676</c:v>
                </c:pt>
                <c:pt idx="730">
                  <c:v>0.65084243753408533</c:v>
                </c:pt>
                <c:pt idx="731">
                  <c:v>0.65070150873565691</c:v>
                </c:pt>
                <c:pt idx="732">
                  <c:v>0.65056122786746917</c:v>
                </c:pt>
                <c:pt idx="733">
                  <c:v>0.6504215942092979</c:v>
                </c:pt>
                <c:pt idx="734">
                  <c:v>0.65028260703321061</c:v>
                </c:pt>
                <c:pt idx="735">
                  <c:v>0.65014426560350291</c:v>
                </c:pt>
                <c:pt idx="736">
                  <c:v>0.65000656917662991</c:v>
                </c:pt>
                <c:pt idx="737">
                  <c:v>0.64986951700114282</c:v>
                </c:pt>
                <c:pt idx="738">
                  <c:v>0.64973310831762143</c:v>
                </c:pt>
                <c:pt idx="739">
                  <c:v>0.64959734235860989</c:v>
                </c:pt>
                <c:pt idx="740">
                  <c:v>0.64946221834854923</c:v>
                </c:pt>
                <c:pt idx="741">
                  <c:v>0.64932773550371259</c:v>
                </c:pt>
                <c:pt idx="742">
                  <c:v>0.64919389303213992</c:v>
                </c:pt>
                <c:pt idx="743">
                  <c:v>0.64906069013357026</c:v>
                </c:pt>
                <c:pt idx="744">
                  <c:v>0.64892812599937899</c:v>
                </c:pt>
                <c:pt idx="745">
                  <c:v>0.64879619981250847</c:v>
                </c:pt>
                <c:pt idx="746">
                  <c:v>0.64866491074740529</c:v>
                </c:pt>
                <c:pt idx="747">
                  <c:v>0.6485342579699529</c:v>
                </c:pt>
                <c:pt idx="748">
                  <c:v>0.64840424063740543</c:v>
                </c:pt>
                <c:pt idx="749">
                  <c:v>0.64827485789832417</c:v>
                </c:pt>
                <c:pt idx="750">
                  <c:v>0.64814610889250857</c:v>
                </c:pt>
                <c:pt idx="751">
                  <c:v>0.64801799275093341</c:v>
                </c:pt>
                <c:pt idx="752">
                  <c:v>0.64789050859568098</c:v>
                </c:pt>
                <c:pt idx="753">
                  <c:v>0.64776365553987647</c:v>
                </c:pt>
                <c:pt idx="754">
                  <c:v>0.64763743268762142</c:v>
                </c:pt>
                <c:pt idx="755">
                  <c:v>0.64751183913392851</c:v>
                </c:pt>
                <c:pt idx="756">
                  <c:v>0.64738687396465511</c:v>
                </c:pt>
                <c:pt idx="757">
                  <c:v>0.64726253625643848</c:v>
                </c:pt>
                <c:pt idx="758">
                  <c:v>0.64713882507662934</c:v>
                </c:pt>
                <c:pt idx="759">
                  <c:v>0.64701573948322544</c:v>
                </c:pt>
                <c:pt idx="760">
                  <c:v>0.64689327852480716</c:v>
                </c:pt>
                <c:pt idx="761">
                  <c:v>0.6467714412404707</c:v>
                </c:pt>
                <c:pt idx="762">
                  <c:v>0.64665022665976257</c:v>
                </c:pt>
                <c:pt idx="763">
                  <c:v>0.64652963380261474</c:v>
                </c:pt>
                <c:pt idx="764">
                  <c:v>0.64640966167927649</c:v>
                </c:pt>
                <c:pt idx="765">
                  <c:v>0.64629030929025122</c:v>
                </c:pt>
                <c:pt idx="766">
                  <c:v>0.64617157562622896</c:v>
                </c:pt>
                <c:pt idx="767">
                  <c:v>0.64605345966802152</c:v>
                </c:pt>
                <c:pt idx="768">
                  <c:v>0.64593596038649626</c:v>
                </c:pt>
                <c:pt idx="769">
                  <c:v>0.64581907674250993</c:v>
                </c:pt>
                <c:pt idx="770">
                  <c:v>0.64570280768684385</c:v>
                </c:pt>
                <c:pt idx="771">
                  <c:v>0.64558715216013751</c:v>
                </c:pt>
                <c:pt idx="772">
                  <c:v>0.64547210909282271</c:v>
                </c:pt>
                <c:pt idx="773">
                  <c:v>0.64535767740505801</c:v>
                </c:pt>
                <c:pt idx="774">
                  <c:v>0.64524385600666312</c:v>
                </c:pt>
                <c:pt idx="775">
                  <c:v>0.64513064379705176</c:v>
                </c:pt>
                <c:pt idx="776">
                  <c:v>0.64501803966516913</c:v>
                </c:pt>
                <c:pt idx="777">
                  <c:v>0.64490604248942096</c:v>
                </c:pt>
                <c:pt idx="778">
                  <c:v>0.64479465113761381</c:v>
                </c:pt>
                <c:pt idx="779">
                  <c:v>0.64468386446688386</c:v>
                </c:pt>
                <c:pt idx="780">
                  <c:v>0.6445736813236348</c:v>
                </c:pt>
                <c:pt idx="781">
                  <c:v>0.64446410054346959</c:v>
                </c:pt>
                <c:pt idx="782">
                  <c:v>0.64435512095112724</c:v>
                </c:pt>
                <c:pt idx="783">
                  <c:v>0.64424674136041393</c:v>
                </c:pt>
                <c:pt idx="784">
                  <c:v>0.64413896057413977</c:v>
                </c:pt>
                <c:pt idx="785">
                  <c:v>0.64403177738405171</c:v>
                </c:pt>
                <c:pt idx="786">
                  <c:v>0.64392519057076891</c:v>
                </c:pt>
                <c:pt idx="787">
                  <c:v>0.64381919890371486</c:v>
                </c:pt>
                <c:pt idx="788">
                  <c:v>0.64371380114105425</c:v>
                </c:pt>
                <c:pt idx="789">
                  <c:v>0.64360899602962385</c:v>
                </c:pt>
                <c:pt idx="790">
                  <c:v>0.64350478230487163</c:v>
                </c:pt>
                <c:pt idx="791">
                  <c:v>0.64340115869078518</c:v>
                </c:pt>
                <c:pt idx="792">
                  <c:v>0.64329812389983032</c:v>
                </c:pt>
                <c:pt idx="793">
                  <c:v>0.64319567663288357</c:v>
                </c:pt>
                <c:pt idx="794">
                  <c:v>0.64309381557916601</c:v>
                </c:pt>
                <c:pt idx="795">
                  <c:v>0.64299253941617862</c:v>
                </c:pt>
                <c:pt idx="796">
                  <c:v>0.64289184680963574</c:v>
                </c:pt>
                <c:pt idx="797">
                  <c:v>0.64279173641339926</c:v>
                </c:pt>
                <c:pt idx="798">
                  <c:v>0.6426922068694132</c:v>
                </c:pt>
                <c:pt idx="799">
                  <c:v>0.64259325680763768</c:v>
                </c:pt>
                <c:pt idx="800">
                  <c:v>0.64249488484598272</c:v>
                </c:pt>
                <c:pt idx="801">
                  <c:v>0.64239708959024422</c:v>
                </c:pt>
                <c:pt idx="802">
                  <c:v>0.6422998696340354</c:v>
                </c:pt>
                <c:pt idx="803">
                  <c:v>0.64220322355872339</c:v>
                </c:pt>
                <c:pt idx="804">
                  <c:v>0.64210714993336204</c:v>
                </c:pt>
                <c:pt idx="805">
                  <c:v>0.64201164731462701</c:v>
                </c:pt>
                <c:pt idx="806">
                  <c:v>0.6419167142467489</c:v>
                </c:pt>
                <c:pt idx="807">
                  <c:v>0.64182234926144932</c:v>
                </c:pt>
                <c:pt idx="808">
                  <c:v>0.64172855087787251</c:v>
                </c:pt>
                <c:pt idx="809">
                  <c:v>0.64163531760252235</c:v>
                </c:pt>
                <c:pt idx="810">
                  <c:v>0.64154264792919424</c:v>
                </c:pt>
                <c:pt idx="811">
                  <c:v>0.64145054033891058</c:v>
                </c:pt>
                <c:pt idx="812">
                  <c:v>0.6413589932998548</c:v>
                </c:pt>
                <c:pt idx="813">
                  <c:v>0.64126800526730499</c:v>
                </c:pt>
                <c:pt idx="814">
                  <c:v>0.64117757468356884</c:v>
                </c:pt>
                <c:pt idx="815">
                  <c:v>0.64108769997791759</c:v>
                </c:pt>
                <c:pt idx="816">
                  <c:v>0.64099837956652062</c:v>
                </c:pt>
                <c:pt idx="817">
                  <c:v>0.64090961185237882</c:v>
                </c:pt>
                <c:pt idx="818">
                  <c:v>0.64082139522525838</c:v>
                </c:pt>
                <c:pt idx="819">
                  <c:v>0.64073372806162754</c:v>
                </c:pt>
                <c:pt idx="820">
                  <c:v>0.64064660872458823</c:v>
                </c:pt>
                <c:pt idx="821">
                  <c:v>0.64056003556381036</c:v>
                </c:pt>
                <c:pt idx="822">
                  <c:v>0.64047400691546874</c:v>
                </c:pt>
                <c:pt idx="823">
                  <c:v>0.64038852110217426</c:v>
                </c:pt>
                <c:pt idx="824">
                  <c:v>0.64030357643290858</c:v>
                </c:pt>
                <c:pt idx="825">
                  <c:v>0.64021917120296024</c:v>
                </c:pt>
                <c:pt idx="826">
                  <c:v>0.64013530369385696</c:v>
                </c:pt>
                <c:pt idx="827">
                  <c:v>0.64005197217330112</c:v>
                </c:pt>
                <c:pt idx="828">
                  <c:v>0.63996917489510241</c:v>
                </c:pt>
                <c:pt idx="829">
                  <c:v>0.63988691009911314</c:v>
                </c:pt>
                <c:pt idx="830">
                  <c:v>0.63980517601116382</c:v>
                </c:pt>
                <c:pt idx="831">
                  <c:v>0.63972397084299382</c:v>
                </c:pt>
                <c:pt idx="832">
                  <c:v>0.63964329279218834</c:v>
                </c:pt>
                <c:pt idx="833">
                  <c:v>0.63956314004211223</c:v>
                </c:pt>
                <c:pt idx="834">
                  <c:v>0.63948351076184429</c:v>
                </c:pt>
                <c:pt idx="835">
                  <c:v>0.63940440310610969</c:v>
                </c:pt>
                <c:pt idx="836">
                  <c:v>0.63932581521521648</c:v>
                </c:pt>
                <c:pt idx="837">
                  <c:v>0.63924774521498851</c:v>
                </c:pt>
                <c:pt idx="838">
                  <c:v>0.63917019121670049</c:v>
                </c:pt>
                <c:pt idx="839">
                  <c:v>0.63909315131701117</c:v>
                </c:pt>
                <c:pt idx="840">
                  <c:v>0.63901662359789879</c:v>
                </c:pt>
                <c:pt idx="841">
                  <c:v>0.63894060612659309</c:v>
                </c:pt>
                <c:pt idx="842">
                  <c:v>0.63886509695551286</c:v>
                </c:pt>
                <c:pt idx="843">
                  <c:v>0.63879009412219723</c:v>
                </c:pt>
                <c:pt idx="844">
                  <c:v>0.6387155956492413</c:v>
                </c:pt>
                <c:pt idx="845">
                  <c:v>0.63864159954422961</c:v>
                </c:pt>
                <c:pt idx="846">
                  <c:v>0.63856810379967155</c:v>
                </c:pt>
                <c:pt idx="847">
                  <c:v>0.63849510639293372</c:v>
                </c:pt>
                <c:pt idx="848">
                  <c:v>0.63842260528617589</c:v>
                </c:pt>
                <c:pt idx="849">
                  <c:v>0.63835059842628494</c:v>
                </c:pt>
                <c:pt idx="850">
                  <c:v>0.63827908374480768</c:v>
                </c:pt>
                <c:pt idx="851">
                  <c:v>0.63820805915788625</c:v>
                </c:pt>
                <c:pt idx="852">
                  <c:v>0.63813752256619261</c:v>
                </c:pt>
                <c:pt idx="853">
                  <c:v>0.63806747185486135</c:v>
                </c:pt>
                <c:pt idx="854">
                  <c:v>0.63799790489342623</c:v>
                </c:pt>
                <c:pt idx="855">
                  <c:v>0.63792881953575165</c:v>
                </c:pt>
                <c:pt idx="856">
                  <c:v>0.63786021361996892</c:v>
                </c:pt>
                <c:pt idx="857">
                  <c:v>0.63779208496840845</c:v>
                </c:pt>
                <c:pt idx="858">
                  <c:v>0.63772443138753709</c:v>
                </c:pt>
                <c:pt idx="859">
                  <c:v>0.63765725066788959</c:v>
                </c:pt>
                <c:pt idx="860">
                  <c:v>0.63759054058400344</c:v>
                </c:pt>
                <c:pt idx="861">
                  <c:v>0.63752429889435347</c:v>
                </c:pt>
                <c:pt idx="862">
                  <c:v>0.63745852334128617</c:v>
                </c:pt>
                <c:pt idx="863">
                  <c:v>0.63739321165095408</c:v>
                </c:pt>
                <c:pt idx="864">
                  <c:v>0.63732836153324834</c:v>
                </c:pt>
                <c:pt idx="865">
                  <c:v>0.63726397068173479</c:v>
                </c:pt>
                <c:pt idx="866">
                  <c:v>0.63720003677358827</c:v>
                </c:pt>
                <c:pt idx="867">
                  <c:v>0.63713655746952458</c:v>
                </c:pt>
                <c:pt idx="868">
                  <c:v>0.63707353041373815</c:v>
                </c:pt>
                <c:pt idx="869">
                  <c:v>0.63701095323383206</c:v>
                </c:pt>
                <c:pt idx="870">
                  <c:v>0.63694882354075644</c:v>
                </c:pt>
                <c:pt idx="871">
                  <c:v>0.63688713892873983</c:v>
                </c:pt>
                <c:pt idx="872">
                  <c:v>0.63682589697522451</c:v>
                </c:pt>
                <c:pt idx="873">
                  <c:v>0.63676509524079927</c:v>
                </c:pt>
                <c:pt idx="874">
                  <c:v>0.63670473126913718</c:v>
                </c:pt>
                <c:pt idx="875">
                  <c:v>0.63664480258692613</c:v>
                </c:pt>
                <c:pt idx="876">
                  <c:v>0.6365853067038042</c:v>
                </c:pt>
                <c:pt idx="877">
                  <c:v>0.63652624111229494</c:v>
                </c:pt>
                <c:pt idx="878">
                  <c:v>0.63646760328773933</c:v>
                </c:pt>
                <c:pt idx="879">
                  <c:v>0.63640939068823232</c:v>
                </c:pt>
                <c:pt idx="880">
                  <c:v>0.63635160075455666</c:v>
                </c:pt>
                <c:pt idx="881">
                  <c:v>0.63629423091011439</c:v>
                </c:pt>
                <c:pt idx="882">
                  <c:v>0.63623727856086576</c:v>
                </c:pt>
                <c:pt idx="883">
                  <c:v>0.63618074109525902</c:v>
                </c:pt>
                <c:pt idx="884">
                  <c:v>0.63612461588416769</c:v>
                </c:pt>
                <c:pt idx="885">
                  <c:v>0.63606890028082208</c:v>
                </c:pt>
                <c:pt idx="886">
                  <c:v>0.63601359162074711</c:v>
                </c:pt>
                <c:pt idx="887">
                  <c:v>0.63595868722169158</c:v>
                </c:pt>
                <c:pt idx="888">
                  <c:v>0.63590418438356822</c:v>
                </c:pt>
                <c:pt idx="889">
                  <c:v>0.63585008038838253</c:v>
                </c:pt>
                <c:pt idx="890">
                  <c:v>0.63579637250017085</c:v>
                </c:pt>
                <c:pt idx="891">
                  <c:v>0.63574305796493147</c:v>
                </c:pt>
                <c:pt idx="892">
                  <c:v>0.63569013401056218</c:v>
                </c:pt>
                <c:pt idx="893">
                  <c:v>0.63563759784679141</c:v>
                </c:pt>
                <c:pt idx="894">
                  <c:v>0.63558544666511441</c:v>
                </c:pt>
                <c:pt idx="895">
                  <c:v>0.63553367763872692</c:v>
                </c:pt>
                <c:pt idx="896">
                  <c:v>0.63548228792245898</c:v>
                </c:pt>
                <c:pt idx="897">
                  <c:v>0.63543127465270877</c:v>
                </c:pt>
                <c:pt idx="898">
                  <c:v>0.63538063494737862</c:v>
                </c:pt>
                <c:pt idx="899">
                  <c:v>0.63533036590580749</c:v>
                </c:pt>
                <c:pt idx="900">
                  <c:v>0.63528046460870558</c:v>
                </c:pt>
                <c:pt idx="901">
                  <c:v>0.63523092811808923</c:v>
                </c:pt>
                <c:pt idx="902">
                  <c:v>0.63518175347721417</c:v>
                </c:pt>
                <c:pt idx="903">
                  <c:v>0.63513293771051105</c:v>
                </c:pt>
                <c:pt idx="904">
                  <c:v>0.63508447782351785</c:v>
                </c:pt>
                <c:pt idx="905">
                  <c:v>0.63503637080281439</c:v>
                </c:pt>
                <c:pt idx="906">
                  <c:v>0.63498861361595904</c:v>
                </c:pt>
                <c:pt idx="907">
                  <c:v>0.63494120321142045</c:v>
                </c:pt>
                <c:pt idx="908">
                  <c:v>0.63489413651851123</c:v>
                </c:pt>
                <c:pt idx="909">
                  <c:v>0.6348474104473244</c:v>
                </c:pt>
                <c:pt idx="910">
                  <c:v>0.63480102188866661</c:v>
                </c:pt>
                <c:pt idx="911">
                  <c:v>0.63475496771399131</c:v>
                </c:pt>
                <c:pt idx="912">
                  <c:v>0.63470924477533475</c:v>
                </c:pt>
                <c:pt idx="913">
                  <c:v>0.63466384990524938</c:v>
                </c:pt>
                <c:pt idx="914">
                  <c:v>0.63461877991673776</c:v>
                </c:pt>
                <c:pt idx="915">
                  <c:v>0.63457403160318659</c:v>
                </c:pt>
                <c:pt idx="916">
                  <c:v>0.63452960173830109</c:v>
                </c:pt>
                <c:pt idx="917">
                  <c:v>0.63448548707604158</c:v>
                </c:pt>
                <c:pt idx="918">
                  <c:v>0.6344416843505537</c:v>
                </c:pt>
                <c:pt idx="919">
                  <c:v>0.634398190276105</c:v>
                </c:pt>
                <c:pt idx="920">
                  <c:v>0.6343550015470184</c:v>
                </c:pt>
                <c:pt idx="921">
                  <c:v>0.63431211483760686</c:v>
                </c:pt>
                <c:pt idx="922">
                  <c:v>0.63426952680210769</c:v>
                </c:pt>
                <c:pt idx="923">
                  <c:v>0.63422723407461612</c:v>
                </c:pt>
                <c:pt idx="924">
                  <c:v>0.63418523326901999</c:v>
                </c:pt>
                <c:pt idx="925">
                  <c:v>0.63414352097893434</c:v>
                </c:pt>
                <c:pt idx="926">
                  <c:v>0.63410209377763438</c:v>
                </c:pt>
                <c:pt idx="927">
                  <c:v>0.63406094821798997</c:v>
                </c:pt>
                <c:pt idx="928">
                  <c:v>0.6340200808324018</c:v>
                </c:pt>
                <c:pt idx="929">
                  <c:v>0.63397948813273275</c:v>
                </c:pt>
                <c:pt idx="930">
                  <c:v>0.63393916661024441</c:v>
                </c:pt>
                <c:pt idx="931">
                  <c:v>0.63389911273552924</c:v>
                </c:pt>
                <c:pt idx="932">
                  <c:v>0.63385932295844694</c:v>
                </c:pt>
                <c:pt idx="933">
                  <c:v>0.6338197937080573</c:v>
                </c:pt>
                <c:pt idx="934">
                  <c:v>0.63378052139255414</c:v>
                </c:pt>
                <c:pt idx="935">
                  <c:v>0.63374150239920057</c:v>
                </c:pt>
                <c:pt idx="936">
                  <c:v>0.6337027330942625</c:v>
                </c:pt>
                <c:pt idx="937">
                  <c:v>0.63366420982294336</c:v>
                </c:pt>
                <c:pt idx="938">
                  <c:v>0.63362592890931801</c:v>
                </c:pt>
                <c:pt idx="939">
                  <c:v>0.63358788665626586</c:v>
                </c:pt>
                <c:pt idx="940">
                  <c:v>0.63355007934540863</c:v>
                </c:pt>
                <c:pt idx="941">
                  <c:v>0.63351250323703889</c:v>
                </c:pt>
                <c:pt idx="942">
                  <c:v>0.63347515457005998</c:v>
                </c:pt>
                <c:pt idx="943">
                  <c:v>0.63343802956191697</c:v>
                </c:pt>
                <c:pt idx="944">
                  <c:v>0.6334011244085308</c:v>
                </c:pt>
                <c:pt idx="945">
                  <c:v>0.63336443528423481</c:v>
                </c:pt>
                <c:pt idx="946">
                  <c:v>0.63332795834170574</c:v>
                </c:pt>
                <c:pt idx="947">
                  <c:v>0.63329168971190219</c:v>
                </c:pt>
                <c:pt idx="948">
                  <c:v>0.63325562550399306</c:v>
                </c:pt>
                <c:pt idx="949">
                  <c:v>0.63321976180529671</c:v>
                </c:pt>
                <c:pt idx="950">
                  <c:v>0.63318409468121428</c:v>
                </c:pt>
                <c:pt idx="951">
                  <c:v>0.63314862017516116</c:v>
                </c:pt>
                <c:pt idx="952">
                  <c:v>0.63311333430850547</c:v>
                </c:pt>
                <c:pt idx="953">
                  <c:v>0.63307823308049704</c:v>
                </c:pt>
                <c:pt idx="954">
                  <c:v>0.63304331246820733</c:v>
                </c:pt>
                <c:pt idx="955">
                  <c:v>0.63300856842645847</c:v>
                </c:pt>
                <c:pt idx="956">
                  <c:v>0.63297399688776124</c:v>
                </c:pt>
                <c:pt idx="957">
                  <c:v>0.63293959376224784</c:v>
                </c:pt>
                <c:pt idx="958">
                  <c:v>0.63290535493760436</c:v>
                </c:pt>
                <c:pt idx="959">
                  <c:v>0.63287127627900996</c:v>
                </c:pt>
                <c:pt idx="960">
                  <c:v>0.63283735362906468</c:v>
                </c:pt>
                <c:pt idx="961">
                  <c:v>0.63280358280772864</c:v>
                </c:pt>
                <c:pt idx="962">
                  <c:v>0.63276995961225369</c:v>
                </c:pt>
                <c:pt idx="963">
                  <c:v>0.63273647981711878</c:v>
                </c:pt>
                <c:pt idx="964">
                  <c:v>0.63270313917396315</c:v>
                </c:pt>
                <c:pt idx="965">
                  <c:v>0.63266993341152233</c:v>
                </c:pt>
                <c:pt idx="966">
                  <c:v>0.63263685823556048</c:v>
                </c:pt>
                <c:pt idx="967">
                  <c:v>0.63260390932880484</c:v>
                </c:pt>
                <c:pt idx="968">
                  <c:v>0.63257108235088066</c:v>
                </c:pt>
                <c:pt idx="969">
                  <c:v>0.63253837293824577</c:v>
                </c:pt>
                <c:pt idx="970">
                  <c:v>0.63250577670412322</c:v>
                </c:pt>
                <c:pt idx="971">
                  <c:v>0.63247328923843782</c:v>
                </c:pt>
                <c:pt idx="972">
                  <c:v>0.63244090610774706</c:v>
                </c:pt>
                <c:pt idx="973">
                  <c:v>0.63240862285517896</c:v>
                </c:pt>
                <c:pt idx="974">
                  <c:v>0.63237643500036367</c:v>
                </c:pt>
                <c:pt idx="975">
                  <c:v>0.63234433803936818</c:v>
                </c:pt>
                <c:pt idx="976">
                  <c:v>0.63231232744463195</c:v>
                </c:pt>
                <c:pt idx="977">
                  <c:v>0.63228039866490005</c:v>
                </c:pt>
                <c:pt idx="978">
                  <c:v>0.63224854712515588</c:v>
                </c:pt>
                <c:pt idx="979">
                  <c:v>0.63221676822655859</c:v>
                </c:pt>
                <c:pt idx="980">
                  <c:v>0.63218505734637509</c:v>
                </c:pt>
                <c:pt idx="981">
                  <c:v>0.6321534098379139</c:v>
                </c:pt>
                <c:pt idx="982">
                  <c:v>0.63212182103046233</c:v>
                </c:pt>
                <c:pt idx="983">
                  <c:v>0.63209028622921604</c:v>
                </c:pt>
                <c:pt idx="984">
                  <c:v>0.63205880071521692</c:v>
                </c:pt>
                <c:pt idx="985">
                  <c:v>0.63202735974528734</c:v>
                </c:pt>
                <c:pt idx="986">
                  <c:v>0.63199595855196156</c:v>
                </c:pt>
                <c:pt idx="987">
                  <c:v>0.63196459234342239</c:v>
                </c:pt>
                <c:pt idx="988">
                  <c:v>0.631933256303434</c:v>
                </c:pt>
                <c:pt idx="989">
                  <c:v>0.63190194559127744</c:v>
                </c:pt>
                <c:pt idx="990">
                  <c:v>0.63187065534168341</c:v>
                </c:pt>
                <c:pt idx="991">
                  <c:v>0.63183938066476852</c:v>
                </c:pt>
                <c:pt idx="992">
                  <c:v>0.63180811664596603</c:v>
                </c:pt>
                <c:pt idx="993">
                  <c:v>0.63177685834596431</c:v>
                </c:pt>
                <c:pt idx="994">
                  <c:v>0.63174560080063846</c:v>
                </c:pt>
                <c:pt idx="995">
                  <c:v>0.63171433902098284</c:v>
                </c:pt>
                <c:pt idx="996">
                  <c:v>0.63168306799305085</c:v>
                </c:pt>
                <c:pt idx="997">
                  <c:v>0.63165178267788413</c:v>
                </c:pt>
                <c:pt idx="998">
                  <c:v>0.63162047801144749</c:v>
                </c:pt>
                <c:pt idx="999">
                  <c:v>0.63158914890456586</c:v>
                </c:pt>
                <c:pt idx="1000">
                  <c:v>0.63155779024285497</c:v>
                </c:pt>
                <c:pt idx="1001">
                  <c:v>0.63155779024285497</c:v>
                </c:pt>
                <c:pt idx="1002">
                  <c:v>0.63155779024285497</c:v>
                </c:pt>
                <c:pt idx="1003">
                  <c:v>0.63155779024285497</c:v>
                </c:pt>
                <c:pt idx="1004">
                  <c:v>0.63155779024285497</c:v>
                </c:pt>
                <c:pt idx="1005">
                  <c:v>0.63155779024285497</c:v>
                </c:pt>
                <c:pt idx="1006">
                  <c:v>0.63155779024285497</c:v>
                </c:pt>
                <c:pt idx="1007">
                  <c:v>0.63155779024285497</c:v>
                </c:pt>
                <c:pt idx="1008">
                  <c:v>0.63155779024285497</c:v>
                </c:pt>
                <c:pt idx="1009">
                  <c:v>0.63155779024285497</c:v>
                </c:pt>
                <c:pt idx="1010">
                  <c:v>0.63155779024285497</c:v>
                </c:pt>
                <c:pt idx="1011">
                  <c:v>0.63155779024285497</c:v>
                </c:pt>
                <c:pt idx="1012">
                  <c:v>0.63155779024285497</c:v>
                </c:pt>
                <c:pt idx="1013">
                  <c:v>0.63155779024285497</c:v>
                </c:pt>
                <c:pt idx="1014">
                  <c:v>0.63155779024285497</c:v>
                </c:pt>
                <c:pt idx="1015">
                  <c:v>0.63155779024285497</c:v>
                </c:pt>
                <c:pt idx="1016">
                  <c:v>0.63155779024285497</c:v>
                </c:pt>
                <c:pt idx="1017">
                  <c:v>0.63155779024285497</c:v>
                </c:pt>
                <c:pt idx="1018">
                  <c:v>0.63155779024285497</c:v>
                </c:pt>
                <c:pt idx="1019">
                  <c:v>0.63155779024285497</c:v>
                </c:pt>
                <c:pt idx="1020">
                  <c:v>0.63155779024285497</c:v>
                </c:pt>
                <c:pt idx="1021">
                  <c:v>0.63155779024285497</c:v>
                </c:pt>
                <c:pt idx="1022">
                  <c:v>0.63155779024285497</c:v>
                </c:pt>
                <c:pt idx="1023">
                  <c:v>0.63155779024285497</c:v>
                </c:pt>
                <c:pt idx="1024">
                  <c:v>0.63155779024285497</c:v>
                </c:pt>
                <c:pt idx="1025">
                  <c:v>0.63155779024285497</c:v>
                </c:pt>
                <c:pt idx="1026">
                  <c:v>0.63155779024285497</c:v>
                </c:pt>
                <c:pt idx="1027">
                  <c:v>0.63155779024285497</c:v>
                </c:pt>
                <c:pt idx="1028">
                  <c:v>0.63155779024285497</c:v>
                </c:pt>
                <c:pt idx="1029">
                  <c:v>0.63155779024285497</c:v>
                </c:pt>
                <c:pt idx="1030">
                  <c:v>0.63155779024285497</c:v>
                </c:pt>
                <c:pt idx="1031">
                  <c:v>0.63155779024285497</c:v>
                </c:pt>
                <c:pt idx="1032">
                  <c:v>0.63155779024285497</c:v>
                </c:pt>
                <c:pt idx="1033">
                  <c:v>0.63155779024285497</c:v>
                </c:pt>
                <c:pt idx="1034">
                  <c:v>0.63155779024285497</c:v>
                </c:pt>
                <c:pt idx="1035">
                  <c:v>0.63155779024285497</c:v>
                </c:pt>
                <c:pt idx="1036">
                  <c:v>0.63155779024285497</c:v>
                </c:pt>
                <c:pt idx="1037">
                  <c:v>0.63155779024285497</c:v>
                </c:pt>
                <c:pt idx="1038">
                  <c:v>0.63155779024285497</c:v>
                </c:pt>
                <c:pt idx="1039">
                  <c:v>0.63155779024285497</c:v>
                </c:pt>
                <c:pt idx="1040">
                  <c:v>0.63155779024285497</c:v>
                </c:pt>
                <c:pt idx="1041">
                  <c:v>0.63155779024285497</c:v>
                </c:pt>
                <c:pt idx="1042">
                  <c:v>0.63155779024285497</c:v>
                </c:pt>
                <c:pt idx="1043">
                  <c:v>0.63155779024285497</c:v>
                </c:pt>
                <c:pt idx="1044">
                  <c:v>0.63155779024285497</c:v>
                </c:pt>
                <c:pt idx="1045">
                  <c:v>0.63155779024285497</c:v>
                </c:pt>
                <c:pt idx="1046">
                  <c:v>0.63155779024285497</c:v>
                </c:pt>
                <c:pt idx="1047">
                  <c:v>0.63155779024285497</c:v>
                </c:pt>
                <c:pt idx="1048">
                  <c:v>0.63155779024285497</c:v>
                </c:pt>
                <c:pt idx="1049">
                  <c:v>0.63155779024285497</c:v>
                </c:pt>
                <c:pt idx="1050">
                  <c:v>0.63155779024285497</c:v>
                </c:pt>
                <c:pt idx="1051">
                  <c:v>0.63155779024285497</c:v>
                </c:pt>
                <c:pt idx="1052">
                  <c:v>0.63155779024285497</c:v>
                </c:pt>
                <c:pt idx="1053">
                  <c:v>0.63155779024285497</c:v>
                </c:pt>
                <c:pt idx="1054">
                  <c:v>0.63155779024285497</c:v>
                </c:pt>
                <c:pt idx="1055">
                  <c:v>0.63155779024285497</c:v>
                </c:pt>
                <c:pt idx="1056">
                  <c:v>0.63155779024285497</c:v>
                </c:pt>
                <c:pt idx="1057">
                  <c:v>0.63155779024285497</c:v>
                </c:pt>
                <c:pt idx="1058">
                  <c:v>0.63155779024285497</c:v>
                </c:pt>
                <c:pt idx="1059">
                  <c:v>0.63155779024285497</c:v>
                </c:pt>
                <c:pt idx="1060">
                  <c:v>0.63155779024285497</c:v>
                </c:pt>
                <c:pt idx="1061">
                  <c:v>0.63155779024285497</c:v>
                </c:pt>
                <c:pt idx="1062">
                  <c:v>0.63155779024285497</c:v>
                </c:pt>
                <c:pt idx="1063">
                  <c:v>0.63155779024285497</c:v>
                </c:pt>
                <c:pt idx="1064">
                  <c:v>0.63155779024285497</c:v>
                </c:pt>
                <c:pt idx="1065">
                  <c:v>0.63155779024285497</c:v>
                </c:pt>
                <c:pt idx="1066">
                  <c:v>0.63155779024285497</c:v>
                </c:pt>
                <c:pt idx="1067">
                  <c:v>0.63155779024285497</c:v>
                </c:pt>
                <c:pt idx="1068">
                  <c:v>0.63155779024285497</c:v>
                </c:pt>
                <c:pt idx="1069">
                  <c:v>0.63155779024285497</c:v>
                </c:pt>
                <c:pt idx="1070">
                  <c:v>0.63155779024285497</c:v>
                </c:pt>
                <c:pt idx="1071">
                  <c:v>0.63155779024285497</c:v>
                </c:pt>
                <c:pt idx="1072">
                  <c:v>0.63155779024285497</c:v>
                </c:pt>
                <c:pt idx="1073">
                  <c:v>0.63155779024285497</c:v>
                </c:pt>
                <c:pt idx="1074">
                  <c:v>0.63155779024285497</c:v>
                </c:pt>
                <c:pt idx="1075">
                  <c:v>0.63155779024285497</c:v>
                </c:pt>
                <c:pt idx="1076">
                  <c:v>0.63155779024285497</c:v>
                </c:pt>
                <c:pt idx="1077">
                  <c:v>0.63155779024285497</c:v>
                </c:pt>
                <c:pt idx="1078">
                  <c:v>0.63155779024285497</c:v>
                </c:pt>
                <c:pt idx="1079">
                  <c:v>0.63155779024285497</c:v>
                </c:pt>
                <c:pt idx="1080">
                  <c:v>0.63155779024285497</c:v>
                </c:pt>
                <c:pt idx="1081">
                  <c:v>0.63155779024285497</c:v>
                </c:pt>
                <c:pt idx="1082">
                  <c:v>0.63155779024285497</c:v>
                </c:pt>
                <c:pt idx="1083">
                  <c:v>0.63155779024285497</c:v>
                </c:pt>
                <c:pt idx="1084">
                  <c:v>0.63155779024285497</c:v>
                </c:pt>
                <c:pt idx="1085">
                  <c:v>0.63155779024285497</c:v>
                </c:pt>
                <c:pt idx="1086">
                  <c:v>0.63155779024285497</c:v>
                </c:pt>
                <c:pt idx="1087">
                  <c:v>0.63155779024285497</c:v>
                </c:pt>
                <c:pt idx="1088">
                  <c:v>0.63155779024285497</c:v>
                </c:pt>
                <c:pt idx="1089">
                  <c:v>0.63155779024285497</c:v>
                </c:pt>
                <c:pt idx="1090">
                  <c:v>0.63155779024285497</c:v>
                </c:pt>
                <c:pt idx="1091">
                  <c:v>0.63155779024285497</c:v>
                </c:pt>
                <c:pt idx="1092">
                  <c:v>0.63155779024285497</c:v>
                </c:pt>
                <c:pt idx="1093">
                  <c:v>0.63155779024285497</c:v>
                </c:pt>
                <c:pt idx="1094">
                  <c:v>0.63155779024285497</c:v>
                </c:pt>
                <c:pt idx="1095">
                  <c:v>0.63155779024285497</c:v>
                </c:pt>
                <c:pt idx="1096">
                  <c:v>0.63155779024285497</c:v>
                </c:pt>
                <c:pt idx="1097">
                  <c:v>0.63155779024285497</c:v>
                </c:pt>
                <c:pt idx="1098">
                  <c:v>0.63155779024285497</c:v>
                </c:pt>
                <c:pt idx="1099">
                  <c:v>0.63155779024285497</c:v>
                </c:pt>
                <c:pt idx="1100">
                  <c:v>0.63155779024285497</c:v>
                </c:pt>
                <c:pt idx="1101">
                  <c:v>0.63155779024285497</c:v>
                </c:pt>
                <c:pt idx="1102">
                  <c:v>0.63155779024285497</c:v>
                </c:pt>
                <c:pt idx="1103">
                  <c:v>0.63155779024285497</c:v>
                </c:pt>
                <c:pt idx="1104">
                  <c:v>0.63155779024285497</c:v>
                </c:pt>
                <c:pt idx="1105">
                  <c:v>0.63155779024285497</c:v>
                </c:pt>
                <c:pt idx="1106">
                  <c:v>0.63155779024285497</c:v>
                </c:pt>
                <c:pt idx="1107">
                  <c:v>0.63155779024285497</c:v>
                </c:pt>
                <c:pt idx="1108">
                  <c:v>0.63155779024285497</c:v>
                </c:pt>
                <c:pt idx="1109">
                  <c:v>0.63155779024285497</c:v>
                </c:pt>
                <c:pt idx="1110">
                  <c:v>0.63155779024285497</c:v>
                </c:pt>
                <c:pt idx="1111">
                  <c:v>0.63155779024285497</c:v>
                </c:pt>
                <c:pt idx="1112">
                  <c:v>0.63155779024285497</c:v>
                </c:pt>
                <c:pt idx="1113">
                  <c:v>0.63155779024285497</c:v>
                </c:pt>
                <c:pt idx="1114">
                  <c:v>0.63155779024285497</c:v>
                </c:pt>
                <c:pt idx="1115">
                  <c:v>0.63155779024285497</c:v>
                </c:pt>
                <c:pt idx="1116">
                  <c:v>0.63155779024285497</c:v>
                </c:pt>
                <c:pt idx="1117">
                  <c:v>0.63155779024285497</c:v>
                </c:pt>
                <c:pt idx="1118">
                  <c:v>0.63155779024285497</c:v>
                </c:pt>
                <c:pt idx="1119">
                  <c:v>0.63155779024285497</c:v>
                </c:pt>
                <c:pt idx="1120">
                  <c:v>0.63155779024285497</c:v>
                </c:pt>
                <c:pt idx="1121">
                  <c:v>0.63155779024285497</c:v>
                </c:pt>
                <c:pt idx="1122">
                  <c:v>0.63155779024285497</c:v>
                </c:pt>
                <c:pt idx="1123">
                  <c:v>0.63155779024285497</c:v>
                </c:pt>
                <c:pt idx="1124">
                  <c:v>0.63155779024285497</c:v>
                </c:pt>
                <c:pt idx="1125">
                  <c:v>0.63155779024285497</c:v>
                </c:pt>
                <c:pt idx="1126">
                  <c:v>0.63155779024285497</c:v>
                </c:pt>
                <c:pt idx="1127">
                  <c:v>0.63155779024285497</c:v>
                </c:pt>
                <c:pt idx="1128">
                  <c:v>0.63155779024285497</c:v>
                </c:pt>
                <c:pt idx="1129">
                  <c:v>0.63155779024285497</c:v>
                </c:pt>
                <c:pt idx="1130">
                  <c:v>0.63155779024285497</c:v>
                </c:pt>
                <c:pt idx="1131">
                  <c:v>0.63155779024285497</c:v>
                </c:pt>
                <c:pt idx="1132">
                  <c:v>0.63155779024285497</c:v>
                </c:pt>
                <c:pt idx="1133">
                  <c:v>0.63155779024285497</c:v>
                </c:pt>
                <c:pt idx="1134">
                  <c:v>0.63155779024285497</c:v>
                </c:pt>
                <c:pt idx="1135">
                  <c:v>0.63155779024285497</c:v>
                </c:pt>
                <c:pt idx="1136">
                  <c:v>0.63155779024285497</c:v>
                </c:pt>
                <c:pt idx="1137">
                  <c:v>0.63155779024285497</c:v>
                </c:pt>
                <c:pt idx="1138">
                  <c:v>0.63155779024285497</c:v>
                </c:pt>
                <c:pt idx="1139">
                  <c:v>0.63155779024285497</c:v>
                </c:pt>
                <c:pt idx="1140">
                  <c:v>0.63155779024285497</c:v>
                </c:pt>
                <c:pt idx="1141">
                  <c:v>0.63155779024285497</c:v>
                </c:pt>
                <c:pt idx="1142">
                  <c:v>0.63155779024285497</c:v>
                </c:pt>
                <c:pt idx="1143">
                  <c:v>0.63155779024285497</c:v>
                </c:pt>
                <c:pt idx="1144">
                  <c:v>0.63155779024285497</c:v>
                </c:pt>
                <c:pt idx="1145">
                  <c:v>0.63155779024285497</c:v>
                </c:pt>
                <c:pt idx="1146">
                  <c:v>0.63155779024285497</c:v>
                </c:pt>
                <c:pt idx="1147">
                  <c:v>0.63155779024285497</c:v>
                </c:pt>
                <c:pt idx="1148">
                  <c:v>0.63155779024285497</c:v>
                </c:pt>
                <c:pt idx="1149">
                  <c:v>0.63155779024285497</c:v>
                </c:pt>
                <c:pt idx="1150">
                  <c:v>0.63155779024285497</c:v>
                </c:pt>
                <c:pt idx="1151">
                  <c:v>0.63155779024285497</c:v>
                </c:pt>
                <c:pt idx="1152">
                  <c:v>0.63155779024285497</c:v>
                </c:pt>
                <c:pt idx="1153">
                  <c:v>0.63155779024285497</c:v>
                </c:pt>
                <c:pt idx="1154">
                  <c:v>0.63155779024285497</c:v>
                </c:pt>
                <c:pt idx="1155">
                  <c:v>0.63155779024285497</c:v>
                </c:pt>
                <c:pt idx="1156">
                  <c:v>0.63155779024285497</c:v>
                </c:pt>
                <c:pt idx="1157">
                  <c:v>0.63155779024285497</c:v>
                </c:pt>
                <c:pt idx="1158">
                  <c:v>0.63155779024285497</c:v>
                </c:pt>
                <c:pt idx="1159">
                  <c:v>0.63155779024285497</c:v>
                </c:pt>
                <c:pt idx="1160">
                  <c:v>0.63155779024285497</c:v>
                </c:pt>
                <c:pt idx="1161">
                  <c:v>0.63155779024285497</c:v>
                </c:pt>
                <c:pt idx="1162">
                  <c:v>0.63155779024285497</c:v>
                </c:pt>
                <c:pt idx="1163">
                  <c:v>0.63155779024285497</c:v>
                </c:pt>
                <c:pt idx="1164">
                  <c:v>0.63155779024285497</c:v>
                </c:pt>
                <c:pt idx="1165">
                  <c:v>0.63155779024285497</c:v>
                </c:pt>
                <c:pt idx="1166">
                  <c:v>0.63155779024285497</c:v>
                </c:pt>
                <c:pt idx="1167">
                  <c:v>0.63155779024285497</c:v>
                </c:pt>
                <c:pt idx="1168">
                  <c:v>0.63155779024285497</c:v>
                </c:pt>
                <c:pt idx="1169">
                  <c:v>0.63155779024285497</c:v>
                </c:pt>
                <c:pt idx="1170">
                  <c:v>0.63155779024285497</c:v>
                </c:pt>
                <c:pt idx="1171">
                  <c:v>0.63155779024285497</c:v>
                </c:pt>
                <c:pt idx="1172">
                  <c:v>0.63155779024285497</c:v>
                </c:pt>
                <c:pt idx="1173">
                  <c:v>0.63155779024285497</c:v>
                </c:pt>
                <c:pt idx="1174">
                  <c:v>0.63155779024285497</c:v>
                </c:pt>
                <c:pt idx="1175">
                  <c:v>0.63155779024285497</c:v>
                </c:pt>
                <c:pt idx="1176">
                  <c:v>0.63155779024285497</c:v>
                </c:pt>
                <c:pt idx="1177">
                  <c:v>0.63155779024285497</c:v>
                </c:pt>
                <c:pt idx="1178">
                  <c:v>0.63155779024285497</c:v>
                </c:pt>
                <c:pt idx="1179">
                  <c:v>0.63155779024285497</c:v>
                </c:pt>
                <c:pt idx="1180">
                  <c:v>0.63155779024285497</c:v>
                </c:pt>
                <c:pt idx="1181">
                  <c:v>0.63155779024285497</c:v>
                </c:pt>
                <c:pt idx="1182">
                  <c:v>0.63155779024285497</c:v>
                </c:pt>
                <c:pt idx="1183">
                  <c:v>0.63155779024285497</c:v>
                </c:pt>
                <c:pt idx="1184">
                  <c:v>0.63155779024285497</c:v>
                </c:pt>
                <c:pt idx="1185">
                  <c:v>0.63155779024285497</c:v>
                </c:pt>
                <c:pt idx="1186">
                  <c:v>0.63155779024285497</c:v>
                </c:pt>
                <c:pt idx="1187">
                  <c:v>0.63155779024285497</c:v>
                </c:pt>
                <c:pt idx="1188">
                  <c:v>0.63155779024285497</c:v>
                </c:pt>
                <c:pt idx="1189">
                  <c:v>0.63155779024285497</c:v>
                </c:pt>
                <c:pt idx="1190">
                  <c:v>0.63155779024285497</c:v>
                </c:pt>
                <c:pt idx="1191">
                  <c:v>0.63155779024285497</c:v>
                </c:pt>
                <c:pt idx="1192">
                  <c:v>0.63155779024285497</c:v>
                </c:pt>
                <c:pt idx="1193">
                  <c:v>0.63155779024285497</c:v>
                </c:pt>
                <c:pt idx="1194">
                  <c:v>0.63155779024285497</c:v>
                </c:pt>
                <c:pt idx="1195">
                  <c:v>0.63155779024285497</c:v>
                </c:pt>
                <c:pt idx="1196">
                  <c:v>0.63155779024285497</c:v>
                </c:pt>
                <c:pt idx="1197">
                  <c:v>0.63155779024285497</c:v>
                </c:pt>
                <c:pt idx="1198">
                  <c:v>0.63155779024285497</c:v>
                </c:pt>
                <c:pt idx="1199">
                  <c:v>0.63155779024285497</c:v>
                </c:pt>
                <c:pt idx="1200">
                  <c:v>0.63155779024285497</c:v>
                </c:pt>
                <c:pt idx="1201">
                  <c:v>0.63155779024285497</c:v>
                </c:pt>
                <c:pt idx="1202">
                  <c:v>0.63155779024285497</c:v>
                </c:pt>
                <c:pt idx="1203">
                  <c:v>0.63155779024285497</c:v>
                </c:pt>
                <c:pt idx="1204">
                  <c:v>0.63155779024285497</c:v>
                </c:pt>
                <c:pt idx="1205">
                  <c:v>0.63155779024285497</c:v>
                </c:pt>
                <c:pt idx="1206">
                  <c:v>0.63155779024285497</c:v>
                </c:pt>
                <c:pt idx="1207">
                  <c:v>0.63155779024285497</c:v>
                </c:pt>
                <c:pt idx="1208">
                  <c:v>0.63155779024285497</c:v>
                </c:pt>
                <c:pt idx="1209">
                  <c:v>0.63155779024285497</c:v>
                </c:pt>
                <c:pt idx="1210">
                  <c:v>0.63155779024285497</c:v>
                </c:pt>
                <c:pt idx="1211">
                  <c:v>0.63155779024285497</c:v>
                </c:pt>
                <c:pt idx="1212">
                  <c:v>0.63155779024285497</c:v>
                </c:pt>
                <c:pt idx="1213">
                  <c:v>0.63155779024285497</c:v>
                </c:pt>
                <c:pt idx="1214">
                  <c:v>0.63155779024285497</c:v>
                </c:pt>
                <c:pt idx="1215">
                  <c:v>0.63155779024285497</c:v>
                </c:pt>
                <c:pt idx="1216">
                  <c:v>0.63155779024285497</c:v>
                </c:pt>
                <c:pt idx="1217">
                  <c:v>0.63155779024285497</c:v>
                </c:pt>
                <c:pt idx="1218">
                  <c:v>0.63155779024285497</c:v>
                </c:pt>
                <c:pt idx="1219">
                  <c:v>0.63155779024285497</c:v>
                </c:pt>
                <c:pt idx="1220">
                  <c:v>0.63155779024285497</c:v>
                </c:pt>
                <c:pt idx="1221">
                  <c:v>0.63155779024285497</c:v>
                </c:pt>
                <c:pt idx="1222">
                  <c:v>0.63155779024285497</c:v>
                </c:pt>
                <c:pt idx="1223">
                  <c:v>0.63155779024285497</c:v>
                </c:pt>
                <c:pt idx="1224">
                  <c:v>0.63155779024285497</c:v>
                </c:pt>
                <c:pt idx="1225">
                  <c:v>0.63155779024285497</c:v>
                </c:pt>
                <c:pt idx="1226">
                  <c:v>0.63155779024285497</c:v>
                </c:pt>
                <c:pt idx="1227">
                  <c:v>0.63155779024285497</c:v>
                </c:pt>
                <c:pt idx="1228">
                  <c:v>0.63155779024285497</c:v>
                </c:pt>
                <c:pt idx="1229">
                  <c:v>0.63155779024285497</c:v>
                </c:pt>
                <c:pt idx="1230">
                  <c:v>0.63155779024285497</c:v>
                </c:pt>
                <c:pt idx="1231">
                  <c:v>0.63155779024285497</c:v>
                </c:pt>
                <c:pt idx="1232">
                  <c:v>0.63155779024285497</c:v>
                </c:pt>
                <c:pt idx="1233">
                  <c:v>0.63155779024285497</c:v>
                </c:pt>
                <c:pt idx="1234">
                  <c:v>0.63155779024285497</c:v>
                </c:pt>
                <c:pt idx="1235">
                  <c:v>0.63155779024285497</c:v>
                </c:pt>
                <c:pt idx="1236">
                  <c:v>0.63155779024285497</c:v>
                </c:pt>
                <c:pt idx="1237">
                  <c:v>0.63155779024285497</c:v>
                </c:pt>
                <c:pt idx="1238">
                  <c:v>0.63155779024285497</c:v>
                </c:pt>
                <c:pt idx="1239">
                  <c:v>0.63155779024285497</c:v>
                </c:pt>
                <c:pt idx="1240">
                  <c:v>0.63155779024285497</c:v>
                </c:pt>
                <c:pt idx="1241">
                  <c:v>0.63155779024285497</c:v>
                </c:pt>
                <c:pt idx="1242">
                  <c:v>0.63155779024285497</c:v>
                </c:pt>
                <c:pt idx="1243">
                  <c:v>0.63155779024285497</c:v>
                </c:pt>
                <c:pt idx="1244">
                  <c:v>0.63155779024285497</c:v>
                </c:pt>
                <c:pt idx="1245">
                  <c:v>0.63155779024285497</c:v>
                </c:pt>
                <c:pt idx="1246">
                  <c:v>0.63155779024285497</c:v>
                </c:pt>
                <c:pt idx="1247">
                  <c:v>0.63155779024285497</c:v>
                </c:pt>
                <c:pt idx="1248">
                  <c:v>0.63155779024285497</c:v>
                </c:pt>
                <c:pt idx="1249">
                  <c:v>0.63155779024285497</c:v>
                </c:pt>
                <c:pt idx="1250">
                  <c:v>0.63155779024285497</c:v>
                </c:pt>
                <c:pt idx="1251">
                  <c:v>0.63155779024285497</c:v>
                </c:pt>
                <c:pt idx="1252">
                  <c:v>0.63155779024285497</c:v>
                </c:pt>
                <c:pt idx="1253">
                  <c:v>0.63155779024285497</c:v>
                </c:pt>
                <c:pt idx="1254">
                  <c:v>0.63155779024285497</c:v>
                </c:pt>
                <c:pt idx="1255">
                  <c:v>0.63155779024285497</c:v>
                </c:pt>
                <c:pt idx="1256">
                  <c:v>0.63155779024285497</c:v>
                </c:pt>
                <c:pt idx="1257">
                  <c:v>0.63155779024285497</c:v>
                </c:pt>
                <c:pt idx="1258">
                  <c:v>0.63155779024285497</c:v>
                </c:pt>
                <c:pt idx="1259">
                  <c:v>0.63155779024285497</c:v>
                </c:pt>
                <c:pt idx="1260">
                  <c:v>0.63155779024285497</c:v>
                </c:pt>
                <c:pt idx="1261">
                  <c:v>0.63155779024285497</c:v>
                </c:pt>
                <c:pt idx="1262">
                  <c:v>0.63155779024285497</c:v>
                </c:pt>
                <c:pt idx="1263">
                  <c:v>0.63155779024285497</c:v>
                </c:pt>
                <c:pt idx="1264">
                  <c:v>0.63155779024285497</c:v>
                </c:pt>
                <c:pt idx="1265">
                  <c:v>0.63155779024285497</c:v>
                </c:pt>
                <c:pt idx="1266">
                  <c:v>0.63155779024285497</c:v>
                </c:pt>
                <c:pt idx="1267">
                  <c:v>0.63155779024285497</c:v>
                </c:pt>
                <c:pt idx="1268">
                  <c:v>0.63155779024285497</c:v>
                </c:pt>
                <c:pt idx="1269">
                  <c:v>0.63155779024285497</c:v>
                </c:pt>
                <c:pt idx="1270">
                  <c:v>0.63155779024285497</c:v>
                </c:pt>
                <c:pt idx="1271">
                  <c:v>0.63155779024285497</c:v>
                </c:pt>
                <c:pt idx="1272">
                  <c:v>0.63155779024285497</c:v>
                </c:pt>
                <c:pt idx="1273">
                  <c:v>0.63155779024285497</c:v>
                </c:pt>
                <c:pt idx="1274">
                  <c:v>0.63155779024285497</c:v>
                </c:pt>
                <c:pt idx="1275">
                  <c:v>0.63155779024285497</c:v>
                </c:pt>
                <c:pt idx="1276">
                  <c:v>0.63155779024285497</c:v>
                </c:pt>
                <c:pt idx="1277">
                  <c:v>0.63155779024285497</c:v>
                </c:pt>
                <c:pt idx="1278">
                  <c:v>0.63155779024285497</c:v>
                </c:pt>
                <c:pt idx="1279">
                  <c:v>0.63155779024285497</c:v>
                </c:pt>
                <c:pt idx="1280">
                  <c:v>0.63155779024285497</c:v>
                </c:pt>
                <c:pt idx="1281">
                  <c:v>0.63155779024285497</c:v>
                </c:pt>
                <c:pt idx="1282">
                  <c:v>0.63155779024285497</c:v>
                </c:pt>
                <c:pt idx="1283">
                  <c:v>0.63155779024285497</c:v>
                </c:pt>
                <c:pt idx="1284">
                  <c:v>0.63155779024285497</c:v>
                </c:pt>
                <c:pt idx="1285">
                  <c:v>0.63155779024285497</c:v>
                </c:pt>
                <c:pt idx="1286">
                  <c:v>0.63155779024285497</c:v>
                </c:pt>
                <c:pt idx="1287">
                  <c:v>0.63155779024285497</c:v>
                </c:pt>
                <c:pt idx="1288">
                  <c:v>0.63155779024285497</c:v>
                </c:pt>
                <c:pt idx="1289">
                  <c:v>0.63155779024285497</c:v>
                </c:pt>
                <c:pt idx="1290">
                  <c:v>0.63155779024285497</c:v>
                </c:pt>
                <c:pt idx="1291">
                  <c:v>0.63155779024285497</c:v>
                </c:pt>
                <c:pt idx="1292">
                  <c:v>0.63155779024285497</c:v>
                </c:pt>
                <c:pt idx="1293">
                  <c:v>0.63155779024285497</c:v>
                </c:pt>
                <c:pt idx="1294">
                  <c:v>0.63155779024285497</c:v>
                </c:pt>
                <c:pt idx="1295">
                  <c:v>0.63155779024285497</c:v>
                </c:pt>
                <c:pt idx="1296">
                  <c:v>0.63155779024285497</c:v>
                </c:pt>
                <c:pt idx="1297">
                  <c:v>0.63155779024285497</c:v>
                </c:pt>
                <c:pt idx="1298">
                  <c:v>0.63155779024285497</c:v>
                </c:pt>
                <c:pt idx="1299">
                  <c:v>0.63155779024285497</c:v>
                </c:pt>
                <c:pt idx="1300">
                  <c:v>0.63155779024285497</c:v>
                </c:pt>
                <c:pt idx="1301">
                  <c:v>0.63155779024285497</c:v>
                </c:pt>
                <c:pt idx="1302">
                  <c:v>0.63155779024285497</c:v>
                </c:pt>
                <c:pt idx="1303">
                  <c:v>0.63155779024285497</c:v>
                </c:pt>
                <c:pt idx="1304">
                  <c:v>0.63155779024285497</c:v>
                </c:pt>
                <c:pt idx="1305">
                  <c:v>0.63155779024285497</c:v>
                </c:pt>
                <c:pt idx="1306">
                  <c:v>0.63155779024285497</c:v>
                </c:pt>
                <c:pt idx="1307">
                  <c:v>0.63155779024285497</c:v>
                </c:pt>
                <c:pt idx="1308">
                  <c:v>0.63155779024285497</c:v>
                </c:pt>
                <c:pt idx="1309">
                  <c:v>0.63155779024285497</c:v>
                </c:pt>
                <c:pt idx="1310">
                  <c:v>0.63155779024285497</c:v>
                </c:pt>
                <c:pt idx="1311">
                  <c:v>0.63155779024285497</c:v>
                </c:pt>
                <c:pt idx="1312">
                  <c:v>0.63155779024285497</c:v>
                </c:pt>
                <c:pt idx="1313">
                  <c:v>0.63155779024285497</c:v>
                </c:pt>
                <c:pt idx="1314">
                  <c:v>0.63155779024285497</c:v>
                </c:pt>
                <c:pt idx="1315">
                  <c:v>0.63155779024285497</c:v>
                </c:pt>
                <c:pt idx="1316">
                  <c:v>0.63155779024285497</c:v>
                </c:pt>
                <c:pt idx="1317">
                  <c:v>0.63155779024285497</c:v>
                </c:pt>
                <c:pt idx="1318">
                  <c:v>0.63155779024285497</c:v>
                </c:pt>
                <c:pt idx="1319">
                  <c:v>0.63155779024285497</c:v>
                </c:pt>
                <c:pt idx="1320">
                  <c:v>0.63155779024285497</c:v>
                </c:pt>
                <c:pt idx="1321">
                  <c:v>0.63155779024285497</c:v>
                </c:pt>
                <c:pt idx="1322">
                  <c:v>0.63155779024285497</c:v>
                </c:pt>
                <c:pt idx="1323">
                  <c:v>0.63155779024285497</c:v>
                </c:pt>
                <c:pt idx="1324">
                  <c:v>0.63155779024285497</c:v>
                </c:pt>
                <c:pt idx="1325">
                  <c:v>0.63155779024285497</c:v>
                </c:pt>
                <c:pt idx="1326">
                  <c:v>0.63155779024285497</c:v>
                </c:pt>
                <c:pt idx="1327">
                  <c:v>0.63155779024285497</c:v>
                </c:pt>
                <c:pt idx="1328">
                  <c:v>0.63155779024285497</c:v>
                </c:pt>
                <c:pt idx="1329">
                  <c:v>0.63155779024285497</c:v>
                </c:pt>
                <c:pt idx="1330">
                  <c:v>0.63155779024285497</c:v>
                </c:pt>
                <c:pt idx="1331">
                  <c:v>0.63155779024285497</c:v>
                </c:pt>
                <c:pt idx="1332">
                  <c:v>0.63155779024285497</c:v>
                </c:pt>
                <c:pt idx="1333">
                  <c:v>0.63155779024285497</c:v>
                </c:pt>
                <c:pt idx="1334">
                  <c:v>0.63155779024285497</c:v>
                </c:pt>
                <c:pt idx="1335">
                  <c:v>0.63155779024285497</c:v>
                </c:pt>
                <c:pt idx="1336">
                  <c:v>0.63155779024285497</c:v>
                </c:pt>
                <c:pt idx="1337">
                  <c:v>0.63155779024285497</c:v>
                </c:pt>
                <c:pt idx="1338">
                  <c:v>0.63155779024285497</c:v>
                </c:pt>
                <c:pt idx="1339">
                  <c:v>0.63155779024285497</c:v>
                </c:pt>
                <c:pt idx="1340">
                  <c:v>0.63155779024285497</c:v>
                </c:pt>
                <c:pt idx="1341">
                  <c:v>0.63155779024285497</c:v>
                </c:pt>
                <c:pt idx="1342">
                  <c:v>0.63155779024285497</c:v>
                </c:pt>
                <c:pt idx="1343">
                  <c:v>0.63155779024285497</c:v>
                </c:pt>
                <c:pt idx="1344">
                  <c:v>0.63155779024285497</c:v>
                </c:pt>
                <c:pt idx="1345">
                  <c:v>0.63155779024285497</c:v>
                </c:pt>
                <c:pt idx="1346">
                  <c:v>0.63155779024285497</c:v>
                </c:pt>
                <c:pt idx="1347">
                  <c:v>0.63155779024285497</c:v>
                </c:pt>
                <c:pt idx="1348">
                  <c:v>0.63155779024285497</c:v>
                </c:pt>
                <c:pt idx="1349">
                  <c:v>0.63155779024285497</c:v>
                </c:pt>
                <c:pt idx="1350">
                  <c:v>0.63155779024285497</c:v>
                </c:pt>
                <c:pt idx="1351">
                  <c:v>0.63155779024285497</c:v>
                </c:pt>
                <c:pt idx="1352">
                  <c:v>0.63155779024285497</c:v>
                </c:pt>
                <c:pt idx="1353">
                  <c:v>0.63155779024285497</c:v>
                </c:pt>
                <c:pt idx="1354">
                  <c:v>0.63155779024285497</c:v>
                </c:pt>
                <c:pt idx="1355">
                  <c:v>0.63155779024285497</c:v>
                </c:pt>
                <c:pt idx="1356">
                  <c:v>0.63155779024285497</c:v>
                </c:pt>
                <c:pt idx="1357">
                  <c:v>0.63155779024285497</c:v>
                </c:pt>
                <c:pt idx="1358">
                  <c:v>0.63155779024285497</c:v>
                </c:pt>
                <c:pt idx="1359">
                  <c:v>0.63155779024285497</c:v>
                </c:pt>
                <c:pt idx="1360">
                  <c:v>0.63155779024285497</c:v>
                </c:pt>
                <c:pt idx="1361">
                  <c:v>0.63155779024285497</c:v>
                </c:pt>
                <c:pt idx="1362">
                  <c:v>0.63155779024285497</c:v>
                </c:pt>
                <c:pt idx="1363">
                  <c:v>0.63155779024285497</c:v>
                </c:pt>
                <c:pt idx="1364">
                  <c:v>0.63155779024285497</c:v>
                </c:pt>
                <c:pt idx="1365">
                  <c:v>0.63155779024285497</c:v>
                </c:pt>
                <c:pt idx="1366">
                  <c:v>0.63155779024285497</c:v>
                </c:pt>
                <c:pt idx="1367">
                  <c:v>0.63155779024285497</c:v>
                </c:pt>
                <c:pt idx="1368">
                  <c:v>0.63155779024285497</c:v>
                </c:pt>
                <c:pt idx="1369">
                  <c:v>0.63155779024285497</c:v>
                </c:pt>
                <c:pt idx="1370">
                  <c:v>0.63155779024285497</c:v>
                </c:pt>
                <c:pt idx="1371">
                  <c:v>0.63155779024285497</c:v>
                </c:pt>
                <c:pt idx="1372">
                  <c:v>0.63155779024285497</c:v>
                </c:pt>
                <c:pt idx="1373">
                  <c:v>0.63155779024285497</c:v>
                </c:pt>
                <c:pt idx="1374">
                  <c:v>0.63155779024285497</c:v>
                </c:pt>
                <c:pt idx="1375">
                  <c:v>0.63155779024285497</c:v>
                </c:pt>
                <c:pt idx="1376">
                  <c:v>0.63155779024285497</c:v>
                </c:pt>
                <c:pt idx="1377">
                  <c:v>0.63155779024285497</c:v>
                </c:pt>
                <c:pt idx="1378">
                  <c:v>0.63155779024285497</c:v>
                </c:pt>
                <c:pt idx="1379">
                  <c:v>0.63155779024285497</c:v>
                </c:pt>
                <c:pt idx="1380">
                  <c:v>0.63155779024285497</c:v>
                </c:pt>
                <c:pt idx="1381">
                  <c:v>0.63155779024285497</c:v>
                </c:pt>
                <c:pt idx="1382">
                  <c:v>0.63155779024285497</c:v>
                </c:pt>
                <c:pt idx="1383">
                  <c:v>0.63155779024285497</c:v>
                </c:pt>
                <c:pt idx="1384">
                  <c:v>0.63155779024285497</c:v>
                </c:pt>
                <c:pt idx="1385">
                  <c:v>0.63155779024285497</c:v>
                </c:pt>
                <c:pt idx="1386">
                  <c:v>0.63155779024285497</c:v>
                </c:pt>
                <c:pt idx="1387">
                  <c:v>0.63155779024285497</c:v>
                </c:pt>
                <c:pt idx="1388">
                  <c:v>0.63155779024285497</c:v>
                </c:pt>
                <c:pt idx="1389">
                  <c:v>0.63155779024285497</c:v>
                </c:pt>
                <c:pt idx="1390">
                  <c:v>0.63155779024285497</c:v>
                </c:pt>
                <c:pt idx="1391">
                  <c:v>0.63155779024285497</c:v>
                </c:pt>
                <c:pt idx="1392">
                  <c:v>0.63155779024285497</c:v>
                </c:pt>
                <c:pt idx="1393">
                  <c:v>0.63155779024285497</c:v>
                </c:pt>
                <c:pt idx="1394">
                  <c:v>0.63155779024285497</c:v>
                </c:pt>
                <c:pt idx="1395">
                  <c:v>0.63155779024285497</c:v>
                </c:pt>
                <c:pt idx="1396">
                  <c:v>0.63155779024285497</c:v>
                </c:pt>
                <c:pt idx="1397">
                  <c:v>0.63155779024285497</c:v>
                </c:pt>
                <c:pt idx="1398">
                  <c:v>0.63155779024285497</c:v>
                </c:pt>
                <c:pt idx="1399">
                  <c:v>0.63155779024285497</c:v>
                </c:pt>
                <c:pt idx="1400">
                  <c:v>0.63155779024285497</c:v>
                </c:pt>
                <c:pt idx="1401">
                  <c:v>0.63155779024285497</c:v>
                </c:pt>
                <c:pt idx="1402">
                  <c:v>0.63155779024285497</c:v>
                </c:pt>
                <c:pt idx="1403">
                  <c:v>0.63155779024285497</c:v>
                </c:pt>
                <c:pt idx="1404">
                  <c:v>0.63155779024285497</c:v>
                </c:pt>
                <c:pt idx="1405">
                  <c:v>0.63155779024285497</c:v>
                </c:pt>
                <c:pt idx="1406">
                  <c:v>0.63155779024285497</c:v>
                </c:pt>
                <c:pt idx="1407">
                  <c:v>0.63155779024285497</c:v>
                </c:pt>
                <c:pt idx="1408">
                  <c:v>0.63155779024285497</c:v>
                </c:pt>
                <c:pt idx="1409">
                  <c:v>0.63155779024285497</c:v>
                </c:pt>
                <c:pt idx="1410">
                  <c:v>0.63155779024285497</c:v>
                </c:pt>
                <c:pt idx="1411">
                  <c:v>0.63155779024285497</c:v>
                </c:pt>
                <c:pt idx="1412">
                  <c:v>0.63155779024285497</c:v>
                </c:pt>
                <c:pt idx="1413">
                  <c:v>0.63155779024285497</c:v>
                </c:pt>
                <c:pt idx="1414">
                  <c:v>0.63155779024285497</c:v>
                </c:pt>
                <c:pt idx="1415">
                  <c:v>0.63155779024285497</c:v>
                </c:pt>
                <c:pt idx="1416">
                  <c:v>0.63155779024285497</c:v>
                </c:pt>
                <c:pt idx="1417">
                  <c:v>0.63155779024285497</c:v>
                </c:pt>
                <c:pt idx="1418">
                  <c:v>0.63155779024285497</c:v>
                </c:pt>
                <c:pt idx="1419">
                  <c:v>0.63155779024285497</c:v>
                </c:pt>
                <c:pt idx="1420">
                  <c:v>0.63155779024285497</c:v>
                </c:pt>
                <c:pt idx="1421">
                  <c:v>0.63155779024285497</c:v>
                </c:pt>
                <c:pt idx="1422">
                  <c:v>0.63155779024285497</c:v>
                </c:pt>
                <c:pt idx="1423">
                  <c:v>0.63155779024285497</c:v>
                </c:pt>
                <c:pt idx="1424">
                  <c:v>0.63155779024285497</c:v>
                </c:pt>
                <c:pt idx="1425">
                  <c:v>0.63155779024285497</c:v>
                </c:pt>
                <c:pt idx="1426">
                  <c:v>0.63155779024285497</c:v>
                </c:pt>
                <c:pt idx="1427">
                  <c:v>0.63155779024285497</c:v>
                </c:pt>
                <c:pt idx="1428">
                  <c:v>0.63155779024285497</c:v>
                </c:pt>
                <c:pt idx="1429">
                  <c:v>0.63155779024285497</c:v>
                </c:pt>
                <c:pt idx="1430">
                  <c:v>0.63155779024285497</c:v>
                </c:pt>
                <c:pt idx="1431">
                  <c:v>0.63155779024285497</c:v>
                </c:pt>
                <c:pt idx="1432">
                  <c:v>0.63155779024285497</c:v>
                </c:pt>
                <c:pt idx="1433">
                  <c:v>0.63155779024285497</c:v>
                </c:pt>
                <c:pt idx="1434">
                  <c:v>0.63155779024285497</c:v>
                </c:pt>
                <c:pt idx="1435">
                  <c:v>0.63155779024285497</c:v>
                </c:pt>
                <c:pt idx="1436">
                  <c:v>0.63155779024285497</c:v>
                </c:pt>
                <c:pt idx="1437">
                  <c:v>0.63155779024285497</c:v>
                </c:pt>
                <c:pt idx="1438">
                  <c:v>0.63155779024285497</c:v>
                </c:pt>
                <c:pt idx="1439">
                  <c:v>0.63155779024285497</c:v>
                </c:pt>
                <c:pt idx="1440">
                  <c:v>0.63155779024285497</c:v>
                </c:pt>
                <c:pt idx="1441">
                  <c:v>0.63155779024285497</c:v>
                </c:pt>
                <c:pt idx="1442">
                  <c:v>0.63155779024285497</c:v>
                </c:pt>
                <c:pt idx="1443">
                  <c:v>0.63155779024285497</c:v>
                </c:pt>
                <c:pt idx="1444">
                  <c:v>0.63155779024285497</c:v>
                </c:pt>
                <c:pt idx="1445">
                  <c:v>0.63155779024285497</c:v>
                </c:pt>
                <c:pt idx="1446">
                  <c:v>0.63155779024285497</c:v>
                </c:pt>
                <c:pt idx="1447">
                  <c:v>0.63155779024285497</c:v>
                </c:pt>
                <c:pt idx="1448">
                  <c:v>0.63155779024285497</c:v>
                </c:pt>
                <c:pt idx="1449">
                  <c:v>0.63155779024285497</c:v>
                </c:pt>
                <c:pt idx="1450">
                  <c:v>0.63155779024285497</c:v>
                </c:pt>
                <c:pt idx="1451">
                  <c:v>0.63155779024285497</c:v>
                </c:pt>
                <c:pt idx="1452">
                  <c:v>0.63155779024285497</c:v>
                </c:pt>
                <c:pt idx="1453">
                  <c:v>0.63155779024285497</c:v>
                </c:pt>
                <c:pt idx="1454">
                  <c:v>0.63155779024285497</c:v>
                </c:pt>
                <c:pt idx="1455">
                  <c:v>0.63155779024285497</c:v>
                </c:pt>
                <c:pt idx="1456">
                  <c:v>0.63155779024285497</c:v>
                </c:pt>
                <c:pt idx="1457">
                  <c:v>0.63155779024285497</c:v>
                </c:pt>
                <c:pt idx="1458">
                  <c:v>0.63155779024285497</c:v>
                </c:pt>
                <c:pt idx="1459">
                  <c:v>0.63155779024285497</c:v>
                </c:pt>
                <c:pt idx="1460">
                  <c:v>0.63155779024285497</c:v>
                </c:pt>
                <c:pt idx="1461">
                  <c:v>0.63155779024285497</c:v>
                </c:pt>
                <c:pt idx="1462">
                  <c:v>0.63155779024285497</c:v>
                </c:pt>
                <c:pt idx="1463">
                  <c:v>0.63155779024285497</c:v>
                </c:pt>
                <c:pt idx="1464">
                  <c:v>0.63155779024285497</c:v>
                </c:pt>
                <c:pt idx="1465">
                  <c:v>0.63155779024285497</c:v>
                </c:pt>
                <c:pt idx="1466">
                  <c:v>0.63155779024285497</c:v>
                </c:pt>
                <c:pt idx="1467">
                  <c:v>0.63155779024285497</c:v>
                </c:pt>
                <c:pt idx="1468">
                  <c:v>0.63155779024285497</c:v>
                </c:pt>
                <c:pt idx="1469">
                  <c:v>0.63155779024285497</c:v>
                </c:pt>
                <c:pt idx="1470">
                  <c:v>0.63155779024285497</c:v>
                </c:pt>
                <c:pt idx="1471">
                  <c:v>0.63155779024285497</c:v>
                </c:pt>
                <c:pt idx="1472">
                  <c:v>0.63155779024285497</c:v>
                </c:pt>
                <c:pt idx="1473">
                  <c:v>0.63155779024285497</c:v>
                </c:pt>
                <c:pt idx="1474">
                  <c:v>0.63155779024285497</c:v>
                </c:pt>
                <c:pt idx="1475">
                  <c:v>0.63155779024285497</c:v>
                </c:pt>
                <c:pt idx="1476">
                  <c:v>0.63155779024285497</c:v>
                </c:pt>
                <c:pt idx="1477">
                  <c:v>0.63155779024285497</c:v>
                </c:pt>
                <c:pt idx="1478">
                  <c:v>0.63155779024285497</c:v>
                </c:pt>
                <c:pt idx="1479">
                  <c:v>0.63155779024285497</c:v>
                </c:pt>
                <c:pt idx="1480">
                  <c:v>0.63155779024285497</c:v>
                </c:pt>
                <c:pt idx="1481">
                  <c:v>0.63155779024285497</c:v>
                </c:pt>
                <c:pt idx="1482">
                  <c:v>0.63155779024285497</c:v>
                </c:pt>
                <c:pt idx="1483">
                  <c:v>0.63155779024285497</c:v>
                </c:pt>
                <c:pt idx="1484">
                  <c:v>0.63155779024285497</c:v>
                </c:pt>
                <c:pt idx="1485">
                  <c:v>0.63155779024285497</c:v>
                </c:pt>
                <c:pt idx="1486">
                  <c:v>0.63155779024285497</c:v>
                </c:pt>
                <c:pt idx="1487">
                  <c:v>0.63155779024285497</c:v>
                </c:pt>
                <c:pt idx="1488">
                  <c:v>0.63155779024285497</c:v>
                </c:pt>
                <c:pt idx="1489">
                  <c:v>0.63155779024285497</c:v>
                </c:pt>
                <c:pt idx="1490">
                  <c:v>0.63155779024285497</c:v>
                </c:pt>
                <c:pt idx="1491">
                  <c:v>0.63155779024285497</c:v>
                </c:pt>
                <c:pt idx="1492">
                  <c:v>0.63155779024285497</c:v>
                </c:pt>
                <c:pt idx="1493">
                  <c:v>0.63155779024285497</c:v>
                </c:pt>
                <c:pt idx="1494">
                  <c:v>0.63155779024285497</c:v>
                </c:pt>
                <c:pt idx="1495">
                  <c:v>0.63155779024285497</c:v>
                </c:pt>
                <c:pt idx="1496">
                  <c:v>0.63155779024285497</c:v>
                </c:pt>
                <c:pt idx="1497">
                  <c:v>0.63155779024285497</c:v>
                </c:pt>
                <c:pt idx="1498">
                  <c:v>0.63155779024285497</c:v>
                </c:pt>
                <c:pt idx="1499">
                  <c:v>0.63155779024285497</c:v>
                </c:pt>
                <c:pt idx="1500">
                  <c:v>0.63155779024285497</c:v>
                </c:pt>
                <c:pt idx="1501">
                  <c:v>0.63155779024285497</c:v>
                </c:pt>
                <c:pt idx="1502">
                  <c:v>0.63155779024285497</c:v>
                </c:pt>
                <c:pt idx="1503">
                  <c:v>0.63155779024285497</c:v>
                </c:pt>
                <c:pt idx="1504">
                  <c:v>0.63155779024285497</c:v>
                </c:pt>
                <c:pt idx="1505">
                  <c:v>0.63155779024285497</c:v>
                </c:pt>
                <c:pt idx="1506">
                  <c:v>0.63155779024285497</c:v>
                </c:pt>
                <c:pt idx="1507">
                  <c:v>0.63155779024285497</c:v>
                </c:pt>
                <c:pt idx="1508">
                  <c:v>0.63155779024285497</c:v>
                </c:pt>
                <c:pt idx="1509">
                  <c:v>0.63155779024285497</c:v>
                </c:pt>
                <c:pt idx="1510">
                  <c:v>0.63155779024285497</c:v>
                </c:pt>
                <c:pt idx="1511">
                  <c:v>0.63155779024285497</c:v>
                </c:pt>
                <c:pt idx="1512">
                  <c:v>0.63155779024285497</c:v>
                </c:pt>
                <c:pt idx="1513">
                  <c:v>0.63155779024285497</c:v>
                </c:pt>
                <c:pt idx="1514">
                  <c:v>0.63155779024285497</c:v>
                </c:pt>
                <c:pt idx="1515">
                  <c:v>0.63155779024285497</c:v>
                </c:pt>
                <c:pt idx="1516">
                  <c:v>0.63155779024285497</c:v>
                </c:pt>
                <c:pt idx="1517">
                  <c:v>0.63155779024285497</c:v>
                </c:pt>
                <c:pt idx="1518">
                  <c:v>0.63155779024285497</c:v>
                </c:pt>
                <c:pt idx="1519">
                  <c:v>0.63155779024285497</c:v>
                </c:pt>
                <c:pt idx="1520">
                  <c:v>0.63155779024285497</c:v>
                </c:pt>
                <c:pt idx="1521">
                  <c:v>0.63155779024285497</c:v>
                </c:pt>
                <c:pt idx="1522">
                  <c:v>0.63155779024285497</c:v>
                </c:pt>
                <c:pt idx="1523">
                  <c:v>0.63155779024285497</c:v>
                </c:pt>
                <c:pt idx="1524">
                  <c:v>0.63155779024285497</c:v>
                </c:pt>
                <c:pt idx="1525">
                  <c:v>0.63155779024285497</c:v>
                </c:pt>
                <c:pt idx="1526">
                  <c:v>0.63155779024285497</c:v>
                </c:pt>
                <c:pt idx="1527">
                  <c:v>0.63155779024285497</c:v>
                </c:pt>
                <c:pt idx="1528">
                  <c:v>0.63155779024285497</c:v>
                </c:pt>
                <c:pt idx="1529">
                  <c:v>0.63155779024285497</c:v>
                </c:pt>
                <c:pt idx="1530">
                  <c:v>0.63155779024285497</c:v>
                </c:pt>
                <c:pt idx="1531">
                  <c:v>0.63155779024285497</c:v>
                </c:pt>
                <c:pt idx="1532">
                  <c:v>0.63155779024285497</c:v>
                </c:pt>
                <c:pt idx="1533">
                  <c:v>0.63155779024285497</c:v>
                </c:pt>
                <c:pt idx="1534">
                  <c:v>0.63155779024285497</c:v>
                </c:pt>
                <c:pt idx="1535">
                  <c:v>0.63155779024285497</c:v>
                </c:pt>
                <c:pt idx="1536">
                  <c:v>0.63155779024285497</c:v>
                </c:pt>
                <c:pt idx="1537">
                  <c:v>0.63155779024285497</c:v>
                </c:pt>
                <c:pt idx="1538">
                  <c:v>0.63155779024285497</c:v>
                </c:pt>
                <c:pt idx="1539">
                  <c:v>0.63155779024285497</c:v>
                </c:pt>
                <c:pt idx="1540">
                  <c:v>0.63155779024285497</c:v>
                </c:pt>
                <c:pt idx="1541">
                  <c:v>0.63155779024285497</c:v>
                </c:pt>
                <c:pt idx="1542">
                  <c:v>0.63155779024285497</c:v>
                </c:pt>
                <c:pt idx="1543">
                  <c:v>0.63155779024285497</c:v>
                </c:pt>
                <c:pt idx="1544">
                  <c:v>0.63155779024285497</c:v>
                </c:pt>
                <c:pt idx="1545">
                  <c:v>0.63155779024285497</c:v>
                </c:pt>
                <c:pt idx="1546">
                  <c:v>0.63155779024285497</c:v>
                </c:pt>
                <c:pt idx="1547">
                  <c:v>0.63155779024285497</c:v>
                </c:pt>
                <c:pt idx="1548">
                  <c:v>0.63155779024285497</c:v>
                </c:pt>
                <c:pt idx="1549">
                  <c:v>0.63155779024285497</c:v>
                </c:pt>
                <c:pt idx="1550">
                  <c:v>0.63155779024285497</c:v>
                </c:pt>
                <c:pt idx="1551">
                  <c:v>0.63155779024285497</c:v>
                </c:pt>
                <c:pt idx="1552">
                  <c:v>0.63155779024285497</c:v>
                </c:pt>
                <c:pt idx="1553">
                  <c:v>0.63155779024285497</c:v>
                </c:pt>
                <c:pt idx="1554">
                  <c:v>0.63155779024285497</c:v>
                </c:pt>
                <c:pt idx="1555">
                  <c:v>0.63155779024285497</c:v>
                </c:pt>
                <c:pt idx="1556">
                  <c:v>0.63155779024285497</c:v>
                </c:pt>
                <c:pt idx="1557">
                  <c:v>0.63155779024285497</c:v>
                </c:pt>
                <c:pt idx="1558">
                  <c:v>0.63155779024285497</c:v>
                </c:pt>
                <c:pt idx="1559">
                  <c:v>0.63155779024285497</c:v>
                </c:pt>
                <c:pt idx="1560">
                  <c:v>0.63155779024285497</c:v>
                </c:pt>
                <c:pt idx="1561">
                  <c:v>0.63155779024285497</c:v>
                </c:pt>
                <c:pt idx="1562">
                  <c:v>0.63155779024285497</c:v>
                </c:pt>
                <c:pt idx="1563">
                  <c:v>0.63155779024285497</c:v>
                </c:pt>
                <c:pt idx="1564">
                  <c:v>0.63155779024285497</c:v>
                </c:pt>
                <c:pt idx="1565">
                  <c:v>0.63155779024285497</c:v>
                </c:pt>
                <c:pt idx="1566">
                  <c:v>0.63155779024285497</c:v>
                </c:pt>
                <c:pt idx="1567">
                  <c:v>0.63155779024285497</c:v>
                </c:pt>
                <c:pt idx="1568">
                  <c:v>0.63155779024285497</c:v>
                </c:pt>
                <c:pt idx="1569">
                  <c:v>0.63155779024285497</c:v>
                </c:pt>
                <c:pt idx="1570">
                  <c:v>0.63155779024285497</c:v>
                </c:pt>
                <c:pt idx="1571">
                  <c:v>0.63155779024285497</c:v>
                </c:pt>
                <c:pt idx="1572">
                  <c:v>0.63155779024285497</c:v>
                </c:pt>
                <c:pt idx="1573">
                  <c:v>0.63155779024285497</c:v>
                </c:pt>
                <c:pt idx="1574">
                  <c:v>0.63155779024285497</c:v>
                </c:pt>
                <c:pt idx="1575">
                  <c:v>0.63155779024285497</c:v>
                </c:pt>
                <c:pt idx="1576">
                  <c:v>0.63155779024285497</c:v>
                </c:pt>
                <c:pt idx="1577">
                  <c:v>0.63155779024285497</c:v>
                </c:pt>
                <c:pt idx="1578">
                  <c:v>0.63155779024285497</c:v>
                </c:pt>
                <c:pt idx="1579">
                  <c:v>0.63155779024285497</c:v>
                </c:pt>
                <c:pt idx="1580">
                  <c:v>0.63155779024285497</c:v>
                </c:pt>
                <c:pt idx="1581">
                  <c:v>0.63155779024285497</c:v>
                </c:pt>
                <c:pt idx="1582">
                  <c:v>0.63155779024285497</c:v>
                </c:pt>
                <c:pt idx="1583">
                  <c:v>0.63155779024285497</c:v>
                </c:pt>
                <c:pt idx="1584">
                  <c:v>0.63155779024285497</c:v>
                </c:pt>
                <c:pt idx="1585">
                  <c:v>0.63155779024285497</c:v>
                </c:pt>
                <c:pt idx="1586">
                  <c:v>0.63155779024285497</c:v>
                </c:pt>
                <c:pt idx="1587">
                  <c:v>0.63155779024285497</c:v>
                </c:pt>
                <c:pt idx="1588">
                  <c:v>0.63155779024285497</c:v>
                </c:pt>
                <c:pt idx="1589">
                  <c:v>0.63155779024285497</c:v>
                </c:pt>
                <c:pt idx="1590">
                  <c:v>0.63155779024285497</c:v>
                </c:pt>
                <c:pt idx="1591">
                  <c:v>0.63155779024285497</c:v>
                </c:pt>
                <c:pt idx="1592">
                  <c:v>0.63155779024285497</c:v>
                </c:pt>
                <c:pt idx="1593">
                  <c:v>0.63155779024285497</c:v>
                </c:pt>
                <c:pt idx="1594">
                  <c:v>0.63155779024285497</c:v>
                </c:pt>
                <c:pt idx="1595">
                  <c:v>0.63155779024285497</c:v>
                </c:pt>
                <c:pt idx="1596">
                  <c:v>0.63155779024285497</c:v>
                </c:pt>
                <c:pt idx="1597">
                  <c:v>0.63155779024285497</c:v>
                </c:pt>
                <c:pt idx="1598">
                  <c:v>0.63155779024285497</c:v>
                </c:pt>
                <c:pt idx="1599">
                  <c:v>0.63155779024285497</c:v>
                </c:pt>
                <c:pt idx="1600">
                  <c:v>0.63155779024285497</c:v>
                </c:pt>
                <c:pt idx="1601">
                  <c:v>0.63155779024285497</c:v>
                </c:pt>
                <c:pt idx="1602">
                  <c:v>0.63155779024285497</c:v>
                </c:pt>
                <c:pt idx="1603">
                  <c:v>0.63155779024285497</c:v>
                </c:pt>
                <c:pt idx="1604">
                  <c:v>0.63155779024285497</c:v>
                </c:pt>
                <c:pt idx="1605">
                  <c:v>0.63155779024285497</c:v>
                </c:pt>
                <c:pt idx="1606">
                  <c:v>0.63155779024285497</c:v>
                </c:pt>
                <c:pt idx="1607">
                  <c:v>0.63155779024285497</c:v>
                </c:pt>
                <c:pt idx="1608">
                  <c:v>0.63155779024285497</c:v>
                </c:pt>
                <c:pt idx="1609">
                  <c:v>0.63155779024285497</c:v>
                </c:pt>
                <c:pt idx="1610">
                  <c:v>0.63155779024285497</c:v>
                </c:pt>
                <c:pt idx="1611">
                  <c:v>0.63155779024285497</c:v>
                </c:pt>
                <c:pt idx="1612">
                  <c:v>0.63155779024285497</c:v>
                </c:pt>
                <c:pt idx="1613">
                  <c:v>0.63155779024285497</c:v>
                </c:pt>
                <c:pt idx="1614">
                  <c:v>0.63155779024285497</c:v>
                </c:pt>
                <c:pt idx="1615">
                  <c:v>0.63155779024285497</c:v>
                </c:pt>
                <c:pt idx="1616">
                  <c:v>0.63155779024285497</c:v>
                </c:pt>
                <c:pt idx="1617">
                  <c:v>0.63155779024285497</c:v>
                </c:pt>
                <c:pt idx="1618">
                  <c:v>0.63155779024285497</c:v>
                </c:pt>
                <c:pt idx="1619">
                  <c:v>0.63155779024285497</c:v>
                </c:pt>
                <c:pt idx="1620">
                  <c:v>0.63155779024285497</c:v>
                </c:pt>
                <c:pt idx="1621">
                  <c:v>0.63155779024285497</c:v>
                </c:pt>
                <c:pt idx="1622">
                  <c:v>0.63155779024285497</c:v>
                </c:pt>
                <c:pt idx="1623">
                  <c:v>0.63155779024285497</c:v>
                </c:pt>
                <c:pt idx="1624">
                  <c:v>0.63155779024285497</c:v>
                </c:pt>
                <c:pt idx="1625">
                  <c:v>0.63155779024285497</c:v>
                </c:pt>
                <c:pt idx="1626">
                  <c:v>0.63155779024285497</c:v>
                </c:pt>
                <c:pt idx="1627">
                  <c:v>0.63155779024285497</c:v>
                </c:pt>
                <c:pt idx="1628">
                  <c:v>0.63155779024285497</c:v>
                </c:pt>
                <c:pt idx="1629">
                  <c:v>0.63155779024285497</c:v>
                </c:pt>
                <c:pt idx="1630">
                  <c:v>0.63155779024285497</c:v>
                </c:pt>
                <c:pt idx="1631">
                  <c:v>0.63155779024285497</c:v>
                </c:pt>
                <c:pt idx="1632">
                  <c:v>0.63155779024285497</c:v>
                </c:pt>
                <c:pt idx="1633">
                  <c:v>0.63155779024285497</c:v>
                </c:pt>
                <c:pt idx="1634">
                  <c:v>0.63155779024285497</c:v>
                </c:pt>
                <c:pt idx="1635">
                  <c:v>0.63155779024285497</c:v>
                </c:pt>
                <c:pt idx="1636">
                  <c:v>0.63155779024285497</c:v>
                </c:pt>
                <c:pt idx="1637">
                  <c:v>0.63155779024285497</c:v>
                </c:pt>
                <c:pt idx="1638">
                  <c:v>0.63155779024285497</c:v>
                </c:pt>
                <c:pt idx="1639">
                  <c:v>0.63155779024285497</c:v>
                </c:pt>
                <c:pt idx="1640">
                  <c:v>0.63155779024285497</c:v>
                </c:pt>
                <c:pt idx="1641">
                  <c:v>0.63155779024285497</c:v>
                </c:pt>
                <c:pt idx="1642">
                  <c:v>0.63155779024285497</c:v>
                </c:pt>
                <c:pt idx="1643">
                  <c:v>0.63155779024285497</c:v>
                </c:pt>
                <c:pt idx="1644">
                  <c:v>0.63155779024285497</c:v>
                </c:pt>
                <c:pt idx="1645">
                  <c:v>0.63155779024285497</c:v>
                </c:pt>
                <c:pt idx="1646">
                  <c:v>0.63155779024285497</c:v>
                </c:pt>
                <c:pt idx="1647">
                  <c:v>0.63155779024285497</c:v>
                </c:pt>
                <c:pt idx="1648">
                  <c:v>0.63155779024285497</c:v>
                </c:pt>
                <c:pt idx="1649">
                  <c:v>0.63155779024285497</c:v>
                </c:pt>
                <c:pt idx="1650">
                  <c:v>0.63155779024285497</c:v>
                </c:pt>
                <c:pt idx="1651">
                  <c:v>0.63155779024285497</c:v>
                </c:pt>
                <c:pt idx="1652">
                  <c:v>0.63155779024285497</c:v>
                </c:pt>
                <c:pt idx="1653">
                  <c:v>0.63155779024285497</c:v>
                </c:pt>
                <c:pt idx="1654">
                  <c:v>0.63155779024285497</c:v>
                </c:pt>
                <c:pt idx="1655">
                  <c:v>0.63155779024285497</c:v>
                </c:pt>
                <c:pt idx="1656">
                  <c:v>0.63155779024285497</c:v>
                </c:pt>
                <c:pt idx="1657">
                  <c:v>0.63155779024285497</c:v>
                </c:pt>
                <c:pt idx="1658">
                  <c:v>0.63155779024285497</c:v>
                </c:pt>
                <c:pt idx="1659">
                  <c:v>0.63155779024285497</c:v>
                </c:pt>
                <c:pt idx="1660">
                  <c:v>0.63155779024285497</c:v>
                </c:pt>
                <c:pt idx="1661">
                  <c:v>0.63155779024285497</c:v>
                </c:pt>
                <c:pt idx="1662">
                  <c:v>0.63155779024285497</c:v>
                </c:pt>
                <c:pt idx="1663">
                  <c:v>0.63155779024285497</c:v>
                </c:pt>
                <c:pt idx="1664">
                  <c:v>0.63155779024285497</c:v>
                </c:pt>
                <c:pt idx="1665">
                  <c:v>0.63155779024285497</c:v>
                </c:pt>
                <c:pt idx="1666">
                  <c:v>0.63155779024285497</c:v>
                </c:pt>
                <c:pt idx="1667">
                  <c:v>0.63155779024285497</c:v>
                </c:pt>
                <c:pt idx="1668">
                  <c:v>0.63155779024285497</c:v>
                </c:pt>
                <c:pt idx="1669">
                  <c:v>0.63155779024285497</c:v>
                </c:pt>
                <c:pt idx="1670">
                  <c:v>0.63155779024285497</c:v>
                </c:pt>
                <c:pt idx="1671">
                  <c:v>0.63155779024285497</c:v>
                </c:pt>
                <c:pt idx="1672">
                  <c:v>0.63155779024285497</c:v>
                </c:pt>
                <c:pt idx="1673">
                  <c:v>0.63155779024285497</c:v>
                </c:pt>
                <c:pt idx="1674">
                  <c:v>0.63155779024285497</c:v>
                </c:pt>
                <c:pt idx="1675">
                  <c:v>0.63155779024285497</c:v>
                </c:pt>
                <c:pt idx="1676">
                  <c:v>0.63155779024285497</c:v>
                </c:pt>
                <c:pt idx="1677">
                  <c:v>0.63155779024285497</c:v>
                </c:pt>
                <c:pt idx="1678">
                  <c:v>0.63155779024285497</c:v>
                </c:pt>
                <c:pt idx="1679">
                  <c:v>0.63155779024285497</c:v>
                </c:pt>
                <c:pt idx="1680">
                  <c:v>0.63155779024285497</c:v>
                </c:pt>
                <c:pt idx="1681">
                  <c:v>0.63155779024285497</c:v>
                </c:pt>
                <c:pt idx="1682">
                  <c:v>0.63155779024285497</c:v>
                </c:pt>
                <c:pt idx="1683">
                  <c:v>0.63155779024285497</c:v>
                </c:pt>
                <c:pt idx="1684">
                  <c:v>0.63155779024285497</c:v>
                </c:pt>
                <c:pt idx="1685">
                  <c:v>0.63155779024285497</c:v>
                </c:pt>
                <c:pt idx="1686">
                  <c:v>0.63155779024285497</c:v>
                </c:pt>
                <c:pt idx="1687">
                  <c:v>0.63155779024285497</c:v>
                </c:pt>
                <c:pt idx="1688">
                  <c:v>0.63155779024285497</c:v>
                </c:pt>
                <c:pt idx="1689">
                  <c:v>0.63155779024285497</c:v>
                </c:pt>
                <c:pt idx="1690">
                  <c:v>0.63155779024285497</c:v>
                </c:pt>
                <c:pt idx="1691">
                  <c:v>0.63155779024285497</c:v>
                </c:pt>
                <c:pt idx="1692">
                  <c:v>0.63155779024285497</c:v>
                </c:pt>
                <c:pt idx="1693">
                  <c:v>0.63155779024285497</c:v>
                </c:pt>
                <c:pt idx="1694">
                  <c:v>0.63155779024285497</c:v>
                </c:pt>
                <c:pt idx="1695">
                  <c:v>0.63155779024285497</c:v>
                </c:pt>
                <c:pt idx="1696">
                  <c:v>0.63155779024285497</c:v>
                </c:pt>
                <c:pt idx="1697">
                  <c:v>0.63155779024285497</c:v>
                </c:pt>
                <c:pt idx="1698">
                  <c:v>0.63155779024285497</c:v>
                </c:pt>
                <c:pt idx="1699">
                  <c:v>0.63155779024285497</c:v>
                </c:pt>
                <c:pt idx="1700">
                  <c:v>0.63155779024285497</c:v>
                </c:pt>
                <c:pt idx="1701">
                  <c:v>0.63155779024285497</c:v>
                </c:pt>
                <c:pt idx="1702">
                  <c:v>0.63155779024285497</c:v>
                </c:pt>
                <c:pt idx="1703">
                  <c:v>0.63155779024285497</c:v>
                </c:pt>
                <c:pt idx="1704">
                  <c:v>0.63155779024285497</c:v>
                </c:pt>
                <c:pt idx="1705">
                  <c:v>0.63155779024285497</c:v>
                </c:pt>
                <c:pt idx="1706">
                  <c:v>0.63155779024285497</c:v>
                </c:pt>
                <c:pt idx="1707">
                  <c:v>0.63155779024285497</c:v>
                </c:pt>
                <c:pt idx="1708">
                  <c:v>0.63155779024285497</c:v>
                </c:pt>
                <c:pt idx="1709">
                  <c:v>0.63155779024285497</c:v>
                </c:pt>
                <c:pt idx="1710">
                  <c:v>0.63155779024285497</c:v>
                </c:pt>
                <c:pt idx="1711">
                  <c:v>0.63155779024285497</c:v>
                </c:pt>
                <c:pt idx="1712">
                  <c:v>0.63155779024285497</c:v>
                </c:pt>
                <c:pt idx="1713">
                  <c:v>0.63155779024285497</c:v>
                </c:pt>
                <c:pt idx="1714">
                  <c:v>0.63155779024285497</c:v>
                </c:pt>
                <c:pt idx="1715">
                  <c:v>0.63155779024285497</c:v>
                </c:pt>
                <c:pt idx="1716">
                  <c:v>0.63155779024285497</c:v>
                </c:pt>
                <c:pt idx="1717">
                  <c:v>0.63155779024285497</c:v>
                </c:pt>
                <c:pt idx="1718">
                  <c:v>0.63155779024285497</c:v>
                </c:pt>
                <c:pt idx="1719">
                  <c:v>0.63155779024285497</c:v>
                </c:pt>
                <c:pt idx="1720">
                  <c:v>0.63155779024285497</c:v>
                </c:pt>
                <c:pt idx="1721">
                  <c:v>0.63155779024285497</c:v>
                </c:pt>
                <c:pt idx="1722">
                  <c:v>0.63155779024285497</c:v>
                </c:pt>
                <c:pt idx="1723">
                  <c:v>0.63155779024285497</c:v>
                </c:pt>
                <c:pt idx="1724">
                  <c:v>0.63155779024285497</c:v>
                </c:pt>
                <c:pt idx="1725">
                  <c:v>0.63155779024285497</c:v>
                </c:pt>
                <c:pt idx="1726">
                  <c:v>0.63155779024285497</c:v>
                </c:pt>
                <c:pt idx="1727">
                  <c:v>0.63155779024285497</c:v>
                </c:pt>
                <c:pt idx="1728">
                  <c:v>0.63155779024285497</c:v>
                </c:pt>
                <c:pt idx="1729">
                  <c:v>0.63155779024285497</c:v>
                </c:pt>
                <c:pt idx="1730">
                  <c:v>0.63155779024285497</c:v>
                </c:pt>
                <c:pt idx="1731">
                  <c:v>0.63155779024285497</c:v>
                </c:pt>
                <c:pt idx="1732">
                  <c:v>0.63155779024285497</c:v>
                </c:pt>
                <c:pt idx="1733">
                  <c:v>0.63155779024285497</c:v>
                </c:pt>
                <c:pt idx="1734">
                  <c:v>0.63155779024285497</c:v>
                </c:pt>
                <c:pt idx="1735">
                  <c:v>0.63155779024285497</c:v>
                </c:pt>
                <c:pt idx="1736">
                  <c:v>0.63155779024285497</c:v>
                </c:pt>
                <c:pt idx="1737">
                  <c:v>0.63155779024285497</c:v>
                </c:pt>
                <c:pt idx="1738">
                  <c:v>0.63155779024285497</c:v>
                </c:pt>
                <c:pt idx="1739">
                  <c:v>0.63155779024285497</c:v>
                </c:pt>
                <c:pt idx="1740">
                  <c:v>0.63155779024285497</c:v>
                </c:pt>
                <c:pt idx="1741">
                  <c:v>0.63155779024285497</c:v>
                </c:pt>
                <c:pt idx="1742">
                  <c:v>0.63155779024285497</c:v>
                </c:pt>
                <c:pt idx="1743">
                  <c:v>0.63155779024285497</c:v>
                </c:pt>
                <c:pt idx="1744">
                  <c:v>0.63155779024285497</c:v>
                </c:pt>
                <c:pt idx="1745">
                  <c:v>0.63155779024285497</c:v>
                </c:pt>
                <c:pt idx="1746">
                  <c:v>0.63155779024285497</c:v>
                </c:pt>
                <c:pt idx="1747">
                  <c:v>0.63155779024285497</c:v>
                </c:pt>
                <c:pt idx="1748">
                  <c:v>0.63155779024285497</c:v>
                </c:pt>
                <c:pt idx="1749">
                  <c:v>0.63155779024285497</c:v>
                </c:pt>
                <c:pt idx="1750">
                  <c:v>0.63155779024285497</c:v>
                </c:pt>
                <c:pt idx="1751">
                  <c:v>0.63155779024285497</c:v>
                </c:pt>
                <c:pt idx="1752">
                  <c:v>0.63155779024285497</c:v>
                </c:pt>
                <c:pt idx="1753">
                  <c:v>0.63155779024285497</c:v>
                </c:pt>
                <c:pt idx="1754">
                  <c:v>0.63155779024285497</c:v>
                </c:pt>
                <c:pt idx="1755">
                  <c:v>0.63155779024285497</c:v>
                </c:pt>
                <c:pt idx="1756">
                  <c:v>0.63155779024285497</c:v>
                </c:pt>
                <c:pt idx="1757">
                  <c:v>0.63155779024285497</c:v>
                </c:pt>
                <c:pt idx="1758">
                  <c:v>0.63155779024285497</c:v>
                </c:pt>
                <c:pt idx="1759">
                  <c:v>0.63155779024285497</c:v>
                </c:pt>
                <c:pt idx="1760">
                  <c:v>0.63155779024285497</c:v>
                </c:pt>
                <c:pt idx="1761">
                  <c:v>0.63155779024285497</c:v>
                </c:pt>
                <c:pt idx="1762">
                  <c:v>0.63155779024285497</c:v>
                </c:pt>
                <c:pt idx="1763">
                  <c:v>0.63155779024285497</c:v>
                </c:pt>
                <c:pt idx="1764">
                  <c:v>0.63155779024285497</c:v>
                </c:pt>
                <c:pt idx="1765">
                  <c:v>0.63155779024285497</c:v>
                </c:pt>
                <c:pt idx="1766">
                  <c:v>0.63155779024285497</c:v>
                </c:pt>
                <c:pt idx="1767">
                  <c:v>0.63155779024285497</c:v>
                </c:pt>
                <c:pt idx="1768">
                  <c:v>0.63155779024285497</c:v>
                </c:pt>
                <c:pt idx="1769">
                  <c:v>0.63155779024285497</c:v>
                </c:pt>
                <c:pt idx="1770">
                  <c:v>0.63155779024285497</c:v>
                </c:pt>
                <c:pt idx="1771">
                  <c:v>0.63155779024285497</c:v>
                </c:pt>
                <c:pt idx="1772">
                  <c:v>0.63155779024285497</c:v>
                </c:pt>
                <c:pt idx="1773">
                  <c:v>0.63155779024285497</c:v>
                </c:pt>
                <c:pt idx="1774">
                  <c:v>0.63155779024285497</c:v>
                </c:pt>
                <c:pt idx="1775">
                  <c:v>0.63155779024285497</c:v>
                </c:pt>
                <c:pt idx="1776">
                  <c:v>0.63155779024285497</c:v>
                </c:pt>
                <c:pt idx="1777">
                  <c:v>0.63155779024285497</c:v>
                </c:pt>
                <c:pt idx="1778">
                  <c:v>0.63155779024285497</c:v>
                </c:pt>
                <c:pt idx="1779">
                  <c:v>0.63155779024285497</c:v>
                </c:pt>
                <c:pt idx="1780">
                  <c:v>0.63155779024285497</c:v>
                </c:pt>
                <c:pt idx="1781">
                  <c:v>0.63155779024285497</c:v>
                </c:pt>
                <c:pt idx="1782">
                  <c:v>0.63155779024285497</c:v>
                </c:pt>
                <c:pt idx="1783">
                  <c:v>0.63155779024285497</c:v>
                </c:pt>
                <c:pt idx="1784">
                  <c:v>0.63155779024285497</c:v>
                </c:pt>
                <c:pt idx="1785">
                  <c:v>0.63155779024285497</c:v>
                </c:pt>
                <c:pt idx="1786">
                  <c:v>0.63155779024285497</c:v>
                </c:pt>
                <c:pt idx="1787">
                  <c:v>0.63155779024285497</c:v>
                </c:pt>
                <c:pt idx="1788">
                  <c:v>0.63155779024285497</c:v>
                </c:pt>
                <c:pt idx="1789">
                  <c:v>0.63155779024285497</c:v>
                </c:pt>
                <c:pt idx="1790">
                  <c:v>0.63155779024285497</c:v>
                </c:pt>
                <c:pt idx="1791">
                  <c:v>0.63155779024285497</c:v>
                </c:pt>
                <c:pt idx="1792">
                  <c:v>0.63155779024285497</c:v>
                </c:pt>
                <c:pt idx="1793">
                  <c:v>0.63155779024285497</c:v>
                </c:pt>
                <c:pt idx="1794">
                  <c:v>0.63155779024285497</c:v>
                </c:pt>
                <c:pt idx="1795">
                  <c:v>0.63155779024285497</c:v>
                </c:pt>
                <c:pt idx="1796">
                  <c:v>0.63155779024285497</c:v>
                </c:pt>
                <c:pt idx="1797">
                  <c:v>0.63155779024285497</c:v>
                </c:pt>
                <c:pt idx="1798">
                  <c:v>0.63155779024285497</c:v>
                </c:pt>
                <c:pt idx="1799">
                  <c:v>0.63155779024285497</c:v>
                </c:pt>
                <c:pt idx="1800">
                  <c:v>0.63155779024285497</c:v>
                </c:pt>
                <c:pt idx="1801">
                  <c:v>0.63155779024285497</c:v>
                </c:pt>
                <c:pt idx="1802">
                  <c:v>0.63155779024285497</c:v>
                </c:pt>
                <c:pt idx="1803">
                  <c:v>0.63155779024285497</c:v>
                </c:pt>
                <c:pt idx="1804">
                  <c:v>0.63155779024285497</c:v>
                </c:pt>
                <c:pt idx="1805">
                  <c:v>0.63155779024285497</c:v>
                </c:pt>
                <c:pt idx="1806">
                  <c:v>0.63155779024285497</c:v>
                </c:pt>
                <c:pt idx="1807">
                  <c:v>0.63155779024285497</c:v>
                </c:pt>
                <c:pt idx="1808">
                  <c:v>0.63155779024285497</c:v>
                </c:pt>
                <c:pt idx="1809">
                  <c:v>0.63155779024285497</c:v>
                </c:pt>
                <c:pt idx="1810">
                  <c:v>0.63155779024285497</c:v>
                </c:pt>
                <c:pt idx="1811">
                  <c:v>0.63155779024285497</c:v>
                </c:pt>
                <c:pt idx="1812">
                  <c:v>0.63155779024285497</c:v>
                </c:pt>
                <c:pt idx="1813">
                  <c:v>0.63155779024285497</c:v>
                </c:pt>
                <c:pt idx="1814">
                  <c:v>0.63155779024285497</c:v>
                </c:pt>
                <c:pt idx="1815">
                  <c:v>0.63155779024285497</c:v>
                </c:pt>
                <c:pt idx="1816">
                  <c:v>0.63155779024285497</c:v>
                </c:pt>
                <c:pt idx="1817">
                  <c:v>0.63155779024285497</c:v>
                </c:pt>
                <c:pt idx="1818">
                  <c:v>0.63155779024285497</c:v>
                </c:pt>
                <c:pt idx="1819">
                  <c:v>0.63155779024285497</c:v>
                </c:pt>
                <c:pt idx="1820">
                  <c:v>0.63155779024285497</c:v>
                </c:pt>
                <c:pt idx="1821">
                  <c:v>0.63155779024285497</c:v>
                </c:pt>
                <c:pt idx="1822">
                  <c:v>0.63155779024285497</c:v>
                </c:pt>
                <c:pt idx="1823">
                  <c:v>0.63155779024285497</c:v>
                </c:pt>
                <c:pt idx="1824">
                  <c:v>0.63155779024285497</c:v>
                </c:pt>
                <c:pt idx="1825">
                  <c:v>0.63155779024285497</c:v>
                </c:pt>
                <c:pt idx="1826">
                  <c:v>0.63155779024285497</c:v>
                </c:pt>
                <c:pt idx="1827">
                  <c:v>0.63155779024285497</c:v>
                </c:pt>
                <c:pt idx="1828">
                  <c:v>0.63155779024285497</c:v>
                </c:pt>
                <c:pt idx="1829">
                  <c:v>0.63155779024285497</c:v>
                </c:pt>
                <c:pt idx="1830">
                  <c:v>0.63155779024285497</c:v>
                </c:pt>
                <c:pt idx="1831">
                  <c:v>0.63155779024285497</c:v>
                </c:pt>
                <c:pt idx="1832">
                  <c:v>0.63155779024285497</c:v>
                </c:pt>
                <c:pt idx="1833">
                  <c:v>0.63155779024285497</c:v>
                </c:pt>
                <c:pt idx="1834">
                  <c:v>0.63155779024285497</c:v>
                </c:pt>
                <c:pt idx="1835">
                  <c:v>0.63155779024285497</c:v>
                </c:pt>
                <c:pt idx="1836">
                  <c:v>0.63155779024285497</c:v>
                </c:pt>
                <c:pt idx="1837">
                  <c:v>0.63155779024285497</c:v>
                </c:pt>
                <c:pt idx="1838">
                  <c:v>0.63155779024285497</c:v>
                </c:pt>
                <c:pt idx="1839">
                  <c:v>0.63155779024285497</c:v>
                </c:pt>
                <c:pt idx="1840">
                  <c:v>0.63155779024285497</c:v>
                </c:pt>
                <c:pt idx="1841">
                  <c:v>0.63155779024285497</c:v>
                </c:pt>
                <c:pt idx="1842">
                  <c:v>0.63155779024285497</c:v>
                </c:pt>
                <c:pt idx="1843">
                  <c:v>0.63155779024285497</c:v>
                </c:pt>
                <c:pt idx="1844">
                  <c:v>0.63155779024285497</c:v>
                </c:pt>
                <c:pt idx="1845">
                  <c:v>0.63155779024285497</c:v>
                </c:pt>
                <c:pt idx="1846">
                  <c:v>0.63155779024285497</c:v>
                </c:pt>
                <c:pt idx="1847">
                  <c:v>0.63155779024285497</c:v>
                </c:pt>
                <c:pt idx="1848">
                  <c:v>0.63155779024285497</c:v>
                </c:pt>
                <c:pt idx="1849">
                  <c:v>0.63155779024285497</c:v>
                </c:pt>
                <c:pt idx="1850">
                  <c:v>0.63155779024285497</c:v>
                </c:pt>
                <c:pt idx="1851">
                  <c:v>0.63155779024285497</c:v>
                </c:pt>
                <c:pt idx="1852">
                  <c:v>0.63155779024285497</c:v>
                </c:pt>
                <c:pt idx="1853">
                  <c:v>0.63155779024285497</c:v>
                </c:pt>
                <c:pt idx="1854">
                  <c:v>0.63155779024285497</c:v>
                </c:pt>
                <c:pt idx="1855">
                  <c:v>0.63155779024285497</c:v>
                </c:pt>
                <c:pt idx="1856">
                  <c:v>0.63155779024285497</c:v>
                </c:pt>
                <c:pt idx="1857">
                  <c:v>0.63155779024285497</c:v>
                </c:pt>
                <c:pt idx="1858">
                  <c:v>0.63155779024285497</c:v>
                </c:pt>
                <c:pt idx="1859">
                  <c:v>0.63155779024285497</c:v>
                </c:pt>
                <c:pt idx="1860">
                  <c:v>0.63155779024285497</c:v>
                </c:pt>
                <c:pt idx="1861">
                  <c:v>0.63155779024285497</c:v>
                </c:pt>
                <c:pt idx="1862">
                  <c:v>0.63155779024285497</c:v>
                </c:pt>
                <c:pt idx="1863">
                  <c:v>0.63155779024285497</c:v>
                </c:pt>
                <c:pt idx="1864">
                  <c:v>0.63155779024285497</c:v>
                </c:pt>
                <c:pt idx="1865">
                  <c:v>0.63155779024285497</c:v>
                </c:pt>
                <c:pt idx="1866">
                  <c:v>0.63155779024285497</c:v>
                </c:pt>
                <c:pt idx="1867">
                  <c:v>0.63155779024285497</c:v>
                </c:pt>
                <c:pt idx="1868">
                  <c:v>0.63155779024285497</c:v>
                </c:pt>
                <c:pt idx="1869">
                  <c:v>0.63155779024285497</c:v>
                </c:pt>
                <c:pt idx="1870">
                  <c:v>0.63155779024285497</c:v>
                </c:pt>
                <c:pt idx="1871">
                  <c:v>0.63155779024285497</c:v>
                </c:pt>
                <c:pt idx="1872">
                  <c:v>0.63155779024285497</c:v>
                </c:pt>
                <c:pt idx="1873">
                  <c:v>0.63155779024285497</c:v>
                </c:pt>
                <c:pt idx="1874">
                  <c:v>0.63155779024285497</c:v>
                </c:pt>
                <c:pt idx="1875">
                  <c:v>0.63155779024285497</c:v>
                </c:pt>
                <c:pt idx="1876">
                  <c:v>0.63155779024285497</c:v>
                </c:pt>
                <c:pt idx="1877">
                  <c:v>0.63155779024285497</c:v>
                </c:pt>
                <c:pt idx="1878">
                  <c:v>0.63155779024285497</c:v>
                </c:pt>
                <c:pt idx="1879">
                  <c:v>0.63155779024285497</c:v>
                </c:pt>
                <c:pt idx="1880">
                  <c:v>0.63155779024285497</c:v>
                </c:pt>
                <c:pt idx="1881">
                  <c:v>0.63155779024285497</c:v>
                </c:pt>
                <c:pt idx="1882">
                  <c:v>0.63155779024285497</c:v>
                </c:pt>
                <c:pt idx="1883">
                  <c:v>0.63155779024285497</c:v>
                </c:pt>
                <c:pt idx="1884">
                  <c:v>0.63155779024285497</c:v>
                </c:pt>
                <c:pt idx="1885">
                  <c:v>0.63155779024285497</c:v>
                </c:pt>
                <c:pt idx="1886">
                  <c:v>0.63155779024285497</c:v>
                </c:pt>
                <c:pt idx="1887">
                  <c:v>0.63155779024285497</c:v>
                </c:pt>
                <c:pt idx="1888">
                  <c:v>0.63155779024285497</c:v>
                </c:pt>
                <c:pt idx="1889">
                  <c:v>0.63155779024285497</c:v>
                </c:pt>
                <c:pt idx="1890">
                  <c:v>0.63155779024285497</c:v>
                </c:pt>
                <c:pt idx="1891">
                  <c:v>0.63155779024285497</c:v>
                </c:pt>
                <c:pt idx="1892">
                  <c:v>0.63155779024285497</c:v>
                </c:pt>
                <c:pt idx="1893">
                  <c:v>0.63155779024285497</c:v>
                </c:pt>
                <c:pt idx="1894">
                  <c:v>0.63155779024285497</c:v>
                </c:pt>
                <c:pt idx="1895">
                  <c:v>0.63155779024285497</c:v>
                </c:pt>
                <c:pt idx="1896">
                  <c:v>0.63155779024285497</c:v>
                </c:pt>
                <c:pt idx="1897">
                  <c:v>0.63155779024285497</c:v>
                </c:pt>
                <c:pt idx="1898">
                  <c:v>0.63155779024285497</c:v>
                </c:pt>
                <c:pt idx="1899">
                  <c:v>0.63155779024285497</c:v>
                </c:pt>
                <c:pt idx="1900">
                  <c:v>0.63155779024285497</c:v>
                </c:pt>
                <c:pt idx="1901">
                  <c:v>0.63155779024285497</c:v>
                </c:pt>
                <c:pt idx="1902">
                  <c:v>0.63155779024285497</c:v>
                </c:pt>
                <c:pt idx="1903">
                  <c:v>0.63155779024285497</c:v>
                </c:pt>
                <c:pt idx="1904">
                  <c:v>0.63155779024285497</c:v>
                </c:pt>
                <c:pt idx="1905">
                  <c:v>0.63155779024285497</c:v>
                </c:pt>
                <c:pt idx="1906">
                  <c:v>0.63155779024285497</c:v>
                </c:pt>
                <c:pt idx="1907">
                  <c:v>0.63155779024285497</c:v>
                </c:pt>
                <c:pt idx="1908">
                  <c:v>0.63155779024285497</c:v>
                </c:pt>
                <c:pt idx="1909">
                  <c:v>0.63155779024285497</c:v>
                </c:pt>
                <c:pt idx="1910">
                  <c:v>0.63155779024285497</c:v>
                </c:pt>
                <c:pt idx="1911">
                  <c:v>0.63155779024285497</c:v>
                </c:pt>
                <c:pt idx="1912">
                  <c:v>0.63155779024285497</c:v>
                </c:pt>
                <c:pt idx="1913">
                  <c:v>0.63155779024285497</c:v>
                </c:pt>
                <c:pt idx="1914">
                  <c:v>0.63155779024285497</c:v>
                </c:pt>
                <c:pt idx="1915">
                  <c:v>0.63155779024285497</c:v>
                </c:pt>
                <c:pt idx="1916">
                  <c:v>0.63155779024285497</c:v>
                </c:pt>
                <c:pt idx="1917">
                  <c:v>0.63155779024285497</c:v>
                </c:pt>
                <c:pt idx="1918">
                  <c:v>0.63155779024285497</c:v>
                </c:pt>
                <c:pt idx="1919">
                  <c:v>0.63155779024285497</c:v>
                </c:pt>
                <c:pt idx="1920">
                  <c:v>0.63155779024285497</c:v>
                </c:pt>
                <c:pt idx="1921">
                  <c:v>0.63155779024285497</c:v>
                </c:pt>
                <c:pt idx="1922">
                  <c:v>0.63155779024285497</c:v>
                </c:pt>
                <c:pt idx="1923">
                  <c:v>0.63155779024285497</c:v>
                </c:pt>
                <c:pt idx="1924">
                  <c:v>0.63155779024285497</c:v>
                </c:pt>
                <c:pt idx="1925">
                  <c:v>0.63155779024285497</c:v>
                </c:pt>
                <c:pt idx="1926">
                  <c:v>0.63155779024285497</c:v>
                </c:pt>
                <c:pt idx="1927">
                  <c:v>0.63155779024285497</c:v>
                </c:pt>
                <c:pt idx="1928">
                  <c:v>0.63155779024285497</c:v>
                </c:pt>
                <c:pt idx="1929">
                  <c:v>0.63155779024285497</c:v>
                </c:pt>
                <c:pt idx="1930">
                  <c:v>0.63155779024285497</c:v>
                </c:pt>
                <c:pt idx="1931">
                  <c:v>0.63155779024285497</c:v>
                </c:pt>
                <c:pt idx="1932">
                  <c:v>0.63155779024285497</c:v>
                </c:pt>
                <c:pt idx="1933">
                  <c:v>0.63155779024285497</c:v>
                </c:pt>
                <c:pt idx="1934">
                  <c:v>0.63155779024285497</c:v>
                </c:pt>
                <c:pt idx="1935">
                  <c:v>0.63155779024285497</c:v>
                </c:pt>
                <c:pt idx="1936">
                  <c:v>0.63155779024285497</c:v>
                </c:pt>
                <c:pt idx="1937">
                  <c:v>0.63155779024285497</c:v>
                </c:pt>
                <c:pt idx="1938">
                  <c:v>0.63155779024285497</c:v>
                </c:pt>
                <c:pt idx="1939">
                  <c:v>0.63155779024285497</c:v>
                </c:pt>
                <c:pt idx="1940">
                  <c:v>0.63155779024285497</c:v>
                </c:pt>
                <c:pt idx="1941">
                  <c:v>0.63155779024285497</c:v>
                </c:pt>
                <c:pt idx="1942">
                  <c:v>0.63155779024285497</c:v>
                </c:pt>
                <c:pt idx="1943">
                  <c:v>0.63155779024285497</c:v>
                </c:pt>
                <c:pt idx="1944">
                  <c:v>0.63155779024285497</c:v>
                </c:pt>
                <c:pt idx="1945">
                  <c:v>0.63155779024285497</c:v>
                </c:pt>
                <c:pt idx="1946">
                  <c:v>0.63155779024285497</c:v>
                </c:pt>
                <c:pt idx="1947">
                  <c:v>0.63155779024285497</c:v>
                </c:pt>
                <c:pt idx="1948">
                  <c:v>0.63155779024285497</c:v>
                </c:pt>
                <c:pt idx="1949">
                  <c:v>0.63155779024285497</c:v>
                </c:pt>
                <c:pt idx="1950">
                  <c:v>0.63155779024285497</c:v>
                </c:pt>
                <c:pt idx="1951">
                  <c:v>0.63155779024285497</c:v>
                </c:pt>
                <c:pt idx="1952">
                  <c:v>0.63155779024285497</c:v>
                </c:pt>
                <c:pt idx="1953">
                  <c:v>0.63155779024285497</c:v>
                </c:pt>
                <c:pt idx="1954">
                  <c:v>0.63155779024285497</c:v>
                </c:pt>
                <c:pt idx="1955">
                  <c:v>0.63155779024285497</c:v>
                </c:pt>
                <c:pt idx="1956">
                  <c:v>0.63155779024285497</c:v>
                </c:pt>
                <c:pt idx="1957">
                  <c:v>0.63155779024285497</c:v>
                </c:pt>
                <c:pt idx="1958">
                  <c:v>0.63155779024285497</c:v>
                </c:pt>
                <c:pt idx="1959">
                  <c:v>0.63155779024285497</c:v>
                </c:pt>
                <c:pt idx="1960">
                  <c:v>0.63155779024285497</c:v>
                </c:pt>
                <c:pt idx="1961">
                  <c:v>0.63155779024285497</c:v>
                </c:pt>
                <c:pt idx="1962">
                  <c:v>0.63155779024285497</c:v>
                </c:pt>
                <c:pt idx="1963">
                  <c:v>0.63155779024285497</c:v>
                </c:pt>
                <c:pt idx="1964">
                  <c:v>0.63155779024285497</c:v>
                </c:pt>
                <c:pt idx="1965">
                  <c:v>0.63155779024285497</c:v>
                </c:pt>
                <c:pt idx="1966">
                  <c:v>0.63155779024285497</c:v>
                </c:pt>
                <c:pt idx="1967">
                  <c:v>0.63155779024285497</c:v>
                </c:pt>
                <c:pt idx="1968">
                  <c:v>0.63155779024285497</c:v>
                </c:pt>
                <c:pt idx="1969">
                  <c:v>0.63155779024285497</c:v>
                </c:pt>
                <c:pt idx="1970">
                  <c:v>0.63155779024285497</c:v>
                </c:pt>
                <c:pt idx="1971">
                  <c:v>0.63155779024285497</c:v>
                </c:pt>
                <c:pt idx="1972">
                  <c:v>0.63155779024285497</c:v>
                </c:pt>
                <c:pt idx="1973">
                  <c:v>0.63155779024285497</c:v>
                </c:pt>
                <c:pt idx="1974">
                  <c:v>0.63155779024285497</c:v>
                </c:pt>
                <c:pt idx="1975">
                  <c:v>0.63155779024285497</c:v>
                </c:pt>
                <c:pt idx="1976">
                  <c:v>0.63155779024285497</c:v>
                </c:pt>
                <c:pt idx="1977">
                  <c:v>0.63155779024285497</c:v>
                </c:pt>
                <c:pt idx="1978">
                  <c:v>0.63155779024285497</c:v>
                </c:pt>
                <c:pt idx="1979">
                  <c:v>0.63155779024285497</c:v>
                </c:pt>
                <c:pt idx="1980">
                  <c:v>0.63155779024285497</c:v>
                </c:pt>
                <c:pt idx="1981">
                  <c:v>0.63155779024285497</c:v>
                </c:pt>
                <c:pt idx="1982">
                  <c:v>0.63155779024285497</c:v>
                </c:pt>
                <c:pt idx="1983">
                  <c:v>0.63155779024285497</c:v>
                </c:pt>
                <c:pt idx="1984">
                  <c:v>0.63155779024285497</c:v>
                </c:pt>
                <c:pt idx="1985">
                  <c:v>0.63155779024285497</c:v>
                </c:pt>
                <c:pt idx="1986">
                  <c:v>0.63155779024285497</c:v>
                </c:pt>
                <c:pt idx="1987">
                  <c:v>0.63155779024285497</c:v>
                </c:pt>
                <c:pt idx="1988">
                  <c:v>0.63155779024285497</c:v>
                </c:pt>
                <c:pt idx="1989">
                  <c:v>0.63155779024285497</c:v>
                </c:pt>
                <c:pt idx="1990">
                  <c:v>0.63155779024285497</c:v>
                </c:pt>
                <c:pt idx="1991">
                  <c:v>0.63155779024285497</c:v>
                </c:pt>
                <c:pt idx="1992">
                  <c:v>0.63155779024285497</c:v>
                </c:pt>
                <c:pt idx="1993">
                  <c:v>0.63155779024285497</c:v>
                </c:pt>
                <c:pt idx="1994">
                  <c:v>0.63155779024285497</c:v>
                </c:pt>
                <c:pt idx="1995">
                  <c:v>0.63155779024285497</c:v>
                </c:pt>
                <c:pt idx="1996">
                  <c:v>0.63155779024285497</c:v>
                </c:pt>
                <c:pt idx="1997">
                  <c:v>0.63155779024285497</c:v>
                </c:pt>
                <c:pt idx="1998">
                  <c:v>0.63155779024285497</c:v>
                </c:pt>
                <c:pt idx="1999">
                  <c:v>0.63155779024285497</c:v>
                </c:pt>
                <c:pt idx="2000">
                  <c:v>0.63155779024285497</c:v>
                </c:pt>
              </c:numCache>
            </c:numRef>
          </c:yVal>
          <c:smooth val="1"/>
        </c:ser>
        <c:ser>
          <c:idx val="1"/>
          <c:order val="1"/>
          <c:spPr>
            <a:ln w="69850">
              <a:noFill/>
            </a:ln>
          </c:spPr>
          <c:marker>
            <c:symbol val="none"/>
          </c:marker>
          <c:xVal>
            <c:numRef>
              <c:f>Sheet2!$I$3:$I$2003</c:f>
              <c:numCache>
                <c:formatCode>General</c:formatCode>
                <c:ptCount val="2001"/>
                <c:pt idx="0">
                  <c:v>0</c:v>
                </c:pt>
                <c:pt idx="1">
                  <c:v>1E-3</c:v>
                </c:pt>
                <c:pt idx="2">
                  <c:v>2E-3</c:v>
                </c:pt>
                <c:pt idx="3">
                  <c:v>3.0000000000000001E-3</c:v>
                </c:pt>
                <c:pt idx="4">
                  <c:v>4.0000000000000001E-3</c:v>
                </c:pt>
                <c:pt idx="5">
                  <c:v>5.0000000000000001E-3</c:v>
                </c:pt>
                <c:pt idx="6">
                  <c:v>6.0000000000000001E-3</c:v>
                </c:pt>
                <c:pt idx="7">
                  <c:v>7.0000000000000001E-3</c:v>
                </c:pt>
                <c:pt idx="8">
                  <c:v>8.0000000000000002E-3</c:v>
                </c:pt>
                <c:pt idx="9">
                  <c:v>9.0000000000000011E-3</c:v>
                </c:pt>
                <c:pt idx="10">
                  <c:v>1.0000000000000002E-2</c:v>
                </c:pt>
                <c:pt idx="11">
                  <c:v>1.1000000000000003E-2</c:v>
                </c:pt>
                <c:pt idx="12">
                  <c:v>1.2000000000000004E-2</c:v>
                </c:pt>
                <c:pt idx="13">
                  <c:v>1.3000000000000005E-2</c:v>
                </c:pt>
                <c:pt idx="14">
                  <c:v>1.4000000000000005E-2</c:v>
                </c:pt>
                <c:pt idx="15">
                  <c:v>1.5000000000000006E-2</c:v>
                </c:pt>
                <c:pt idx="16">
                  <c:v>1.6000000000000007E-2</c:v>
                </c:pt>
                <c:pt idx="17">
                  <c:v>1.7000000000000008E-2</c:v>
                </c:pt>
                <c:pt idx="18">
                  <c:v>1.8000000000000009E-2</c:v>
                </c:pt>
                <c:pt idx="19">
                  <c:v>1.900000000000001E-2</c:v>
                </c:pt>
                <c:pt idx="20">
                  <c:v>2.0000000000000011E-2</c:v>
                </c:pt>
                <c:pt idx="21">
                  <c:v>2.1000000000000012E-2</c:v>
                </c:pt>
                <c:pt idx="22">
                  <c:v>2.2000000000000013E-2</c:v>
                </c:pt>
                <c:pt idx="23">
                  <c:v>2.3000000000000013E-2</c:v>
                </c:pt>
                <c:pt idx="24">
                  <c:v>2.4000000000000014E-2</c:v>
                </c:pt>
                <c:pt idx="25">
                  <c:v>2.5000000000000015E-2</c:v>
                </c:pt>
                <c:pt idx="26">
                  <c:v>2.6000000000000016E-2</c:v>
                </c:pt>
                <c:pt idx="27">
                  <c:v>2.7000000000000017E-2</c:v>
                </c:pt>
                <c:pt idx="28">
                  <c:v>2.8000000000000018E-2</c:v>
                </c:pt>
                <c:pt idx="29">
                  <c:v>2.9000000000000019E-2</c:v>
                </c:pt>
                <c:pt idx="30">
                  <c:v>3.000000000000002E-2</c:v>
                </c:pt>
                <c:pt idx="31">
                  <c:v>3.1000000000000021E-2</c:v>
                </c:pt>
                <c:pt idx="32">
                  <c:v>3.2000000000000021E-2</c:v>
                </c:pt>
                <c:pt idx="33">
                  <c:v>3.3000000000000022E-2</c:v>
                </c:pt>
                <c:pt idx="34">
                  <c:v>3.4000000000000023E-2</c:v>
                </c:pt>
                <c:pt idx="35">
                  <c:v>3.5000000000000024E-2</c:v>
                </c:pt>
                <c:pt idx="36">
                  <c:v>3.6000000000000025E-2</c:v>
                </c:pt>
                <c:pt idx="37">
                  <c:v>3.7000000000000026E-2</c:v>
                </c:pt>
                <c:pt idx="38">
                  <c:v>3.8000000000000027E-2</c:v>
                </c:pt>
                <c:pt idx="39">
                  <c:v>3.9000000000000028E-2</c:v>
                </c:pt>
                <c:pt idx="40">
                  <c:v>4.0000000000000029E-2</c:v>
                </c:pt>
                <c:pt idx="41">
                  <c:v>4.1000000000000029E-2</c:v>
                </c:pt>
                <c:pt idx="42">
                  <c:v>4.200000000000003E-2</c:v>
                </c:pt>
                <c:pt idx="43">
                  <c:v>4.3000000000000031E-2</c:v>
                </c:pt>
                <c:pt idx="44">
                  <c:v>4.4000000000000032E-2</c:v>
                </c:pt>
                <c:pt idx="45">
                  <c:v>4.5000000000000033E-2</c:v>
                </c:pt>
                <c:pt idx="46">
                  <c:v>4.6000000000000034E-2</c:v>
                </c:pt>
                <c:pt idx="47">
                  <c:v>4.7000000000000035E-2</c:v>
                </c:pt>
                <c:pt idx="48">
                  <c:v>4.8000000000000036E-2</c:v>
                </c:pt>
                <c:pt idx="49">
                  <c:v>4.9000000000000037E-2</c:v>
                </c:pt>
                <c:pt idx="50">
                  <c:v>5.0000000000000037E-2</c:v>
                </c:pt>
                <c:pt idx="51">
                  <c:v>5.1000000000000038E-2</c:v>
                </c:pt>
                <c:pt idx="52">
                  <c:v>5.2000000000000039E-2</c:v>
                </c:pt>
                <c:pt idx="53">
                  <c:v>5.300000000000004E-2</c:v>
                </c:pt>
                <c:pt idx="54">
                  <c:v>5.4000000000000041E-2</c:v>
                </c:pt>
                <c:pt idx="55">
                  <c:v>5.5000000000000042E-2</c:v>
                </c:pt>
                <c:pt idx="56">
                  <c:v>5.6000000000000043E-2</c:v>
                </c:pt>
                <c:pt idx="57">
                  <c:v>5.7000000000000044E-2</c:v>
                </c:pt>
                <c:pt idx="58">
                  <c:v>5.8000000000000045E-2</c:v>
                </c:pt>
                <c:pt idx="59">
                  <c:v>5.9000000000000045E-2</c:v>
                </c:pt>
                <c:pt idx="60">
                  <c:v>6.0000000000000046E-2</c:v>
                </c:pt>
                <c:pt idx="61">
                  <c:v>6.1000000000000047E-2</c:v>
                </c:pt>
                <c:pt idx="62">
                  <c:v>6.2000000000000048E-2</c:v>
                </c:pt>
                <c:pt idx="63">
                  <c:v>6.3000000000000042E-2</c:v>
                </c:pt>
                <c:pt idx="64">
                  <c:v>6.4000000000000043E-2</c:v>
                </c:pt>
                <c:pt idx="65">
                  <c:v>6.5000000000000044E-2</c:v>
                </c:pt>
                <c:pt idx="66">
                  <c:v>6.6000000000000045E-2</c:v>
                </c:pt>
                <c:pt idx="67">
                  <c:v>6.7000000000000046E-2</c:v>
                </c:pt>
                <c:pt idx="68">
                  <c:v>6.8000000000000047E-2</c:v>
                </c:pt>
                <c:pt idx="69">
                  <c:v>6.9000000000000047E-2</c:v>
                </c:pt>
                <c:pt idx="70">
                  <c:v>7.0000000000000048E-2</c:v>
                </c:pt>
                <c:pt idx="71">
                  <c:v>7.1000000000000049E-2</c:v>
                </c:pt>
                <c:pt idx="72">
                  <c:v>7.200000000000005E-2</c:v>
                </c:pt>
                <c:pt idx="73">
                  <c:v>7.3000000000000051E-2</c:v>
                </c:pt>
                <c:pt idx="74">
                  <c:v>7.4000000000000052E-2</c:v>
                </c:pt>
                <c:pt idx="75">
                  <c:v>7.5000000000000053E-2</c:v>
                </c:pt>
                <c:pt idx="76">
                  <c:v>7.6000000000000054E-2</c:v>
                </c:pt>
                <c:pt idx="77">
                  <c:v>7.7000000000000055E-2</c:v>
                </c:pt>
                <c:pt idx="78">
                  <c:v>7.8000000000000055E-2</c:v>
                </c:pt>
                <c:pt idx="79">
                  <c:v>7.9000000000000056E-2</c:v>
                </c:pt>
                <c:pt idx="80">
                  <c:v>8.0000000000000057E-2</c:v>
                </c:pt>
                <c:pt idx="81">
                  <c:v>8.1000000000000058E-2</c:v>
                </c:pt>
                <c:pt idx="82">
                  <c:v>8.2000000000000059E-2</c:v>
                </c:pt>
                <c:pt idx="83">
                  <c:v>8.300000000000006E-2</c:v>
                </c:pt>
                <c:pt idx="84">
                  <c:v>8.4000000000000061E-2</c:v>
                </c:pt>
                <c:pt idx="85">
                  <c:v>8.5000000000000062E-2</c:v>
                </c:pt>
                <c:pt idx="86">
                  <c:v>8.6000000000000063E-2</c:v>
                </c:pt>
                <c:pt idx="87">
                  <c:v>8.7000000000000063E-2</c:v>
                </c:pt>
                <c:pt idx="88">
                  <c:v>8.8000000000000064E-2</c:v>
                </c:pt>
                <c:pt idx="89">
                  <c:v>8.9000000000000065E-2</c:v>
                </c:pt>
                <c:pt idx="90">
                  <c:v>9.0000000000000066E-2</c:v>
                </c:pt>
                <c:pt idx="91">
                  <c:v>9.1000000000000067E-2</c:v>
                </c:pt>
                <c:pt idx="92">
                  <c:v>9.2000000000000068E-2</c:v>
                </c:pt>
                <c:pt idx="93">
                  <c:v>9.3000000000000069E-2</c:v>
                </c:pt>
                <c:pt idx="94">
                  <c:v>9.400000000000007E-2</c:v>
                </c:pt>
                <c:pt idx="95">
                  <c:v>9.500000000000007E-2</c:v>
                </c:pt>
                <c:pt idx="96">
                  <c:v>9.6000000000000071E-2</c:v>
                </c:pt>
                <c:pt idx="97">
                  <c:v>9.7000000000000072E-2</c:v>
                </c:pt>
                <c:pt idx="98">
                  <c:v>9.8000000000000073E-2</c:v>
                </c:pt>
                <c:pt idx="99">
                  <c:v>9.9000000000000074E-2</c:v>
                </c:pt>
                <c:pt idx="100">
                  <c:v>0.10000000000000007</c:v>
                </c:pt>
                <c:pt idx="101">
                  <c:v>0.10100000000000008</c:v>
                </c:pt>
                <c:pt idx="102">
                  <c:v>0.10200000000000008</c:v>
                </c:pt>
                <c:pt idx="103">
                  <c:v>0.10300000000000008</c:v>
                </c:pt>
                <c:pt idx="104">
                  <c:v>0.10400000000000008</c:v>
                </c:pt>
                <c:pt idx="105">
                  <c:v>0.10500000000000008</c:v>
                </c:pt>
                <c:pt idx="106">
                  <c:v>0.10600000000000008</c:v>
                </c:pt>
                <c:pt idx="107">
                  <c:v>0.10700000000000008</c:v>
                </c:pt>
                <c:pt idx="108">
                  <c:v>0.10800000000000008</c:v>
                </c:pt>
                <c:pt idx="109">
                  <c:v>0.10900000000000008</c:v>
                </c:pt>
                <c:pt idx="110">
                  <c:v>0.11000000000000008</c:v>
                </c:pt>
                <c:pt idx="111">
                  <c:v>0.11100000000000008</c:v>
                </c:pt>
                <c:pt idx="112">
                  <c:v>0.11200000000000009</c:v>
                </c:pt>
                <c:pt idx="113">
                  <c:v>0.11300000000000009</c:v>
                </c:pt>
                <c:pt idx="114">
                  <c:v>0.11400000000000009</c:v>
                </c:pt>
                <c:pt idx="115">
                  <c:v>0.11500000000000009</c:v>
                </c:pt>
                <c:pt idx="116">
                  <c:v>0.11600000000000009</c:v>
                </c:pt>
                <c:pt idx="117">
                  <c:v>0.11700000000000009</c:v>
                </c:pt>
                <c:pt idx="118">
                  <c:v>0.11800000000000009</c:v>
                </c:pt>
                <c:pt idx="119">
                  <c:v>0.11900000000000009</c:v>
                </c:pt>
                <c:pt idx="120">
                  <c:v>0.12000000000000009</c:v>
                </c:pt>
                <c:pt idx="121">
                  <c:v>0.12100000000000009</c:v>
                </c:pt>
                <c:pt idx="122">
                  <c:v>0.12200000000000009</c:v>
                </c:pt>
                <c:pt idx="123">
                  <c:v>0.1230000000000001</c:v>
                </c:pt>
                <c:pt idx="124">
                  <c:v>0.1240000000000001</c:v>
                </c:pt>
                <c:pt idx="125">
                  <c:v>0.12500000000000008</c:v>
                </c:pt>
                <c:pt idx="126">
                  <c:v>0.12600000000000008</c:v>
                </c:pt>
                <c:pt idx="127">
                  <c:v>0.12700000000000009</c:v>
                </c:pt>
                <c:pt idx="128">
                  <c:v>0.12800000000000009</c:v>
                </c:pt>
                <c:pt idx="129">
                  <c:v>0.12900000000000009</c:v>
                </c:pt>
                <c:pt idx="130">
                  <c:v>0.13000000000000009</c:v>
                </c:pt>
                <c:pt idx="131">
                  <c:v>0.13100000000000009</c:v>
                </c:pt>
                <c:pt idx="132">
                  <c:v>0.13200000000000009</c:v>
                </c:pt>
                <c:pt idx="133">
                  <c:v>0.13300000000000009</c:v>
                </c:pt>
                <c:pt idx="134">
                  <c:v>0.13400000000000009</c:v>
                </c:pt>
                <c:pt idx="135">
                  <c:v>0.13500000000000009</c:v>
                </c:pt>
                <c:pt idx="136">
                  <c:v>0.13600000000000009</c:v>
                </c:pt>
                <c:pt idx="137">
                  <c:v>0.13700000000000009</c:v>
                </c:pt>
                <c:pt idx="138">
                  <c:v>0.13800000000000009</c:v>
                </c:pt>
                <c:pt idx="139">
                  <c:v>0.1390000000000001</c:v>
                </c:pt>
                <c:pt idx="140">
                  <c:v>0.1400000000000001</c:v>
                </c:pt>
                <c:pt idx="141">
                  <c:v>0.1410000000000001</c:v>
                </c:pt>
                <c:pt idx="142">
                  <c:v>0.1420000000000001</c:v>
                </c:pt>
                <c:pt idx="143">
                  <c:v>0.1430000000000001</c:v>
                </c:pt>
                <c:pt idx="144">
                  <c:v>0.1440000000000001</c:v>
                </c:pt>
                <c:pt idx="145">
                  <c:v>0.1450000000000001</c:v>
                </c:pt>
                <c:pt idx="146">
                  <c:v>0.1460000000000001</c:v>
                </c:pt>
                <c:pt idx="147">
                  <c:v>0.1470000000000001</c:v>
                </c:pt>
                <c:pt idx="148">
                  <c:v>0.1480000000000001</c:v>
                </c:pt>
                <c:pt idx="149">
                  <c:v>0.1490000000000001</c:v>
                </c:pt>
                <c:pt idx="150">
                  <c:v>0.15000000000000011</c:v>
                </c:pt>
                <c:pt idx="151">
                  <c:v>0.15100000000000011</c:v>
                </c:pt>
                <c:pt idx="152">
                  <c:v>0.15200000000000011</c:v>
                </c:pt>
                <c:pt idx="153">
                  <c:v>0.15300000000000011</c:v>
                </c:pt>
                <c:pt idx="154">
                  <c:v>0.15400000000000011</c:v>
                </c:pt>
                <c:pt idx="155">
                  <c:v>0.15500000000000011</c:v>
                </c:pt>
                <c:pt idx="156">
                  <c:v>0.15600000000000011</c:v>
                </c:pt>
                <c:pt idx="157">
                  <c:v>0.15700000000000011</c:v>
                </c:pt>
                <c:pt idx="158">
                  <c:v>0.15800000000000011</c:v>
                </c:pt>
                <c:pt idx="159">
                  <c:v>0.15900000000000011</c:v>
                </c:pt>
                <c:pt idx="160">
                  <c:v>0.16000000000000011</c:v>
                </c:pt>
                <c:pt idx="161">
                  <c:v>0.16100000000000012</c:v>
                </c:pt>
                <c:pt idx="162">
                  <c:v>0.16200000000000012</c:v>
                </c:pt>
                <c:pt idx="163">
                  <c:v>0.16300000000000012</c:v>
                </c:pt>
                <c:pt idx="164">
                  <c:v>0.16400000000000012</c:v>
                </c:pt>
                <c:pt idx="165">
                  <c:v>0.16500000000000012</c:v>
                </c:pt>
                <c:pt idx="166">
                  <c:v>0.16600000000000012</c:v>
                </c:pt>
                <c:pt idx="167">
                  <c:v>0.16700000000000012</c:v>
                </c:pt>
                <c:pt idx="168">
                  <c:v>0.16800000000000012</c:v>
                </c:pt>
                <c:pt idx="169">
                  <c:v>0.16900000000000012</c:v>
                </c:pt>
                <c:pt idx="170">
                  <c:v>0.17000000000000012</c:v>
                </c:pt>
                <c:pt idx="171">
                  <c:v>0.17100000000000012</c:v>
                </c:pt>
                <c:pt idx="172">
                  <c:v>0.17200000000000013</c:v>
                </c:pt>
                <c:pt idx="173">
                  <c:v>0.17300000000000013</c:v>
                </c:pt>
                <c:pt idx="174">
                  <c:v>0.17400000000000013</c:v>
                </c:pt>
                <c:pt idx="175">
                  <c:v>0.17500000000000013</c:v>
                </c:pt>
                <c:pt idx="176">
                  <c:v>0.17600000000000013</c:v>
                </c:pt>
                <c:pt idx="177">
                  <c:v>0.17700000000000013</c:v>
                </c:pt>
                <c:pt idx="178">
                  <c:v>0.17800000000000013</c:v>
                </c:pt>
                <c:pt idx="179">
                  <c:v>0.17900000000000013</c:v>
                </c:pt>
                <c:pt idx="180">
                  <c:v>0.18000000000000013</c:v>
                </c:pt>
                <c:pt idx="181">
                  <c:v>0.18100000000000013</c:v>
                </c:pt>
                <c:pt idx="182">
                  <c:v>0.18200000000000013</c:v>
                </c:pt>
                <c:pt idx="183">
                  <c:v>0.18300000000000013</c:v>
                </c:pt>
                <c:pt idx="184">
                  <c:v>0.18400000000000014</c:v>
                </c:pt>
                <c:pt idx="185">
                  <c:v>0.18500000000000014</c:v>
                </c:pt>
                <c:pt idx="186">
                  <c:v>0.18600000000000014</c:v>
                </c:pt>
                <c:pt idx="187">
                  <c:v>0.18700000000000014</c:v>
                </c:pt>
                <c:pt idx="188">
                  <c:v>0.18800000000000014</c:v>
                </c:pt>
                <c:pt idx="189">
                  <c:v>0.18900000000000014</c:v>
                </c:pt>
                <c:pt idx="190">
                  <c:v>0.19000000000000014</c:v>
                </c:pt>
                <c:pt idx="191">
                  <c:v>0.19100000000000014</c:v>
                </c:pt>
                <c:pt idx="192">
                  <c:v>0.19200000000000014</c:v>
                </c:pt>
                <c:pt idx="193">
                  <c:v>0.19300000000000014</c:v>
                </c:pt>
                <c:pt idx="194">
                  <c:v>0.19400000000000014</c:v>
                </c:pt>
                <c:pt idx="195">
                  <c:v>0.19500000000000015</c:v>
                </c:pt>
                <c:pt idx="196">
                  <c:v>0.19600000000000015</c:v>
                </c:pt>
                <c:pt idx="197">
                  <c:v>0.19700000000000015</c:v>
                </c:pt>
                <c:pt idx="198">
                  <c:v>0.19800000000000015</c:v>
                </c:pt>
                <c:pt idx="199">
                  <c:v>0.19900000000000015</c:v>
                </c:pt>
                <c:pt idx="200">
                  <c:v>0.20000000000000015</c:v>
                </c:pt>
                <c:pt idx="201">
                  <c:v>0.20100000000000015</c:v>
                </c:pt>
                <c:pt idx="202">
                  <c:v>0.20200000000000015</c:v>
                </c:pt>
                <c:pt idx="203">
                  <c:v>0.20300000000000015</c:v>
                </c:pt>
                <c:pt idx="204">
                  <c:v>0.20400000000000015</c:v>
                </c:pt>
                <c:pt idx="205">
                  <c:v>0.20500000000000015</c:v>
                </c:pt>
                <c:pt idx="206">
                  <c:v>0.20600000000000016</c:v>
                </c:pt>
                <c:pt idx="207">
                  <c:v>0.20700000000000016</c:v>
                </c:pt>
                <c:pt idx="208">
                  <c:v>0.20800000000000016</c:v>
                </c:pt>
                <c:pt idx="209">
                  <c:v>0.20900000000000016</c:v>
                </c:pt>
                <c:pt idx="210">
                  <c:v>0.21000000000000016</c:v>
                </c:pt>
                <c:pt idx="211">
                  <c:v>0.21100000000000016</c:v>
                </c:pt>
                <c:pt idx="212">
                  <c:v>0.21200000000000016</c:v>
                </c:pt>
                <c:pt idx="213">
                  <c:v>0.21300000000000016</c:v>
                </c:pt>
                <c:pt idx="214">
                  <c:v>0.21400000000000016</c:v>
                </c:pt>
                <c:pt idx="215">
                  <c:v>0.21500000000000016</c:v>
                </c:pt>
                <c:pt idx="216">
                  <c:v>0.21600000000000016</c:v>
                </c:pt>
                <c:pt idx="217">
                  <c:v>0.21700000000000016</c:v>
                </c:pt>
                <c:pt idx="218">
                  <c:v>0.21800000000000017</c:v>
                </c:pt>
                <c:pt idx="219">
                  <c:v>0.21900000000000017</c:v>
                </c:pt>
                <c:pt idx="220">
                  <c:v>0.22000000000000017</c:v>
                </c:pt>
                <c:pt idx="221">
                  <c:v>0.22100000000000017</c:v>
                </c:pt>
                <c:pt idx="222">
                  <c:v>0.22200000000000017</c:v>
                </c:pt>
                <c:pt idx="223">
                  <c:v>0.22300000000000017</c:v>
                </c:pt>
                <c:pt idx="224">
                  <c:v>0.22400000000000017</c:v>
                </c:pt>
                <c:pt idx="225">
                  <c:v>0.22500000000000017</c:v>
                </c:pt>
                <c:pt idx="226">
                  <c:v>0.22600000000000017</c:v>
                </c:pt>
                <c:pt idx="227">
                  <c:v>0.22700000000000017</c:v>
                </c:pt>
                <c:pt idx="228">
                  <c:v>0.22800000000000017</c:v>
                </c:pt>
                <c:pt idx="229">
                  <c:v>0.22900000000000018</c:v>
                </c:pt>
                <c:pt idx="230">
                  <c:v>0.23000000000000018</c:v>
                </c:pt>
                <c:pt idx="231">
                  <c:v>0.23100000000000018</c:v>
                </c:pt>
                <c:pt idx="232">
                  <c:v>0.23200000000000018</c:v>
                </c:pt>
                <c:pt idx="233">
                  <c:v>0.23300000000000018</c:v>
                </c:pt>
                <c:pt idx="234">
                  <c:v>0.23400000000000018</c:v>
                </c:pt>
                <c:pt idx="235">
                  <c:v>0.23500000000000018</c:v>
                </c:pt>
                <c:pt idx="236">
                  <c:v>0.23600000000000018</c:v>
                </c:pt>
                <c:pt idx="237">
                  <c:v>0.23700000000000018</c:v>
                </c:pt>
                <c:pt idx="238">
                  <c:v>0.23800000000000018</c:v>
                </c:pt>
                <c:pt idx="239">
                  <c:v>0.23900000000000018</c:v>
                </c:pt>
                <c:pt idx="240">
                  <c:v>0.24000000000000019</c:v>
                </c:pt>
                <c:pt idx="241">
                  <c:v>0.24100000000000019</c:v>
                </c:pt>
                <c:pt idx="242">
                  <c:v>0.24200000000000019</c:v>
                </c:pt>
                <c:pt idx="243">
                  <c:v>0.24300000000000019</c:v>
                </c:pt>
                <c:pt idx="244">
                  <c:v>0.24400000000000019</c:v>
                </c:pt>
                <c:pt idx="245">
                  <c:v>0.24500000000000019</c:v>
                </c:pt>
                <c:pt idx="246">
                  <c:v>0.24600000000000019</c:v>
                </c:pt>
                <c:pt idx="247">
                  <c:v>0.24700000000000019</c:v>
                </c:pt>
                <c:pt idx="248">
                  <c:v>0.24800000000000019</c:v>
                </c:pt>
                <c:pt idx="249">
                  <c:v>0.24900000000000019</c:v>
                </c:pt>
                <c:pt idx="250">
                  <c:v>0.25000000000000017</c:v>
                </c:pt>
                <c:pt idx="251">
                  <c:v>0.25100000000000017</c:v>
                </c:pt>
                <c:pt idx="252">
                  <c:v>0.25200000000000017</c:v>
                </c:pt>
                <c:pt idx="253">
                  <c:v>0.25300000000000017</c:v>
                </c:pt>
                <c:pt idx="254">
                  <c:v>0.25400000000000017</c:v>
                </c:pt>
                <c:pt idx="255">
                  <c:v>0.25500000000000017</c:v>
                </c:pt>
                <c:pt idx="256">
                  <c:v>0.25600000000000017</c:v>
                </c:pt>
                <c:pt idx="257">
                  <c:v>0.25700000000000017</c:v>
                </c:pt>
                <c:pt idx="258">
                  <c:v>0.25800000000000017</c:v>
                </c:pt>
                <c:pt idx="259">
                  <c:v>0.25900000000000017</c:v>
                </c:pt>
                <c:pt idx="260">
                  <c:v>0.26000000000000018</c:v>
                </c:pt>
                <c:pt idx="261">
                  <c:v>0.26100000000000018</c:v>
                </c:pt>
                <c:pt idx="262">
                  <c:v>0.26200000000000018</c:v>
                </c:pt>
                <c:pt idx="263">
                  <c:v>0.26300000000000018</c:v>
                </c:pt>
                <c:pt idx="264">
                  <c:v>0.26400000000000018</c:v>
                </c:pt>
                <c:pt idx="265">
                  <c:v>0.26500000000000018</c:v>
                </c:pt>
                <c:pt idx="266">
                  <c:v>0.26600000000000018</c:v>
                </c:pt>
                <c:pt idx="267">
                  <c:v>0.26700000000000018</c:v>
                </c:pt>
                <c:pt idx="268">
                  <c:v>0.26800000000000018</c:v>
                </c:pt>
                <c:pt idx="269">
                  <c:v>0.26900000000000018</c:v>
                </c:pt>
                <c:pt idx="270">
                  <c:v>0.27000000000000018</c:v>
                </c:pt>
                <c:pt idx="271">
                  <c:v>0.27100000000000019</c:v>
                </c:pt>
                <c:pt idx="272">
                  <c:v>0.27200000000000019</c:v>
                </c:pt>
                <c:pt idx="273">
                  <c:v>0.27300000000000019</c:v>
                </c:pt>
                <c:pt idx="274">
                  <c:v>0.27400000000000019</c:v>
                </c:pt>
                <c:pt idx="275">
                  <c:v>0.27500000000000019</c:v>
                </c:pt>
                <c:pt idx="276">
                  <c:v>0.27600000000000019</c:v>
                </c:pt>
                <c:pt idx="277">
                  <c:v>0.27700000000000019</c:v>
                </c:pt>
                <c:pt idx="278">
                  <c:v>0.27800000000000019</c:v>
                </c:pt>
                <c:pt idx="279">
                  <c:v>0.27900000000000019</c:v>
                </c:pt>
                <c:pt idx="280">
                  <c:v>0.28000000000000019</c:v>
                </c:pt>
                <c:pt idx="281">
                  <c:v>0.28100000000000019</c:v>
                </c:pt>
                <c:pt idx="282">
                  <c:v>0.28200000000000019</c:v>
                </c:pt>
                <c:pt idx="283">
                  <c:v>0.2830000000000002</c:v>
                </c:pt>
                <c:pt idx="284">
                  <c:v>0.2840000000000002</c:v>
                </c:pt>
                <c:pt idx="285">
                  <c:v>0.2850000000000002</c:v>
                </c:pt>
                <c:pt idx="286">
                  <c:v>0.2860000000000002</c:v>
                </c:pt>
                <c:pt idx="287">
                  <c:v>0.2870000000000002</c:v>
                </c:pt>
                <c:pt idx="288">
                  <c:v>0.2880000000000002</c:v>
                </c:pt>
                <c:pt idx="289">
                  <c:v>0.2890000000000002</c:v>
                </c:pt>
                <c:pt idx="290">
                  <c:v>0.2900000000000002</c:v>
                </c:pt>
                <c:pt idx="291">
                  <c:v>0.2910000000000002</c:v>
                </c:pt>
                <c:pt idx="292">
                  <c:v>0.2920000000000002</c:v>
                </c:pt>
                <c:pt idx="293">
                  <c:v>0.2930000000000002</c:v>
                </c:pt>
                <c:pt idx="294">
                  <c:v>0.29400000000000021</c:v>
                </c:pt>
                <c:pt idx="295">
                  <c:v>0.29500000000000021</c:v>
                </c:pt>
                <c:pt idx="296">
                  <c:v>0.29600000000000021</c:v>
                </c:pt>
                <c:pt idx="297">
                  <c:v>0.29700000000000021</c:v>
                </c:pt>
                <c:pt idx="298">
                  <c:v>0.29800000000000021</c:v>
                </c:pt>
                <c:pt idx="299">
                  <c:v>0.29900000000000021</c:v>
                </c:pt>
                <c:pt idx="300">
                  <c:v>0.30000000000000021</c:v>
                </c:pt>
                <c:pt idx="301">
                  <c:v>0.30100000000000021</c:v>
                </c:pt>
                <c:pt idx="302">
                  <c:v>0.30200000000000021</c:v>
                </c:pt>
                <c:pt idx="303">
                  <c:v>0.30300000000000021</c:v>
                </c:pt>
                <c:pt idx="304">
                  <c:v>0.30400000000000021</c:v>
                </c:pt>
                <c:pt idx="305">
                  <c:v>0.30500000000000022</c:v>
                </c:pt>
                <c:pt idx="306">
                  <c:v>0.30600000000000022</c:v>
                </c:pt>
                <c:pt idx="307">
                  <c:v>0.30700000000000022</c:v>
                </c:pt>
                <c:pt idx="308">
                  <c:v>0.30800000000000022</c:v>
                </c:pt>
                <c:pt idx="309">
                  <c:v>0.30900000000000022</c:v>
                </c:pt>
                <c:pt idx="310">
                  <c:v>0.31000000000000022</c:v>
                </c:pt>
                <c:pt idx="311">
                  <c:v>0.31100000000000022</c:v>
                </c:pt>
                <c:pt idx="312">
                  <c:v>0.31200000000000022</c:v>
                </c:pt>
                <c:pt idx="313">
                  <c:v>0.31300000000000022</c:v>
                </c:pt>
                <c:pt idx="314">
                  <c:v>0.31400000000000022</c:v>
                </c:pt>
                <c:pt idx="315">
                  <c:v>0.31500000000000022</c:v>
                </c:pt>
                <c:pt idx="316">
                  <c:v>0.31600000000000023</c:v>
                </c:pt>
                <c:pt idx="317">
                  <c:v>0.31700000000000023</c:v>
                </c:pt>
                <c:pt idx="318">
                  <c:v>0.31800000000000023</c:v>
                </c:pt>
                <c:pt idx="319">
                  <c:v>0.31900000000000023</c:v>
                </c:pt>
                <c:pt idx="320">
                  <c:v>0.32000000000000023</c:v>
                </c:pt>
                <c:pt idx="321">
                  <c:v>0.32100000000000023</c:v>
                </c:pt>
                <c:pt idx="322">
                  <c:v>0.32200000000000023</c:v>
                </c:pt>
                <c:pt idx="323">
                  <c:v>0.32300000000000023</c:v>
                </c:pt>
                <c:pt idx="324">
                  <c:v>0.32400000000000023</c:v>
                </c:pt>
                <c:pt idx="325">
                  <c:v>0.32500000000000023</c:v>
                </c:pt>
                <c:pt idx="326">
                  <c:v>0.32600000000000023</c:v>
                </c:pt>
                <c:pt idx="327">
                  <c:v>0.32700000000000023</c:v>
                </c:pt>
                <c:pt idx="328">
                  <c:v>0.32800000000000024</c:v>
                </c:pt>
                <c:pt idx="329">
                  <c:v>0.32900000000000024</c:v>
                </c:pt>
                <c:pt idx="330">
                  <c:v>0.33000000000000024</c:v>
                </c:pt>
                <c:pt idx="331">
                  <c:v>0.33100000000000024</c:v>
                </c:pt>
                <c:pt idx="332">
                  <c:v>0.33200000000000024</c:v>
                </c:pt>
                <c:pt idx="333">
                  <c:v>0.33300000000000024</c:v>
                </c:pt>
                <c:pt idx="334">
                  <c:v>0.33400000000000024</c:v>
                </c:pt>
                <c:pt idx="335">
                  <c:v>0.33500000000000024</c:v>
                </c:pt>
                <c:pt idx="336">
                  <c:v>0.33600000000000024</c:v>
                </c:pt>
                <c:pt idx="337">
                  <c:v>0.33700000000000024</c:v>
                </c:pt>
                <c:pt idx="338">
                  <c:v>0.33800000000000024</c:v>
                </c:pt>
                <c:pt idx="339">
                  <c:v>0.33900000000000025</c:v>
                </c:pt>
                <c:pt idx="340">
                  <c:v>0.34000000000000025</c:v>
                </c:pt>
                <c:pt idx="341">
                  <c:v>0.34100000000000025</c:v>
                </c:pt>
                <c:pt idx="342">
                  <c:v>0.34200000000000025</c:v>
                </c:pt>
                <c:pt idx="343">
                  <c:v>0.34300000000000025</c:v>
                </c:pt>
                <c:pt idx="344">
                  <c:v>0.34400000000000025</c:v>
                </c:pt>
                <c:pt idx="345">
                  <c:v>0.34500000000000025</c:v>
                </c:pt>
                <c:pt idx="346">
                  <c:v>0.34600000000000025</c:v>
                </c:pt>
                <c:pt idx="347">
                  <c:v>0.34700000000000025</c:v>
                </c:pt>
                <c:pt idx="348">
                  <c:v>0.34800000000000025</c:v>
                </c:pt>
                <c:pt idx="349">
                  <c:v>0.34900000000000025</c:v>
                </c:pt>
                <c:pt idx="350">
                  <c:v>0.35000000000000026</c:v>
                </c:pt>
                <c:pt idx="351">
                  <c:v>0.35100000000000026</c:v>
                </c:pt>
                <c:pt idx="352">
                  <c:v>0.35200000000000026</c:v>
                </c:pt>
                <c:pt idx="353">
                  <c:v>0.35300000000000026</c:v>
                </c:pt>
                <c:pt idx="354">
                  <c:v>0.35400000000000026</c:v>
                </c:pt>
                <c:pt idx="355">
                  <c:v>0.35500000000000026</c:v>
                </c:pt>
                <c:pt idx="356">
                  <c:v>0.35600000000000026</c:v>
                </c:pt>
                <c:pt idx="357">
                  <c:v>0.35700000000000026</c:v>
                </c:pt>
                <c:pt idx="358">
                  <c:v>0.35800000000000026</c:v>
                </c:pt>
                <c:pt idx="359">
                  <c:v>0.35900000000000026</c:v>
                </c:pt>
                <c:pt idx="360">
                  <c:v>0.36000000000000026</c:v>
                </c:pt>
                <c:pt idx="361">
                  <c:v>0.36100000000000027</c:v>
                </c:pt>
                <c:pt idx="362">
                  <c:v>0.36200000000000027</c:v>
                </c:pt>
                <c:pt idx="363">
                  <c:v>0.36300000000000027</c:v>
                </c:pt>
                <c:pt idx="364">
                  <c:v>0.36400000000000027</c:v>
                </c:pt>
                <c:pt idx="365">
                  <c:v>0.36500000000000027</c:v>
                </c:pt>
                <c:pt idx="366">
                  <c:v>0.36600000000000027</c:v>
                </c:pt>
                <c:pt idx="367">
                  <c:v>0.36700000000000027</c:v>
                </c:pt>
                <c:pt idx="368">
                  <c:v>0.36800000000000027</c:v>
                </c:pt>
                <c:pt idx="369">
                  <c:v>0.36900000000000027</c:v>
                </c:pt>
                <c:pt idx="370">
                  <c:v>0.37000000000000027</c:v>
                </c:pt>
                <c:pt idx="371">
                  <c:v>0.37100000000000027</c:v>
                </c:pt>
                <c:pt idx="372">
                  <c:v>0.37200000000000027</c:v>
                </c:pt>
                <c:pt idx="373">
                  <c:v>0.37300000000000028</c:v>
                </c:pt>
                <c:pt idx="374">
                  <c:v>0.37400000000000028</c:v>
                </c:pt>
                <c:pt idx="375">
                  <c:v>0.37500000000000028</c:v>
                </c:pt>
                <c:pt idx="376">
                  <c:v>0.37600000000000028</c:v>
                </c:pt>
                <c:pt idx="377">
                  <c:v>0.37700000000000028</c:v>
                </c:pt>
                <c:pt idx="378">
                  <c:v>0.37800000000000028</c:v>
                </c:pt>
                <c:pt idx="379">
                  <c:v>0.37900000000000028</c:v>
                </c:pt>
                <c:pt idx="380">
                  <c:v>0.38000000000000028</c:v>
                </c:pt>
                <c:pt idx="381">
                  <c:v>0.38100000000000028</c:v>
                </c:pt>
                <c:pt idx="382">
                  <c:v>0.38200000000000028</c:v>
                </c:pt>
                <c:pt idx="383">
                  <c:v>0.38300000000000028</c:v>
                </c:pt>
                <c:pt idx="384">
                  <c:v>0.38400000000000029</c:v>
                </c:pt>
                <c:pt idx="385">
                  <c:v>0.38500000000000029</c:v>
                </c:pt>
                <c:pt idx="386">
                  <c:v>0.38600000000000029</c:v>
                </c:pt>
                <c:pt idx="387">
                  <c:v>0.38700000000000029</c:v>
                </c:pt>
                <c:pt idx="388">
                  <c:v>0.38800000000000029</c:v>
                </c:pt>
                <c:pt idx="389">
                  <c:v>0.38900000000000029</c:v>
                </c:pt>
                <c:pt idx="390">
                  <c:v>0.39000000000000029</c:v>
                </c:pt>
                <c:pt idx="391">
                  <c:v>0.39100000000000029</c:v>
                </c:pt>
                <c:pt idx="392">
                  <c:v>0.39200000000000029</c:v>
                </c:pt>
                <c:pt idx="393">
                  <c:v>0.39300000000000029</c:v>
                </c:pt>
                <c:pt idx="394">
                  <c:v>0.39400000000000029</c:v>
                </c:pt>
                <c:pt idx="395">
                  <c:v>0.3950000000000003</c:v>
                </c:pt>
                <c:pt idx="396">
                  <c:v>0.3960000000000003</c:v>
                </c:pt>
                <c:pt idx="397">
                  <c:v>0.3970000000000003</c:v>
                </c:pt>
                <c:pt idx="398">
                  <c:v>0.3980000000000003</c:v>
                </c:pt>
                <c:pt idx="399">
                  <c:v>0.3990000000000003</c:v>
                </c:pt>
                <c:pt idx="400">
                  <c:v>0.4000000000000003</c:v>
                </c:pt>
                <c:pt idx="401">
                  <c:v>0.4010000000000003</c:v>
                </c:pt>
                <c:pt idx="402">
                  <c:v>0.4020000000000003</c:v>
                </c:pt>
                <c:pt idx="403">
                  <c:v>0.4030000000000003</c:v>
                </c:pt>
                <c:pt idx="404">
                  <c:v>0.4040000000000003</c:v>
                </c:pt>
                <c:pt idx="405">
                  <c:v>0.4050000000000003</c:v>
                </c:pt>
                <c:pt idx="406">
                  <c:v>0.40600000000000031</c:v>
                </c:pt>
                <c:pt idx="407">
                  <c:v>0.40700000000000031</c:v>
                </c:pt>
                <c:pt idx="408">
                  <c:v>0.40800000000000031</c:v>
                </c:pt>
                <c:pt idx="409">
                  <c:v>0.40900000000000031</c:v>
                </c:pt>
                <c:pt idx="410">
                  <c:v>0.41000000000000031</c:v>
                </c:pt>
                <c:pt idx="411">
                  <c:v>0.41100000000000031</c:v>
                </c:pt>
                <c:pt idx="412">
                  <c:v>0.41200000000000031</c:v>
                </c:pt>
                <c:pt idx="413">
                  <c:v>0.41300000000000031</c:v>
                </c:pt>
                <c:pt idx="414">
                  <c:v>0.41400000000000031</c:v>
                </c:pt>
                <c:pt idx="415">
                  <c:v>0.41500000000000031</c:v>
                </c:pt>
                <c:pt idx="416">
                  <c:v>0.41600000000000031</c:v>
                </c:pt>
                <c:pt idx="417">
                  <c:v>0.41700000000000031</c:v>
                </c:pt>
                <c:pt idx="418">
                  <c:v>0.41800000000000032</c:v>
                </c:pt>
                <c:pt idx="419">
                  <c:v>0.41900000000000032</c:v>
                </c:pt>
                <c:pt idx="420">
                  <c:v>0.42000000000000032</c:v>
                </c:pt>
                <c:pt idx="421">
                  <c:v>0.42100000000000032</c:v>
                </c:pt>
                <c:pt idx="422">
                  <c:v>0.42200000000000032</c:v>
                </c:pt>
                <c:pt idx="423">
                  <c:v>0.42300000000000032</c:v>
                </c:pt>
                <c:pt idx="424">
                  <c:v>0.42400000000000032</c:v>
                </c:pt>
                <c:pt idx="425">
                  <c:v>0.42500000000000032</c:v>
                </c:pt>
                <c:pt idx="426">
                  <c:v>0.42600000000000032</c:v>
                </c:pt>
                <c:pt idx="427">
                  <c:v>0.42700000000000032</c:v>
                </c:pt>
                <c:pt idx="428">
                  <c:v>0.42800000000000032</c:v>
                </c:pt>
                <c:pt idx="429">
                  <c:v>0.42900000000000033</c:v>
                </c:pt>
                <c:pt idx="430">
                  <c:v>0.43000000000000033</c:v>
                </c:pt>
                <c:pt idx="431">
                  <c:v>0.43100000000000033</c:v>
                </c:pt>
                <c:pt idx="432">
                  <c:v>0.43200000000000033</c:v>
                </c:pt>
                <c:pt idx="433">
                  <c:v>0.43300000000000033</c:v>
                </c:pt>
                <c:pt idx="434">
                  <c:v>0.43400000000000033</c:v>
                </c:pt>
                <c:pt idx="435">
                  <c:v>0.43500000000000033</c:v>
                </c:pt>
                <c:pt idx="436">
                  <c:v>0.43600000000000033</c:v>
                </c:pt>
                <c:pt idx="437">
                  <c:v>0.43700000000000033</c:v>
                </c:pt>
                <c:pt idx="438">
                  <c:v>0.43800000000000033</c:v>
                </c:pt>
                <c:pt idx="439">
                  <c:v>0.43900000000000033</c:v>
                </c:pt>
                <c:pt idx="440">
                  <c:v>0.44000000000000034</c:v>
                </c:pt>
                <c:pt idx="441">
                  <c:v>0.44100000000000034</c:v>
                </c:pt>
                <c:pt idx="442">
                  <c:v>0.44200000000000034</c:v>
                </c:pt>
                <c:pt idx="443">
                  <c:v>0.44300000000000034</c:v>
                </c:pt>
                <c:pt idx="444">
                  <c:v>0.44400000000000034</c:v>
                </c:pt>
                <c:pt idx="445">
                  <c:v>0.44500000000000034</c:v>
                </c:pt>
                <c:pt idx="446">
                  <c:v>0.44600000000000034</c:v>
                </c:pt>
                <c:pt idx="447">
                  <c:v>0.44700000000000034</c:v>
                </c:pt>
                <c:pt idx="448">
                  <c:v>0.44800000000000034</c:v>
                </c:pt>
                <c:pt idx="449">
                  <c:v>0.44900000000000034</c:v>
                </c:pt>
                <c:pt idx="450">
                  <c:v>0.45000000000000034</c:v>
                </c:pt>
                <c:pt idx="451">
                  <c:v>0.45100000000000035</c:v>
                </c:pt>
                <c:pt idx="452">
                  <c:v>0.45200000000000035</c:v>
                </c:pt>
                <c:pt idx="453">
                  <c:v>0.45300000000000035</c:v>
                </c:pt>
                <c:pt idx="454">
                  <c:v>0.45400000000000035</c:v>
                </c:pt>
                <c:pt idx="455">
                  <c:v>0.45500000000000035</c:v>
                </c:pt>
                <c:pt idx="456">
                  <c:v>0.45600000000000035</c:v>
                </c:pt>
                <c:pt idx="457">
                  <c:v>0.45700000000000035</c:v>
                </c:pt>
                <c:pt idx="458">
                  <c:v>0.45800000000000035</c:v>
                </c:pt>
                <c:pt idx="459">
                  <c:v>0.45900000000000035</c:v>
                </c:pt>
                <c:pt idx="460">
                  <c:v>0.46000000000000035</c:v>
                </c:pt>
                <c:pt idx="461">
                  <c:v>0.46100000000000035</c:v>
                </c:pt>
                <c:pt idx="462">
                  <c:v>0.46200000000000035</c:v>
                </c:pt>
                <c:pt idx="463">
                  <c:v>0.46300000000000036</c:v>
                </c:pt>
                <c:pt idx="464">
                  <c:v>0.46400000000000036</c:v>
                </c:pt>
                <c:pt idx="465">
                  <c:v>0.46500000000000036</c:v>
                </c:pt>
                <c:pt idx="466">
                  <c:v>0.46600000000000036</c:v>
                </c:pt>
                <c:pt idx="467">
                  <c:v>0.46700000000000036</c:v>
                </c:pt>
                <c:pt idx="468">
                  <c:v>0.46800000000000036</c:v>
                </c:pt>
                <c:pt idx="469">
                  <c:v>0.46900000000000036</c:v>
                </c:pt>
                <c:pt idx="470">
                  <c:v>0.47000000000000036</c:v>
                </c:pt>
                <c:pt idx="471">
                  <c:v>0.47100000000000036</c:v>
                </c:pt>
                <c:pt idx="472">
                  <c:v>0.47200000000000036</c:v>
                </c:pt>
                <c:pt idx="473">
                  <c:v>0.47300000000000036</c:v>
                </c:pt>
                <c:pt idx="474">
                  <c:v>0.47400000000000037</c:v>
                </c:pt>
                <c:pt idx="475">
                  <c:v>0.47500000000000037</c:v>
                </c:pt>
                <c:pt idx="476">
                  <c:v>0.47600000000000037</c:v>
                </c:pt>
                <c:pt idx="477">
                  <c:v>0.47700000000000037</c:v>
                </c:pt>
                <c:pt idx="478">
                  <c:v>0.47800000000000037</c:v>
                </c:pt>
                <c:pt idx="479">
                  <c:v>0.47900000000000037</c:v>
                </c:pt>
                <c:pt idx="480">
                  <c:v>0.48000000000000037</c:v>
                </c:pt>
                <c:pt idx="481">
                  <c:v>0.48100000000000037</c:v>
                </c:pt>
                <c:pt idx="482">
                  <c:v>0.48200000000000037</c:v>
                </c:pt>
                <c:pt idx="483">
                  <c:v>0.48300000000000037</c:v>
                </c:pt>
                <c:pt idx="484">
                  <c:v>0.48400000000000037</c:v>
                </c:pt>
                <c:pt idx="485">
                  <c:v>0.48500000000000038</c:v>
                </c:pt>
                <c:pt idx="486">
                  <c:v>0.48600000000000038</c:v>
                </c:pt>
                <c:pt idx="487">
                  <c:v>0.48700000000000038</c:v>
                </c:pt>
                <c:pt idx="488">
                  <c:v>0.48800000000000038</c:v>
                </c:pt>
                <c:pt idx="489">
                  <c:v>0.48900000000000038</c:v>
                </c:pt>
                <c:pt idx="490">
                  <c:v>0.49000000000000038</c:v>
                </c:pt>
                <c:pt idx="491">
                  <c:v>0.49100000000000038</c:v>
                </c:pt>
                <c:pt idx="492">
                  <c:v>0.49200000000000038</c:v>
                </c:pt>
                <c:pt idx="493">
                  <c:v>0.49300000000000038</c:v>
                </c:pt>
                <c:pt idx="494">
                  <c:v>0.49400000000000038</c:v>
                </c:pt>
                <c:pt idx="495">
                  <c:v>0.49500000000000038</c:v>
                </c:pt>
                <c:pt idx="496">
                  <c:v>0.49600000000000039</c:v>
                </c:pt>
                <c:pt idx="497">
                  <c:v>0.49700000000000039</c:v>
                </c:pt>
                <c:pt idx="498">
                  <c:v>0.49800000000000039</c:v>
                </c:pt>
                <c:pt idx="499">
                  <c:v>0.49900000000000039</c:v>
                </c:pt>
                <c:pt idx="500">
                  <c:v>0.50000000000000033</c:v>
                </c:pt>
                <c:pt idx="501">
                  <c:v>0.50100000000000033</c:v>
                </c:pt>
                <c:pt idx="502">
                  <c:v>0.50200000000000033</c:v>
                </c:pt>
                <c:pt idx="503">
                  <c:v>0.50300000000000034</c:v>
                </c:pt>
                <c:pt idx="504">
                  <c:v>0.50400000000000034</c:v>
                </c:pt>
                <c:pt idx="505">
                  <c:v>0.50500000000000034</c:v>
                </c:pt>
                <c:pt idx="506">
                  <c:v>0.50600000000000034</c:v>
                </c:pt>
                <c:pt idx="507">
                  <c:v>0.50700000000000034</c:v>
                </c:pt>
                <c:pt idx="508">
                  <c:v>0.50800000000000034</c:v>
                </c:pt>
                <c:pt idx="509">
                  <c:v>0.50900000000000034</c:v>
                </c:pt>
                <c:pt idx="510">
                  <c:v>0.51000000000000034</c:v>
                </c:pt>
                <c:pt idx="511">
                  <c:v>0.51100000000000034</c:v>
                </c:pt>
                <c:pt idx="512">
                  <c:v>0.51200000000000034</c:v>
                </c:pt>
                <c:pt idx="513">
                  <c:v>0.51300000000000034</c:v>
                </c:pt>
                <c:pt idx="514">
                  <c:v>0.51400000000000035</c:v>
                </c:pt>
                <c:pt idx="515">
                  <c:v>0.51500000000000035</c:v>
                </c:pt>
                <c:pt idx="516">
                  <c:v>0.51600000000000035</c:v>
                </c:pt>
                <c:pt idx="517">
                  <c:v>0.51700000000000035</c:v>
                </c:pt>
                <c:pt idx="518">
                  <c:v>0.51800000000000035</c:v>
                </c:pt>
                <c:pt idx="519">
                  <c:v>0.51900000000000035</c:v>
                </c:pt>
                <c:pt idx="520">
                  <c:v>0.52000000000000035</c:v>
                </c:pt>
                <c:pt idx="521">
                  <c:v>0.52100000000000035</c:v>
                </c:pt>
                <c:pt idx="522">
                  <c:v>0.52200000000000035</c:v>
                </c:pt>
                <c:pt idx="523">
                  <c:v>0.52300000000000035</c:v>
                </c:pt>
                <c:pt idx="524">
                  <c:v>0.52400000000000035</c:v>
                </c:pt>
                <c:pt idx="525">
                  <c:v>0.52500000000000036</c:v>
                </c:pt>
                <c:pt idx="526">
                  <c:v>0.52600000000000036</c:v>
                </c:pt>
                <c:pt idx="527">
                  <c:v>0.52700000000000036</c:v>
                </c:pt>
                <c:pt idx="528">
                  <c:v>0.52800000000000036</c:v>
                </c:pt>
                <c:pt idx="529">
                  <c:v>0.52900000000000036</c:v>
                </c:pt>
                <c:pt idx="530">
                  <c:v>0.53000000000000036</c:v>
                </c:pt>
                <c:pt idx="531">
                  <c:v>0.53100000000000036</c:v>
                </c:pt>
                <c:pt idx="532">
                  <c:v>0.53200000000000036</c:v>
                </c:pt>
                <c:pt idx="533">
                  <c:v>0.53300000000000036</c:v>
                </c:pt>
                <c:pt idx="534">
                  <c:v>0.53400000000000036</c:v>
                </c:pt>
                <c:pt idx="535">
                  <c:v>0.53500000000000036</c:v>
                </c:pt>
                <c:pt idx="536">
                  <c:v>0.53600000000000037</c:v>
                </c:pt>
                <c:pt idx="537">
                  <c:v>0.53700000000000037</c:v>
                </c:pt>
                <c:pt idx="538">
                  <c:v>0.53800000000000037</c:v>
                </c:pt>
                <c:pt idx="539">
                  <c:v>0.53900000000000037</c:v>
                </c:pt>
                <c:pt idx="540">
                  <c:v>0.54000000000000037</c:v>
                </c:pt>
                <c:pt idx="541">
                  <c:v>0.54100000000000037</c:v>
                </c:pt>
                <c:pt idx="542">
                  <c:v>0.54200000000000037</c:v>
                </c:pt>
                <c:pt idx="543">
                  <c:v>0.54300000000000037</c:v>
                </c:pt>
                <c:pt idx="544">
                  <c:v>0.54400000000000037</c:v>
                </c:pt>
                <c:pt idx="545">
                  <c:v>0.54500000000000037</c:v>
                </c:pt>
                <c:pt idx="546">
                  <c:v>0.54600000000000037</c:v>
                </c:pt>
                <c:pt idx="547">
                  <c:v>0.54700000000000037</c:v>
                </c:pt>
                <c:pt idx="548">
                  <c:v>0.54800000000000038</c:v>
                </c:pt>
                <c:pt idx="549">
                  <c:v>0.54900000000000038</c:v>
                </c:pt>
                <c:pt idx="550">
                  <c:v>0.55000000000000038</c:v>
                </c:pt>
                <c:pt idx="551">
                  <c:v>0.55100000000000038</c:v>
                </c:pt>
                <c:pt idx="552">
                  <c:v>0.55200000000000038</c:v>
                </c:pt>
                <c:pt idx="553">
                  <c:v>0.55300000000000038</c:v>
                </c:pt>
                <c:pt idx="554">
                  <c:v>0.55400000000000038</c:v>
                </c:pt>
                <c:pt idx="555">
                  <c:v>0.55500000000000038</c:v>
                </c:pt>
                <c:pt idx="556">
                  <c:v>0.55600000000000038</c:v>
                </c:pt>
                <c:pt idx="557">
                  <c:v>0.55700000000000038</c:v>
                </c:pt>
                <c:pt idx="558">
                  <c:v>0.55800000000000038</c:v>
                </c:pt>
                <c:pt idx="559">
                  <c:v>0.55900000000000039</c:v>
                </c:pt>
                <c:pt idx="560">
                  <c:v>0.56000000000000039</c:v>
                </c:pt>
                <c:pt idx="561">
                  <c:v>0.56100000000000039</c:v>
                </c:pt>
                <c:pt idx="562">
                  <c:v>0.56200000000000039</c:v>
                </c:pt>
                <c:pt idx="563">
                  <c:v>0.56300000000000039</c:v>
                </c:pt>
                <c:pt idx="564">
                  <c:v>0.56400000000000039</c:v>
                </c:pt>
                <c:pt idx="565">
                  <c:v>0.56500000000000039</c:v>
                </c:pt>
                <c:pt idx="566">
                  <c:v>0.56600000000000039</c:v>
                </c:pt>
                <c:pt idx="567">
                  <c:v>0.56700000000000039</c:v>
                </c:pt>
                <c:pt idx="568">
                  <c:v>0.56800000000000039</c:v>
                </c:pt>
                <c:pt idx="569">
                  <c:v>0.56900000000000039</c:v>
                </c:pt>
                <c:pt idx="570">
                  <c:v>0.5700000000000004</c:v>
                </c:pt>
                <c:pt idx="571">
                  <c:v>0.5710000000000004</c:v>
                </c:pt>
                <c:pt idx="572">
                  <c:v>0.5720000000000004</c:v>
                </c:pt>
                <c:pt idx="573">
                  <c:v>0.5730000000000004</c:v>
                </c:pt>
                <c:pt idx="574">
                  <c:v>0.5740000000000004</c:v>
                </c:pt>
                <c:pt idx="575">
                  <c:v>0.5750000000000004</c:v>
                </c:pt>
                <c:pt idx="576">
                  <c:v>0.5760000000000004</c:v>
                </c:pt>
                <c:pt idx="577">
                  <c:v>0.5770000000000004</c:v>
                </c:pt>
                <c:pt idx="578">
                  <c:v>0.5780000000000004</c:v>
                </c:pt>
                <c:pt idx="579">
                  <c:v>0.5790000000000004</c:v>
                </c:pt>
                <c:pt idx="580">
                  <c:v>0.5800000000000004</c:v>
                </c:pt>
                <c:pt idx="581">
                  <c:v>0.58100000000000041</c:v>
                </c:pt>
                <c:pt idx="582">
                  <c:v>0.58200000000000041</c:v>
                </c:pt>
                <c:pt idx="583">
                  <c:v>0.58300000000000041</c:v>
                </c:pt>
                <c:pt idx="584">
                  <c:v>0.58400000000000041</c:v>
                </c:pt>
                <c:pt idx="585">
                  <c:v>0.58500000000000041</c:v>
                </c:pt>
                <c:pt idx="586">
                  <c:v>0.58600000000000041</c:v>
                </c:pt>
                <c:pt idx="587">
                  <c:v>0.58700000000000041</c:v>
                </c:pt>
                <c:pt idx="588">
                  <c:v>0.58800000000000041</c:v>
                </c:pt>
                <c:pt idx="589">
                  <c:v>0.58900000000000041</c:v>
                </c:pt>
                <c:pt idx="590">
                  <c:v>0.59000000000000041</c:v>
                </c:pt>
                <c:pt idx="591">
                  <c:v>0.59100000000000041</c:v>
                </c:pt>
                <c:pt idx="592">
                  <c:v>0.59200000000000041</c:v>
                </c:pt>
                <c:pt idx="593">
                  <c:v>0.59300000000000042</c:v>
                </c:pt>
                <c:pt idx="594">
                  <c:v>0.59400000000000042</c:v>
                </c:pt>
                <c:pt idx="595">
                  <c:v>0.59500000000000042</c:v>
                </c:pt>
                <c:pt idx="596">
                  <c:v>0.59600000000000042</c:v>
                </c:pt>
                <c:pt idx="597">
                  <c:v>0.59700000000000042</c:v>
                </c:pt>
                <c:pt idx="598">
                  <c:v>0.59800000000000042</c:v>
                </c:pt>
                <c:pt idx="599">
                  <c:v>0.59900000000000042</c:v>
                </c:pt>
                <c:pt idx="600">
                  <c:v>0.60000000000000042</c:v>
                </c:pt>
                <c:pt idx="601">
                  <c:v>0.60100000000000042</c:v>
                </c:pt>
                <c:pt idx="602">
                  <c:v>0.60200000000000042</c:v>
                </c:pt>
                <c:pt idx="603">
                  <c:v>0.60300000000000042</c:v>
                </c:pt>
                <c:pt idx="604">
                  <c:v>0.60400000000000043</c:v>
                </c:pt>
                <c:pt idx="605">
                  <c:v>0.60500000000000043</c:v>
                </c:pt>
                <c:pt idx="606">
                  <c:v>0.60600000000000043</c:v>
                </c:pt>
                <c:pt idx="607">
                  <c:v>0.60700000000000043</c:v>
                </c:pt>
                <c:pt idx="608">
                  <c:v>0.60800000000000043</c:v>
                </c:pt>
                <c:pt idx="609">
                  <c:v>0.60900000000000043</c:v>
                </c:pt>
                <c:pt idx="610">
                  <c:v>0.61000000000000043</c:v>
                </c:pt>
                <c:pt idx="611">
                  <c:v>0.61100000000000043</c:v>
                </c:pt>
                <c:pt idx="612">
                  <c:v>0.61200000000000043</c:v>
                </c:pt>
                <c:pt idx="613">
                  <c:v>0.61300000000000043</c:v>
                </c:pt>
                <c:pt idx="614">
                  <c:v>0.61400000000000043</c:v>
                </c:pt>
                <c:pt idx="615">
                  <c:v>0.61500000000000044</c:v>
                </c:pt>
                <c:pt idx="616">
                  <c:v>0.61600000000000044</c:v>
                </c:pt>
                <c:pt idx="617">
                  <c:v>0.61700000000000044</c:v>
                </c:pt>
                <c:pt idx="618">
                  <c:v>0.61800000000000044</c:v>
                </c:pt>
                <c:pt idx="619">
                  <c:v>0.61900000000000044</c:v>
                </c:pt>
                <c:pt idx="620">
                  <c:v>0.62000000000000044</c:v>
                </c:pt>
                <c:pt idx="621">
                  <c:v>0.62100000000000044</c:v>
                </c:pt>
                <c:pt idx="622">
                  <c:v>0.62200000000000044</c:v>
                </c:pt>
                <c:pt idx="623">
                  <c:v>0.62300000000000044</c:v>
                </c:pt>
                <c:pt idx="624">
                  <c:v>0.62400000000000044</c:v>
                </c:pt>
                <c:pt idx="625">
                  <c:v>0.62500000000000044</c:v>
                </c:pt>
                <c:pt idx="626">
                  <c:v>0.62600000000000044</c:v>
                </c:pt>
                <c:pt idx="627">
                  <c:v>0.62700000000000045</c:v>
                </c:pt>
                <c:pt idx="628">
                  <c:v>0.62800000000000045</c:v>
                </c:pt>
                <c:pt idx="629">
                  <c:v>0.62900000000000045</c:v>
                </c:pt>
                <c:pt idx="630">
                  <c:v>0.63000000000000045</c:v>
                </c:pt>
                <c:pt idx="631">
                  <c:v>0.63100000000000045</c:v>
                </c:pt>
                <c:pt idx="632">
                  <c:v>0.63200000000000045</c:v>
                </c:pt>
                <c:pt idx="633">
                  <c:v>0.63300000000000045</c:v>
                </c:pt>
                <c:pt idx="634">
                  <c:v>0.63400000000000045</c:v>
                </c:pt>
                <c:pt idx="635">
                  <c:v>0.63500000000000045</c:v>
                </c:pt>
                <c:pt idx="636">
                  <c:v>0.63600000000000045</c:v>
                </c:pt>
                <c:pt idx="637">
                  <c:v>0.63700000000000045</c:v>
                </c:pt>
                <c:pt idx="638">
                  <c:v>0.63800000000000046</c:v>
                </c:pt>
                <c:pt idx="639">
                  <c:v>0.63900000000000046</c:v>
                </c:pt>
                <c:pt idx="640">
                  <c:v>0.64000000000000046</c:v>
                </c:pt>
                <c:pt idx="641">
                  <c:v>0.64100000000000046</c:v>
                </c:pt>
                <c:pt idx="642">
                  <c:v>0.64200000000000046</c:v>
                </c:pt>
                <c:pt idx="643">
                  <c:v>0.64300000000000046</c:v>
                </c:pt>
                <c:pt idx="644">
                  <c:v>0.64400000000000046</c:v>
                </c:pt>
                <c:pt idx="645">
                  <c:v>0.64500000000000046</c:v>
                </c:pt>
                <c:pt idx="646">
                  <c:v>0.64600000000000046</c:v>
                </c:pt>
                <c:pt idx="647">
                  <c:v>0.64700000000000046</c:v>
                </c:pt>
                <c:pt idx="648">
                  <c:v>0.64800000000000046</c:v>
                </c:pt>
                <c:pt idx="649">
                  <c:v>0.64900000000000047</c:v>
                </c:pt>
                <c:pt idx="650">
                  <c:v>0.65000000000000047</c:v>
                </c:pt>
                <c:pt idx="651">
                  <c:v>0.65100000000000047</c:v>
                </c:pt>
                <c:pt idx="652">
                  <c:v>0.65200000000000047</c:v>
                </c:pt>
                <c:pt idx="653">
                  <c:v>0.65300000000000047</c:v>
                </c:pt>
                <c:pt idx="654">
                  <c:v>0.65400000000000047</c:v>
                </c:pt>
                <c:pt idx="655">
                  <c:v>0.65500000000000047</c:v>
                </c:pt>
                <c:pt idx="656">
                  <c:v>0.65600000000000047</c:v>
                </c:pt>
                <c:pt idx="657">
                  <c:v>0.65700000000000047</c:v>
                </c:pt>
                <c:pt idx="658">
                  <c:v>0.65800000000000047</c:v>
                </c:pt>
                <c:pt idx="659">
                  <c:v>0.65900000000000047</c:v>
                </c:pt>
                <c:pt idx="660">
                  <c:v>0.66000000000000048</c:v>
                </c:pt>
                <c:pt idx="661">
                  <c:v>0.66100000000000048</c:v>
                </c:pt>
                <c:pt idx="662">
                  <c:v>0.66200000000000048</c:v>
                </c:pt>
                <c:pt idx="663">
                  <c:v>0.66300000000000048</c:v>
                </c:pt>
                <c:pt idx="664">
                  <c:v>0.66400000000000048</c:v>
                </c:pt>
                <c:pt idx="665">
                  <c:v>0.66500000000000048</c:v>
                </c:pt>
                <c:pt idx="666">
                  <c:v>0.66600000000000048</c:v>
                </c:pt>
                <c:pt idx="667">
                  <c:v>0.66700000000000048</c:v>
                </c:pt>
                <c:pt idx="668">
                  <c:v>0.66800000000000048</c:v>
                </c:pt>
                <c:pt idx="669">
                  <c:v>0.66900000000000048</c:v>
                </c:pt>
                <c:pt idx="670">
                  <c:v>0.67000000000000048</c:v>
                </c:pt>
                <c:pt idx="671">
                  <c:v>0.67100000000000048</c:v>
                </c:pt>
                <c:pt idx="672">
                  <c:v>0.67200000000000049</c:v>
                </c:pt>
                <c:pt idx="673">
                  <c:v>0.67300000000000049</c:v>
                </c:pt>
                <c:pt idx="674">
                  <c:v>0.67400000000000049</c:v>
                </c:pt>
                <c:pt idx="675">
                  <c:v>0.67500000000000049</c:v>
                </c:pt>
                <c:pt idx="676">
                  <c:v>0.67600000000000049</c:v>
                </c:pt>
                <c:pt idx="677">
                  <c:v>0.67700000000000049</c:v>
                </c:pt>
                <c:pt idx="678">
                  <c:v>0.67800000000000049</c:v>
                </c:pt>
                <c:pt idx="679">
                  <c:v>0.67900000000000049</c:v>
                </c:pt>
                <c:pt idx="680">
                  <c:v>0.68000000000000049</c:v>
                </c:pt>
                <c:pt idx="681">
                  <c:v>0.68100000000000049</c:v>
                </c:pt>
                <c:pt idx="682">
                  <c:v>0.68200000000000049</c:v>
                </c:pt>
                <c:pt idx="683">
                  <c:v>0.6830000000000005</c:v>
                </c:pt>
                <c:pt idx="684">
                  <c:v>0.6840000000000005</c:v>
                </c:pt>
                <c:pt idx="685">
                  <c:v>0.6850000000000005</c:v>
                </c:pt>
                <c:pt idx="686">
                  <c:v>0.6860000000000005</c:v>
                </c:pt>
                <c:pt idx="687">
                  <c:v>0.6870000000000005</c:v>
                </c:pt>
                <c:pt idx="688">
                  <c:v>0.6880000000000005</c:v>
                </c:pt>
                <c:pt idx="689">
                  <c:v>0.6890000000000005</c:v>
                </c:pt>
                <c:pt idx="690">
                  <c:v>0.6900000000000005</c:v>
                </c:pt>
                <c:pt idx="691">
                  <c:v>0.6910000000000005</c:v>
                </c:pt>
                <c:pt idx="692">
                  <c:v>0.6920000000000005</c:v>
                </c:pt>
                <c:pt idx="693">
                  <c:v>0.6930000000000005</c:v>
                </c:pt>
                <c:pt idx="694">
                  <c:v>0.69400000000000051</c:v>
                </c:pt>
                <c:pt idx="695">
                  <c:v>0.69500000000000051</c:v>
                </c:pt>
                <c:pt idx="696">
                  <c:v>0.69600000000000051</c:v>
                </c:pt>
                <c:pt idx="697">
                  <c:v>0.69700000000000051</c:v>
                </c:pt>
                <c:pt idx="698">
                  <c:v>0.69800000000000051</c:v>
                </c:pt>
                <c:pt idx="699">
                  <c:v>0.69900000000000051</c:v>
                </c:pt>
                <c:pt idx="700">
                  <c:v>0.70000000000000051</c:v>
                </c:pt>
                <c:pt idx="701">
                  <c:v>0.70100000000000051</c:v>
                </c:pt>
                <c:pt idx="702">
                  <c:v>0.70200000000000051</c:v>
                </c:pt>
                <c:pt idx="703">
                  <c:v>0.70300000000000051</c:v>
                </c:pt>
                <c:pt idx="704">
                  <c:v>0.70400000000000051</c:v>
                </c:pt>
                <c:pt idx="705">
                  <c:v>0.70500000000000052</c:v>
                </c:pt>
                <c:pt idx="706">
                  <c:v>0.70600000000000052</c:v>
                </c:pt>
                <c:pt idx="707">
                  <c:v>0.70700000000000052</c:v>
                </c:pt>
                <c:pt idx="708">
                  <c:v>0.70800000000000052</c:v>
                </c:pt>
                <c:pt idx="709">
                  <c:v>0.70900000000000052</c:v>
                </c:pt>
                <c:pt idx="710">
                  <c:v>0.71000000000000052</c:v>
                </c:pt>
                <c:pt idx="711">
                  <c:v>0.71100000000000052</c:v>
                </c:pt>
                <c:pt idx="712">
                  <c:v>0.71200000000000052</c:v>
                </c:pt>
                <c:pt idx="713">
                  <c:v>0.71300000000000052</c:v>
                </c:pt>
                <c:pt idx="714">
                  <c:v>0.71400000000000052</c:v>
                </c:pt>
                <c:pt idx="715">
                  <c:v>0.71500000000000052</c:v>
                </c:pt>
                <c:pt idx="716">
                  <c:v>0.71600000000000052</c:v>
                </c:pt>
                <c:pt idx="717">
                  <c:v>0.71700000000000053</c:v>
                </c:pt>
                <c:pt idx="718">
                  <c:v>0.71800000000000053</c:v>
                </c:pt>
                <c:pt idx="719">
                  <c:v>0.71900000000000053</c:v>
                </c:pt>
                <c:pt idx="720">
                  <c:v>0.72000000000000053</c:v>
                </c:pt>
                <c:pt idx="721">
                  <c:v>0.72100000000000053</c:v>
                </c:pt>
                <c:pt idx="722">
                  <c:v>0.72200000000000053</c:v>
                </c:pt>
                <c:pt idx="723">
                  <c:v>0.72300000000000053</c:v>
                </c:pt>
                <c:pt idx="724">
                  <c:v>0.72400000000000053</c:v>
                </c:pt>
                <c:pt idx="725">
                  <c:v>0.72500000000000053</c:v>
                </c:pt>
                <c:pt idx="726">
                  <c:v>0.72600000000000053</c:v>
                </c:pt>
                <c:pt idx="727">
                  <c:v>0.72700000000000053</c:v>
                </c:pt>
                <c:pt idx="728">
                  <c:v>0.72800000000000054</c:v>
                </c:pt>
                <c:pt idx="729">
                  <c:v>0.72900000000000054</c:v>
                </c:pt>
                <c:pt idx="730">
                  <c:v>0.73000000000000054</c:v>
                </c:pt>
                <c:pt idx="731">
                  <c:v>0.73100000000000054</c:v>
                </c:pt>
                <c:pt idx="732">
                  <c:v>0.73200000000000054</c:v>
                </c:pt>
                <c:pt idx="733">
                  <c:v>0.73300000000000054</c:v>
                </c:pt>
                <c:pt idx="734">
                  <c:v>0.73400000000000054</c:v>
                </c:pt>
                <c:pt idx="735">
                  <c:v>0.73500000000000054</c:v>
                </c:pt>
                <c:pt idx="736">
                  <c:v>0.73600000000000054</c:v>
                </c:pt>
                <c:pt idx="737">
                  <c:v>0.73700000000000054</c:v>
                </c:pt>
                <c:pt idx="738">
                  <c:v>0.73800000000000054</c:v>
                </c:pt>
                <c:pt idx="739">
                  <c:v>0.73900000000000055</c:v>
                </c:pt>
                <c:pt idx="740">
                  <c:v>0.74000000000000055</c:v>
                </c:pt>
                <c:pt idx="741">
                  <c:v>0.74100000000000055</c:v>
                </c:pt>
                <c:pt idx="742">
                  <c:v>0.74200000000000055</c:v>
                </c:pt>
                <c:pt idx="743">
                  <c:v>0.74300000000000055</c:v>
                </c:pt>
                <c:pt idx="744">
                  <c:v>0.74400000000000055</c:v>
                </c:pt>
                <c:pt idx="745">
                  <c:v>0.74500000000000055</c:v>
                </c:pt>
                <c:pt idx="746">
                  <c:v>0.74600000000000055</c:v>
                </c:pt>
                <c:pt idx="747">
                  <c:v>0.74700000000000055</c:v>
                </c:pt>
                <c:pt idx="748">
                  <c:v>0.74800000000000055</c:v>
                </c:pt>
                <c:pt idx="749">
                  <c:v>0.74900000000000055</c:v>
                </c:pt>
                <c:pt idx="750">
                  <c:v>0.75000000000000056</c:v>
                </c:pt>
                <c:pt idx="751">
                  <c:v>0.75100000000000056</c:v>
                </c:pt>
                <c:pt idx="752">
                  <c:v>0.75200000000000056</c:v>
                </c:pt>
                <c:pt idx="753">
                  <c:v>0.75300000000000056</c:v>
                </c:pt>
                <c:pt idx="754">
                  <c:v>0.75400000000000056</c:v>
                </c:pt>
                <c:pt idx="755">
                  <c:v>0.75500000000000056</c:v>
                </c:pt>
                <c:pt idx="756">
                  <c:v>0.75600000000000056</c:v>
                </c:pt>
                <c:pt idx="757">
                  <c:v>0.75700000000000056</c:v>
                </c:pt>
                <c:pt idx="758">
                  <c:v>0.75800000000000056</c:v>
                </c:pt>
                <c:pt idx="759">
                  <c:v>0.75900000000000056</c:v>
                </c:pt>
                <c:pt idx="760">
                  <c:v>0.76000000000000056</c:v>
                </c:pt>
                <c:pt idx="761">
                  <c:v>0.76100000000000056</c:v>
                </c:pt>
                <c:pt idx="762">
                  <c:v>0.76200000000000057</c:v>
                </c:pt>
                <c:pt idx="763">
                  <c:v>0.76300000000000057</c:v>
                </c:pt>
                <c:pt idx="764">
                  <c:v>0.76400000000000057</c:v>
                </c:pt>
                <c:pt idx="765">
                  <c:v>0.76500000000000057</c:v>
                </c:pt>
                <c:pt idx="766">
                  <c:v>0.76600000000000057</c:v>
                </c:pt>
                <c:pt idx="767">
                  <c:v>0.76700000000000057</c:v>
                </c:pt>
                <c:pt idx="768">
                  <c:v>0.76800000000000057</c:v>
                </c:pt>
                <c:pt idx="769">
                  <c:v>0.76900000000000057</c:v>
                </c:pt>
                <c:pt idx="770">
                  <c:v>0.77000000000000057</c:v>
                </c:pt>
                <c:pt idx="771">
                  <c:v>0.77100000000000057</c:v>
                </c:pt>
                <c:pt idx="772">
                  <c:v>0.77200000000000057</c:v>
                </c:pt>
                <c:pt idx="773">
                  <c:v>0.77300000000000058</c:v>
                </c:pt>
                <c:pt idx="774">
                  <c:v>0.77400000000000058</c:v>
                </c:pt>
                <c:pt idx="775">
                  <c:v>0.77500000000000058</c:v>
                </c:pt>
                <c:pt idx="776">
                  <c:v>0.77600000000000058</c:v>
                </c:pt>
                <c:pt idx="777">
                  <c:v>0.77700000000000058</c:v>
                </c:pt>
                <c:pt idx="778">
                  <c:v>0.77800000000000058</c:v>
                </c:pt>
                <c:pt idx="779">
                  <c:v>0.77900000000000058</c:v>
                </c:pt>
                <c:pt idx="780">
                  <c:v>0.78000000000000058</c:v>
                </c:pt>
                <c:pt idx="781">
                  <c:v>0.78100000000000058</c:v>
                </c:pt>
                <c:pt idx="782">
                  <c:v>0.78200000000000058</c:v>
                </c:pt>
                <c:pt idx="783">
                  <c:v>0.78300000000000058</c:v>
                </c:pt>
                <c:pt idx="784">
                  <c:v>0.78400000000000059</c:v>
                </c:pt>
                <c:pt idx="785">
                  <c:v>0.78500000000000059</c:v>
                </c:pt>
                <c:pt idx="786">
                  <c:v>0.78600000000000059</c:v>
                </c:pt>
                <c:pt idx="787">
                  <c:v>0.78700000000000059</c:v>
                </c:pt>
                <c:pt idx="788">
                  <c:v>0.78800000000000059</c:v>
                </c:pt>
                <c:pt idx="789">
                  <c:v>0.78900000000000059</c:v>
                </c:pt>
                <c:pt idx="790">
                  <c:v>0.79000000000000059</c:v>
                </c:pt>
                <c:pt idx="791">
                  <c:v>0.79100000000000059</c:v>
                </c:pt>
                <c:pt idx="792">
                  <c:v>0.79200000000000059</c:v>
                </c:pt>
                <c:pt idx="793">
                  <c:v>0.79300000000000059</c:v>
                </c:pt>
                <c:pt idx="794">
                  <c:v>0.79400000000000059</c:v>
                </c:pt>
                <c:pt idx="795">
                  <c:v>0.7950000000000006</c:v>
                </c:pt>
                <c:pt idx="796">
                  <c:v>0.7960000000000006</c:v>
                </c:pt>
                <c:pt idx="797">
                  <c:v>0.7970000000000006</c:v>
                </c:pt>
                <c:pt idx="798">
                  <c:v>0.7980000000000006</c:v>
                </c:pt>
                <c:pt idx="799">
                  <c:v>0.7990000000000006</c:v>
                </c:pt>
                <c:pt idx="800">
                  <c:v>0.8000000000000006</c:v>
                </c:pt>
                <c:pt idx="801">
                  <c:v>0.8010000000000006</c:v>
                </c:pt>
                <c:pt idx="802">
                  <c:v>0.8020000000000006</c:v>
                </c:pt>
                <c:pt idx="803">
                  <c:v>0.8030000000000006</c:v>
                </c:pt>
                <c:pt idx="804">
                  <c:v>0.8040000000000006</c:v>
                </c:pt>
                <c:pt idx="805">
                  <c:v>0.8050000000000006</c:v>
                </c:pt>
                <c:pt idx="806">
                  <c:v>0.8060000000000006</c:v>
                </c:pt>
                <c:pt idx="807">
                  <c:v>0.80700000000000061</c:v>
                </c:pt>
                <c:pt idx="808">
                  <c:v>0.80800000000000061</c:v>
                </c:pt>
                <c:pt idx="809">
                  <c:v>0.80900000000000061</c:v>
                </c:pt>
                <c:pt idx="810">
                  <c:v>0.81000000000000061</c:v>
                </c:pt>
                <c:pt idx="811">
                  <c:v>0.81100000000000061</c:v>
                </c:pt>
                <c:pt idx="812">
                  <c:v>0.81200000000000061</c:v>
                </c:pt>
                <c:pt idx="813">
                  <c:v>0.81300000000000061</c:v>
                </c:pt>
                <c:pt idx="814">
                  <c:v>0.81400000000000061</c:v>
                </c:pt>
                <c:pt idx="815">
                  <c:v>0.81500000000000061</c:v>
                </c:pt>
                <c:pt idx="816">
                  <c:v>0.81600000000000061</c:v>
                </c:pt>
                <c:pt idx="817">
                  <c:v>0.81700000000000061</c:v>
                </c:pt>
                <c:pt idx="818">
                  <c:v>0.81800000000000062</c:v>
                </c:pt>
                <c:pt idx="819">
                  <c:v>0.81900000000000062</c:v>
                </c:pt>
                <c:pt idx="820">
                  <c:v>0.82000000000000062</c:v>
                </c:pt>
                <c:pt idx="821">
                  <c:v>0.82100000000000062</c:v>
                </c:pt>
                <c:pt idx="822">
                  <c:v>0.82200000000000062</c:v>
                </c:pt>
                <c:pt idx="823">
                  <c:v>0.82300000000000062</c:v>
                </c:pt>
                <c:pt idx="824">
                  <c:v>0.82400000000000062</c:v>
                </c:pt>
                <c:pt idx="825">
                  <c:v>0.82500000000000062</c:v>
                </c:pt>
                <c:pt idx="826">
                  <c:v>0.82600000000000062</c:v>
                </c:pt>
                <c:pt idx="827">
                  <c:v>0.82700000000000062</c:v>
                </c:pt>
                <c:pt idx="828">
                  <c:v>0.82800000000000062</c:v>
                </c:pt>
                <c:pt idx="829">
                  <c:v>0.82900000000000063</c:v>
                </c:pt>
                <c:pt idx="830">
                  <c:v>0.83000000000000063</c:v>
                </c:pt>
                <c:pt idx="831">
                  <c:v>0.83100000000000063</c:v>
                </c:pt>
                <c:pt idx="832">
                  <c:v>0.83200000000000063</c:v>
                </c:pt>
                <c:pt idx="833">
                  <c:v>0.83300000000000063</c:v>
                </c:pt>
                <c:pt idx="834">
                  <c:v>0.83400000000000063</c:v>
                </c:pt>
                <c:pt idx="835">
                  <c:v>0.83500000000000063</c:v>
                </c:pt>
                <c:pt idx="836">
                  <c:v>0.83600000000000063</c:v>
                </c:pt>
                <c:pt idx="837">
                  <c:v>0.83700000000000063</c:v>
                </c:pt>
                <c:pt idx="838">
                  <c:v>0.83800000000000063</c:v>
                </c:pt>
                <c:pt idx="839">
                  <c:v>0.83900000000000063</c:v>
                </c:pt>
                <c:pt idx="840">
                  <c:v>0.84000000000000064</c:v>
                </c:pt>
                <c:pt idx="841">
                  <c:v>0.84100000000000064</c:v>
                </c:pt>
                <c:pt idx="842">
                  <c:v>0.84200000000000064</c:v>
                </c:pt>
                <c:pt idx="843">
                  <c:v>0.84300000000000064</c:v>
                </c:pt>
                <c:pt idx="844">
                  <c:v>0.84400000000000064</c:v>
                </c:pt>
                <c:pt idx="845">
                  <c:v>0.84500000000000064</c:v>
                </c:pt>
                <c:pt idx="846">
                  <c:v>0.84600000000000064</c:v>
                </c:pt>
                <c:pt idx="847">
                  <c:v>0.84700000000000064</c:v>
                </c:pt>
                <c:pt idx="848">
                  <c:v>0.84800000000000064</c:v>
                </c:pt>
                <c:pt idx="849">
                  <c:v>0.84900000000000064</c:v>
                </c:pt>
                <c:pt idx="850">
                  <c:v>0.85000000000000064</c:v>
                </c:pt>
                <c:pt idx="851">
                  <c:v>0.85100000000000064</c:v>
                </c:pt>
                <c:pt idx="852">
                  <c:v>0.85200000000000065</c:v>
                </c:pt>
                <c:pt idx="853">
                  <c:v>0.85300000000000065</c:v>
                </c:pt>
                <c:pt idx="854">
                  <c:v>0.85400000000000065</c:v>
                </c:pt>
                <c:pt idx="855">
                  <c:v>0.85500000000000065</c:v>
                </c:pt>
                <c:pt idx="856">
                  <c:v>0.85600000000000065</c:v>
                </c:pt>
                <c:pt idx="857">
                  <c:v>0.85700000000000065</c:v>
                </c:pt>
                <c:pt idx="858">
                  <c:v>0.85800000000000065</c:v>
                </c:pt>
                <c:pt idx="859">
                  <c:v>0.85900000000000065</c:v>
                </c:pt>
                <c:pt idx="860">
                  <c:v>0.86000000000000065</c:v>
                </c:pt>
                <c:pt idx="861">
                  <c:v>0.86100000000000065</c:v>
                </c:pt>
                <c:pt idx="862">
                  <c:v>0.86200000000000065</c:v>
                </c:pt>
                <c:pt idx="863">
                  <c:v>0.86300000000000066</c:v>
                </c:pt>
                <c:pt idx="864">
                  <c:v>0.86400000000000066</c:v>
                </c:pt>
                <c:pt idx="865">
                  <c:v>0.86500000000000066</c:v>
                </c:pt>
                <c:pt idx="866">
                  <c:v>0.86600000000000066</c:v>
                </c:pt>
                <c:pt idx="867">
                  <c:v>0.86700000000000066</c:v>
                </c:pt>
                <c:pt idx="868">
                  <c:v>0.86800000000000066</c:v>
                </c:pt>
                <c:pt idx="869">
                  <c:v>0.86900000000000066</c:v>
                </c:pt>
                <c:pt idx="870">
                  <c:v>0.87000000000000066</c:v>
                </c:pt>
                <c:pt idx="871">
                  <c:v>0.87100000000000066</c:v>
                </c:pt>
                <c:pt idx="872">
                  <c:v>0.87200000000000066</c:v>
                </c:pt>
                <c:pt idx="873">
                  <c:v>0.87300000000000066</c:v>
                </c:pt>
                <c:pt idx="874">
                  <c:v>0.87400000000000067</c:v>
                </c:pt>
                <c:pt idx="875">
                  <c:v>0.87500000000000067</c:v>
                </c:pt>
                <c:pt idx="876">
                  <c:v>0.87600000000000067</c:v>
                </c:pt>
                <c:pt idx="877">
                  <c:v>0.87700000000000067</c:v>
                </c:pt>
                <c:pt idx="878">
                  <c:v>0.87800000000000067</c:v>
                </c:pt>
                <c:pt idx="879">
                  <c:v>0.87900000000000067</c:v>
                </c:pt>
                <c:pt idx="880">
                  <c:v>0.88000000000000067</c:v>
                </c:pt>
                <c:pt idx="881">
                  <c:v>0.88100000000000067</c:v>
                </c:pt>
                <c:pt idx="882">
                  <c:v>0.88200000000000067</c:v>
                </c:pt>
                <c:pt idx="883">
                  <c:v>0.88300000000000067</c:v>
                </c:pt>
                <c:pt idx="884">
                  <c:v>0.88400000000000067</c:v>
                </c:pt>
                <c:pt idx="885">
                  <c:v>0.88500000000000068</c:v>
                </c:pt>
                <c:pt idx="886">
                  <c:v>0.88600000000000068</c:v>
                </c:pt>
                <c:pt idx="887">
                  <c:v>0.88700000000000068</c:v>
                </c:pt>
                <c:pt idx="888">
                  <c:v>0.88800000000000068</c:v>
                </c:pt>
                <c:pt idx="889">
                  <c:v>0.88900000000000068</c:v>
                </c:pt>
                <c:pt idx="890">
                  <c:v>0.89000000000000068</c:v>
                </c:pt>
                <c:pt idx="891">
                  <c:v>0.89100000000000068</c:v>
                </c:pt>
                <c:pt idx="892">
                  <c:v>0.89200000000000068</c:v>
                </c:pt>
                <c:pt idx="893">
                  <c:v>0.89300000000000068</c:v>
                </c:pt>
                <c:pt idx="894">
                  <c:v>0.89400000000000068</c:v>
                </c:pt>
                <c:pt idx="895">
                  <c:v>0.89500000000000068</c:v>
                </c:pt>
                <c:pt idx="896">
                  <c:v>0.89600000000000068</c:v>
                </c:pt>
                <c:pt idx="897">
                  <c:v>0.89700000000000069</c:v>
                </c:pt>
                <c:pt idx="898">
                  <c:v>0.89800000000000069</c:v>
                </c:pt>
                <c:pt idx="899">
                  <c:v>0.89900000000000069</c:v>
                </c:pt>
                <c:pt idx="900">
                  <c:v>0.90000000000000069</c:v>
                </c:pt>
                <c:pt idx="901">
                  <c:v>0.90100000000000069</c:v>
                </c:pt>
                <c:pt idx="902">
                  <c:v>0.90200000000000069</c:v>
                </c:pt>
                <c:pt idx="903">
                  <c:v>0.90300000000000069</c:v>
                </c:pt>
                <c:pt idx="904">
                  <c:v>0.90400000000000069</c:v>
                </c:pt>
                <c:pt idx="905">
                  <c:v>0.90500000000000069</c:v>
                </c:pt>
                <c:pt idx="906">
                  <c:v>0.90600000000000069</c:v>
                </c:pt>
                <c:pt idx="907">
                  <c:v>0.90700000000000069</c:v>
                </c:pt>
                <c:pt idx="908">
                  <c:v>0.9080000000000007</c:v>
                </c:pt>
                <c:pt idx="909">
                  <c:v>0.9090000000000007</c:v>
                </c:pt>
                <c:pt idx="910">
                  <c:v>0.9100000000000007</c:v>
                </c:pt>
                <c:pt idx="911">
                  <c:v>0.9110000000000007</c:v>
                </c:pt>
                <c:pt idx="912">
                  <c:v>0.9120000000000007</c:v>
                </c:pt>
                <c:pt idx="913">
                  <c:v>0.9130000000000007</c:v>
                </c:pt>
                <c:pt idx="914">
                  <c:v>0.9140000000000007</c:v>
                </c:pt>
                <c:pt idx="915">
                  <c:v>0.9150000000000007</c:v>
                </c:pt>
                <c:pt idx="916">
                  <c:v>0.9160000000000007</c:v>
                </c:pt>
                <c:pt idx="917">
                  <c:v>0.9170000000000007</c:v>
                </c:pt>
                <c:pt idx="918">
                  <c:v>0.9180000000000007</c:v>
                </c:pt>
                <c:pt idx="919">
                  <c:v>0.91900000000000071</c:v>
                </c:pt>
                <c:pt idx="920">
                  <c:v>0.92000000000000071</c:v>
                </c:pt>
                <c:pt idx="921">
                  <c:v>0.92100000000000071</c:v>
                </c:pt>
                <c:pt idx="922">
                  <c:v>0.92200000000000071</c:v>
                </c:pt>
                <c:pt idx="923">
                  <c:v>0.92300000000000071</c:v>
                </c:pt>
                <c:pt idx="924">
                  <c:v>0.92400000000000071</c:v>
                </c:pt>
                <c:pt idx="925">
                  <c:v>0.92500000000000071</c:v>
                </c:pt>
                <c:pt idx="926">
                  <c:v>0.92600000000000071</c:v>
                </c:pt>
                <c:pt idx="927">
                  <c:v>0.92700000000000071</c:v>
                </c:pt>
                <c:pt idx="928">
                  <c:v>0.92800000000000071</c:v>
                </c:pt>
                <c:pt idx="929">
                  <c:v>0.92900000000000071</c:v>
                </c:pt>
                <c:pt idx="930">
                  <c:v>0.93000000000000071</c:v>
                </c:pt>
                <c:pt idx="931">
                  <c:v>0.93100000000000072</c:v>
                </c:pt>
                <c:pt idx="932">
                  <c:v>0.93200000000000072</c:v>
                </c:pt>
                <c:pt idx="933">
                  <c:v>0.93300000000000072</c:v>
                </c:pt>
                <c:pt idx="934">
                  <c:v>0.93400000000000072</c:v>
                </c:pt>
                <c:pt idx="935">
                  <c:v>0.93500000000000072</c:v>
                </c:pt>
                <c:pt idx="936">
                  <c:v>0.93600000000000072</c:v>
                </c:pt>
                <c:pt idx="937">
                  <c:v>0.93700000000000072</c:v>
                </c:pt>
                <c:pt idx="938">
                  <c:v>0.93800000000000072</c:v>
                </c:pt>
                <c:pt idx="939">
                  <c:v>0.93900000000000072</c:v>
                </c:pt>
                <c:pt idx="940">
                  <c:v>0.94000000000000072</c:v>
                </c:pt>
                <c:pt idx="941">
                  <c:v>0.94100000000000072</c:v>
                </c:pt>
                <c:pt idx="942">
                  <c:v>0.94200000000000073</c:v>
                </c:pt>
                <c:pt idx="943">
                  <c:v>0.94300000000000073</c:v>
                </c:pt>
                <c:pt idx="944">
                  <c:v>0.94400000000000073</c:v>
                </c:pt>
                <c:pt idx="945">
                  <c:v>0.94500000000000073</c:v>
                </c:pt>
                <c:pt idx="946">
                  <c:v>0.94600000000000073</c:v>
                </c:pt>
                <c:pt idx="947">
                  <c:v>0.94700000000000073</c:v>
                </c:pt>
                <c:pt idx="948">
                  <c:v>0.94800000000000073</c:v>
                </c:pt>
                <c:pt idx="949">
                  <c:v>0.94900000000000073</c:v>
                </c:pt>
                <c:pt idx="950">
                  <c:v>0.95000000000000073</c:v>
                </c:pt>
                <c:pt idx="951">
                  <c:v>0.95100000000000073</c:v>
                </c:pt>
                <c:pt idx="952">
                  <c:v>0.95200000000000073</c:v>
                </c:pt>
                <c:pt idx="953">
                  <c:v>0.95300000000000074</c:v>
                </c:pt>
                <c:pt idx="954">
                  <c:v>0.95400000000000074</c:v>
                </c:pt>
                <c:pt idx="955">
                  <c:v>0.95500000000000074</c:v>
                </c:pt>
                <c:pt idx="956">
                  <c:v>0.95600000000000074</c:v>
                </c:pt>
                <c:pt idx="957">
                  <c:v>0.95700000000000074</c:v>
                </c:pt>
                <c:pt idx="958">
                  <c:v>0.95800000000000074</c:v>
                </c:pt>
                <c:pt idx="959">
                  <c:v>0.95900000000000074</c:v>
                </c:pt>
                <c:pt idx="960">
                  <c:v>0.96000000000000074</c:v>
                </c:pt>
                <c:pt idx="961">
                  <c:v>0.96100000000000074</c:v>
                </c:pt>
                <c:pt idx="962">
                  <c:v>0.96200000000000074</c:v>
                </c:pt>
                <c:pt idx="963">
                  <c:v>0.96300000000000074</c:v>
                </c:pt>
                <c:pt idx="964">
                  <c:v>0.96400000000000075</c:v>
                </c:pt>
                <c:pt idx="965">
                  <c:v>0.96500000000000075</c:v>
                </c:pt>
                <c:pt idx="966">
                  <c:v>0.96600000000000075</c:v>
                </c:pt>
                <c:pt idx="967">
                  <c:v>0.96700000000000075</c:v>
                </c:pt>
                <c:pt idx="968">
                  <c:v>0.96800000000000075</c:v>
                </c:pt>
                <c:pt idx="969">
                  <c:v>0.96900000000000075</c:v>
                </c:pt>
                <c:pt idx="970">
                  <c:v>0.97000000000000075</c:v>
                </c:pt>
                <c:pt idx="971">
                  <c:v>0.97100000000000075</c:v>
                </c:pt>
                <c:pt idx="972">
                  <c:v>0.97200000000000075</c:v>
                </c:pt>
                <c:pt idx="973">
                  <c:v>0.97300000000000075</c:v>
                </c:pt>
                <c:pt idx="974">
                  <c:v>0.97400000000000075</c:v>
                </c:pt>
                <c:pt idx="975">
                  <c:v>0.97500000000000075</c:v>
                </c:pt>
                <c:pt idx="976">
                  <c:v>0.97600000000000076</c:v>
                </c:pt>
                <c:pt idx="977">
                  <c:v>0.97700000000000076</c:v>
                </c:pt>
                <c:pt idx="978">
                  <c:v>0.97800000000000076</c:v>
                </c:pt>
                <c:pt idx="979">
                  <c:v>0.97900000000000076</c:v>
                </c:pt>
                <c:pt idx="980">
                  <c:v>0.98000000000000076</c:v>
                </c:pt>
                <c:pt idx="981">
                  <c:v>0.98100000000000076</c:v>
                </c:pt>
                <c:pt idx="982">
                  <c:v>0.98200000000000076</c:v>
                </c:pt>
                <c:pt idx="983">
                  <c:v>0.98300000000000076</c:v>
                </c:pt>
                <c:pt idx="984">
                  <c:v>0.98400000000000076</c:v>
                </c:pt>
                <c:pt idx="985">
                  <c:v>0.98500000000000076</c:v>
                </c:pt>
                <c:pt idx="986">
                  <c:v>0.98600000000000076</c:v>
                </c:pt>
                <c:pt idx="987">
                  <c:v>0.98700000000000077</c:v>
                </c:pt>
                <c:pt idx="988">
                  <c:v>0.98800000000000077</c:v>
                </c:pt>
                <c:pt idx="989">
                  <c:v>0.98900000000000077</c:v>
                </c:pt>
                <c:pt idx="990">
                  <c:v>0.99000000000000077</c:v>
                </c:pt>
                <c:pt idx="991">
                  <c:v>0.99100000000000077</c:v>
                </c:pt>
                <c:pt idx="992">
                  <c:v>0.99200000000000077</c:v>
                </c:pt>
                <c:pt idx="993">
                  <c:v>0.99300000000000077</c:v>
                </c:pt>
                <c:pt idx="994">
                  <c:v>0.99400000000000077</c:v>
                </c:pt>
                <c:pt idx="995">
                  <c:v>0.99500000000000077</c:v>
                </c:pt>
                <c:pt idx="996">
                  <c:v>0.99600000000000077</c:v>
                </c:pt>
                <c:pt idx="997">
                  <c:v>0.99700000000000077</c:v>
                </c:pt>
                <c:pt idx="998">
                  <c:v>0.99800000000000078</c:v>
                </c:pt>
                <c:pt idx="999">
                  <c:v>0.99900000000000078</c:v>
                </c:pt>
                <c:pt idx="1000">
                  <c:v>1.0000000000000007</c:v>
                </c:pt>
                <c:pt idx="1001">
                  <c:v>1.0010000000000006</c:v>
                </c:pt>
                <c:pt idx="1002">
                  <c:v>1.0020000000000004</c:v>
                </c:pt>
                <c:pt idx="1003">
                  <c:v>1.0030000000000003</c:v>
                </c:pt>
                <c:pt idx="1004">
                  <c:v>1.0040000000000002</c:v>
                </c:pt>
                <c:pt idx="1005">
                  <c:v>1.0050000000000001</c:v>
                </c:pt>
                <c:pt idx="1006">
                  <c:v>1.006</c:v>
                </c:pt>
                <c:pt idx="1007">
                  <c:v>1.0069999999999999</c:v>
                </c:pt>
                <c:pt idx="1008">
                  <c:v>1.0079999999999998</c:v>
                </c:pt>
                <c:pt idx="1009">
                  <c:v>1.0089999999999997</c:v>
                </c:pt>
                <c:pt idx="1010">
                  <c:v>1.0099999999999996</c:v>
                </c:pt>
                <c:pt idx="1011">
                  <c:v>1.0109999999999995</c:v>
                </c:pt>
                <c:pt idx="1012">
                  <c:v>1.0119999999999993</c:v>
                </c:pt>
                <c:pt idx="1013">
                  <c:v>1.0129999999999992</c:v>
                </c:pt>
                <c:pt idx="1014">
                  <c:v>1.0139999999999991</c:v>
                </c:pt>
                <c:pt idx="1015">
                  <c:v>1.014999999999999</c:v>
                </c:pt>
                <c:pt idx="1016">
                  <c:v>1.0159999999999989</c:v>
                </c:pt>
                <c:pt idx="1017">
                  <c:v>1.0169999999999988</c:v>
                </c:pt>
                <c:pt idx="1018">
                  <c:v>1.0179999999999987</c:v>
                </c:pt>
                <c:pt idx="1019">
                  <c:v>1.0189999999999986</c:v>
                </c:pt>
                <c:pt idx="1020">
                  <c:v>1.0199999999999985</c:v>
                </c:pt>
                <c:pt idx="1021">
                  <c:v>1.0209999999999984</c:v>
                </c:pt>
                <c:pt idx="1022">
                  <c:v>1.0219999999999982</c:v>
                </c:pt>
                <c:pt idx="1023">
                  <c:v>1.0229999999999981</c:v>
                </c:pt>
                <c:pt idx="1024">
                  <c:v>1.023999999999998</c:v>
                </c:pt>
                <c:pt idx="1025">
                  <c:v>1.0249999999999979</c:v>
                </c:pt>
                <c:pt idx="1026">
                  <c:v>1.0259999999999978</c:v>
                </c:pt>
                <c:pt idx="1027">
                  <c:v>1.0269999999999977</c:v>
                </c:pt>
                <c:pt idx="1028">
                  <c:v>1.0279999999999976</c:v>
                </c:pt>
                <c:pt idx="1029">
                  <c:v>1.0289999999999975</c:v>
                </c:pt>
                <c:pt idx="1030">
                  <c:v>1.0299999999999974</c:v>
                </c:pt>
                <c:pt idx="1031">
                  <c:v>1.0309999999999973</c:v>
                </c:pt>
                <c:pt idx="1032">
                  <c:v>1.0319999999999971</c:v>
                </c:pt>
                <c:pt idx="1033">
                  <c:v>1.032999999999997</c:v>
                </c:pt>
                <c:pt idx="1034">
                  <c:v>1.0339999999999969</c:v>
                </c:pt>
                <c:pt idx="1035">
                  <c:v>1.0349999999999968</c:v>
                </c:pt>
                <c:pt idx="1036">
                  <c:v>1.0359999999999967</c:v>
                </c:pt>
                <c:pt idx="1037">
                  <c:v>1.0369999999999966</c:v>
                </c:pt>
                <c:pt idx="1038">
                  <c:v>1.0379999999999965</c:v>
                </c:pt>
                <c:pt idx="1039">
                  <c:v>1.0389999999999964</c:v>
                </c:pt>
                <c:pt idx="1040">
                  <c:v>1.0399999999999963</c:v>
                </c:pt>
                <c:pt idx="1041">
                  <c:v>1.0409999999999962</c:v>
                </c:pt>
                <c:pt idx="1042">
                  <c:v>1.041999999999996</c:v>
                </c:pt>
                <c:pt idx="1043">
                  <c:v>1.0429999999999959</c:v>
                </c:pt>
                <c:pt idx="1044">
                  <c:v>1.0439999999999958</c:v>
                </c:pt>
                <c:pt idx="1045">
                  <c:v>1.0449999999999957</c:v>
                </c:pt>
                <c:pt idx="1046">
                  <c:v>1.0459999999999956</c:v>
                </c:pt>
                <c:pt idx="1047">
                  <c:v>1.0469999999999955</c:v>
                </c:pt>
                <c:pt idx="1048">
                  <c:v>1.0479999999999954</c:v>
                </c:pt>
                <c:pt idx="1049">
                  <c:v>1.0489999999999953</c:v>
                </c:pt>
                <c:pt idx="1050">
                  <c:v>1.0499999999999952</c:v>
                </c:pt>
                <c:pt idx="1051">
                  <c:v>1.050999999999995</c:v>
                </c:pt>
                <c:pt idx="1052">
                  <c:v>1.0519999999999949</c:v>
                </c:pt>
                <c:pt idx="1053">
                  <c:v>1.0529999999999948</c:v>
                </c:pt>
                <c:pt idx="1054">
                  <c:v>1.0539999999999947</c:v>
                </c:pt>
                <c:pt idx="1055">
                  <c:v>1.0549999999999946</c:v>
                </c:pt>
                <c:pt idx="1056">
                  <c:v>1.0559999999999945</c:v>
                </c:pt>
                <c:pt idx="1057">
                  <c:v>1.0569999999999944</c:v>
                </c:pt>
                <c:pt idx="1058">
                  <c:v>1.0579999999999943</c:v>
                </c:pt>
                <c:pt idx="1059">
                  <c:v>1.0589999999999942</c:v>
                </c:pt>
                <c:pt idx="1060">
                  <c:v>1.0599999999999941</c:v>
                </c:pt>
                <c:pt idx="1061">
                  <c:v>1.0609999999999939</c:v>
                </c:pt>
                <c:pt idx="1062">
                  <c:v>1.0619999999999938</c:v>
                </c:pt>
                <c:pt idx="1063">
                  <c:v>1.0629999999999937</c:v>
                </c:pt>
                <c:pt idx="1064">
                  <c:v>1.0639999999999936</c:v>
                </c:pt>
                <c:pt idx="1065">
                  <c:v>1.0649999999999935</c:v>
                </c:pt>
                <c:pt idx="1066">
                  <c:v>1.0659999999999934</c:v>
                </c:pt>
                <c:pt idx="1067">
                  <c:v>1.0669999999999933</c:v>
                </c:pt>
                <c:pt idx="1068">
                  <c:v>1.0679999999999932</c:v>
                </c:pt>
                <c:pt idx="1069">
                  <c:v>1.0689999999999931</c:v>
                </c:pt>
                <c:pt idx="1070">
                  <c:v>1.069999999999993</c:v>
                </c:pt>
                <c:pt idx="1071">
                  <c:v>1.0709999999999928</c:v>
                </c:pt>
                <c:pt idx="1072">
                  <c:v>1.0719999999999927</c:v>
                </c:pt>
                <c:pt idx="1073">
                  <c:v>1.0729999999999926</c:v>
                </c:pt>
                <c:pt idx="1074">
                  <c:v>1.0739999999999925</c:v>
                </c:pt>
                <c:pt idx="1075">
                  <c:v>1.0749999999999924</c:v>
                </c:pt>
                <c:pt idx="1076">
                  <c:v>1.0759999999999923</c:v>
                </c:pt>
                <c:pt idx="1077">
                  <c:v>1.0769999999999922</c:v>
                </c:pt>
                <c:pt idx="1078">
                  <c:v>1.0779999999999921</c:v>
                </c:pt>
                <c:pt idx="1079">
                  <c:v>1.078999999999992</c:v>
                </c:pt>
                <c:pt idx="1080">
                  <c:v>1.0799999999999919</c:v>
                </c:pt>
                <c:pt idx="1081">
                  <c:v>1.0809999999999917</c:v>
                </c:pt>
                <c:pt idx="1082">
                  <c:v>1.0819999999999916</c:v>
                </c:pt>
                <c:pt idx="1083">
                  <c:v>1.0829999999999915</c:v>
                </c:pt>
                <c:pt idx="1084">
                  <c:v>1.0839999999999914</c:v>
                </c:pt>
                <c:pt idx="1085">
                  <c:v>1.0849999999999913</c:v>
                </c:pt>
                <c:pt idx="1086">
                  <c:v>1.0859999999999912</c:v>
                </c:pt>
                <c:pt idx="1087">
                  <c:v>1.0869999999999911</c:v>
                </c:pt>
                <c:pt idx="1088">
                  <c:v>1.087999999999991</c:v>
                </c:pt>
                <c:pt idx="1089">
                  <c:v>1.0889999999999909</c:v>
                </c:pt>
                <c:pt idx="1090">
                  <c:v>1.0899999999999908</c:v>
                </c:pt>
                <c:pt idx="1091">
                  <c:v>1.0909999999999906</c:v>
                </c:pt>
                <c:pt idx="1092">
                  <c:v>1.0919999999999905</c:v>
                </c:pt>
                <c:pt idx="1093">
                  <c:v>1.0929999999999904</c:v>
                </c:pt>
                <c:pt idx="1094">
                  <c:v>1.0939999999999903</c:v>
                </c:pt>
                <c:pt idx="1095">
                  <c:v>1.0949999999999902</c:v>
                </c:pt>
                <c:pt idx="1096">
                  <c:v>1.0959999999999901</c:v>
                </c:pt>
                <c:pt idx="1097">
                  <c:v>1.09699999999999</c:v>
                </c:pt>
                <c:pt idx="1098">
                  <c:v>1.0979999999999899</c:v>
                </c:pt>
                <c:pt idx="1099">
                  <c:v>1.0989999999999898</c:v>
                </c:pt>
                <c:pt idx="1100">
                  <c:v>1.0999999999999897</c:v>
                </c:pt>
                <c:pt idx="1101">
                  <c:v>1.1009999999999895</c:v>
                </c:pt>
                <c:pt idx="1102">
                  <c:v>1.1019999999999894</c:v>
                </c:pt>
                <c:pt idx="1103">
                  <c:v>1.1029999999999893</c:v>
                </c:pt>
                <c:pt idx="1104">
                  <c:v>1.1039999999999892</c:v>
                </c:pt>
                <c:pt idx="1105">
                  <c:v>1.1049999999999891</c:v>
                </c:pt>
                <c:pt idx="1106">
                  <c:v>1.105999999999989</c:v>
                </c:pt>
                <c:pt idx="1107">
                  <c:v>1.1069999999999889</c:v>
                </c:pt>
                <c:pt idx="1108">
                  <c:v>1.1079999999999888</c:v>
                </c:pt>
                <c:pt idx="1109">
                  <c:v>1.1089999999999887</c:v>
                </c:pt>
                <c:pt idx="1110">
                  <c:v>1.1099999999999886</c:v>
                </c:pt>
                <c:pt idx="1111">
                  <c:v>1.1109999999999884</c:v>
                </c:pt>
                <c:pt idx="1112">
                  <c:v>1.1119999999999883</c:v>
                </c:pt>
                <c:pt idx="1113">
                  <c:v>1.1129999999999882</c:v>
                </c:pt>
                <c:pt idx="1114">
                  <c:v>1.1139999999999881</c:v>
                </c:pt>
                <c:pt idx="1115">
                  <c:v>1.114999999999988</c:v>
                </c:pt>
                <c:pt idx="1116">
                  <c:v>1.1159999999999879</c:v>
                </c:pt>
                <c:pt idx="1117">
                  <c:v>1.1169999999999878</c:v>
                </c:pt>
                <c:pt idx="1118">
                  <c:v>1.1179999999999877</c:v>
                </c:pt>
                <c:pt idx="1119">
                  <c:v>1.1189999999999876</c:v>
                </c:pt>
                <c:pt idx="1120">
                  <c:v>1.1199999999999875</c:v>
                </c:pt>
                <c:pt idx="1121">
                  <c:v>1.1209999999999873</c:v>
                </c:pt>
                <c:pt idx="1122">
                  <c:v>1.1219999999999872</c:v>
                </c:pt>
                <c:pt idx="1123">
                  <c:v>1.1229999999999871</c:v>
                </c:pt>
                <c:pt idx="1124">
                  <c:v>1.123999999999987</c:v>
                </c:pt>
                <c:pt idx="1125">
                  <c:v>1.1249999999999869</c:v>
                </c:pt>
                <c:pt idx="1126">
                  <c:v>1.1259999999999868</c:v>
                </c:pt>
                <c:pt idx="1127">
                  <c:v>1.1269999999999867</c:v>
                </c:pt>
                <c:pt idx="1128">
                  <c:v>1.1279999999999866</c:v>
                </c:pt>
                <c:pt idx="1129">
                  <c:v>1.1289999999999865</c:v>
                </c:pt>
                <c:pt idx="1130">
                  <c:v>1.1299999999999863</c:v>
                </c:pt>
                <c:pt idx="1131">
                  <c:v>1.1309999999999862</c:v>
                </c:pt>
                <c:pt idx="1132">
                  <c:v>1.1319999999999861</c:v>
                </c:pt>
                <c:pt idx="1133">
                  <c:v>1.132999999999986</c:v>
                </c:pt>
                <c:pt idx="1134">
                  <c:v>1.1339999999999859</c:v>
                </c:pt>
                <c:pt idx="1135">
                  <c:v>1.1349999999999858</c:v>
                </c:pt>
                <c:pt idx="1136">
                  <c:v>1.1359999999999857</c:v>
                </c:pt>
                <c:pt idx="1137">
                  <c:v>1.1369999999999856</c:v>
                </c:pt>
                <c:pt idx="1138">
                  <c:v>1.1379999999999855</c:v>
                </c:pt>
                <c:pt idx="1139">
                  <c:v>1.1389999999999854</c:v>
                </c:pt>
                <c:pt idx="1140">
                  <c:v>1.1399999999999852</c:v>
                </c:pt>
                <c:pt idx="1141">
                  <c:v>1.1409999999999851</c:v>
                </c:pt>
                <c:pt idx="1142">
                  <c:v>1.141999999999985</c:v>
                </c:pt>
                <c:pt idx="1143">
                  <c:v>1.1429999999999849</c:v>
                </c:pt>
                <c:pt idx="1144">
                  <c:v>1.1439999999999848</c:v>
                </c:pt>
                <c:pt idx="1145">
                  <c:v>1.1449999999999847</c:v>
                </c:pt>
                <c:pt idx="1146">
                  <c:v>1.1459999999999846</c:v>
                </c:pt>
                <c:pt idx="1147">
                  <c:v>1.1469999999999845</c:v>
                </c:pt>
                <c:pt idx="1148">
                  <c:v>1.1479999999999844</c:v>
                </c:pt>
                <c:pt idx="1149">
                  <c:v>1.1489999999999843</c:v>
                </c:pt>
                <c:pt idx="1150">
                  <c:v>1.1499999999999841</c:v>
                </c:pt>
                <c:pt idx="1151">
                  <c:v>1.150999999999984</c:v>
                </c:pt>
                <c:pt idx="1152">
                  <c:v>1.1519999999999839</c:v>
                </c:pt>
                <c:pt idx="1153">
                  <c:v>1.1529999999999838</c:v>
                </c:pt>
                <c:pt idx="1154">
                  <c:v>1.1539999999999837</c:v>
                </c:pt>
                <c:pt idx="1155">
                  <c:v>1.1549999999999836</c:v>
                </c:pt>
                <c:pt idx="1156">
                  <c:v>1.1559999999999835</c:v>
                </c:pt>
                <c:pt idx="1157">
                  <c:v>1.1569999999999834</c:v>
                </c:pt>
                <c:pt idx="1158">
                  <c:v>1.1579999999999833</c:v>
                </c:pt>
                <c:pt idx="1159">
                  <c:v>1.1589999999999832</c:v>
                </c:pt>
                <c:pt idx="1160">
                  <c:v>1.159999999999983</c:v>
                </c:pt>
                <c:pt idx="1161">
                  <c:v>1.1609999999999829</c:v>
                </c:pt>
                <c:pt idx="1162">
                  <c:v>1.1619999999999828</c:v>
                </c:pt>
                <c:pt idx="1163">
                  <c:v>1.1629999999999827</c:v>
                </c:pt>
                <c:pt idx="1164">
                  <c:v>1.1639999999999826</c:v>
                </c:pt>
                <c:pt idx="1165">
                  <c:v>1.1649999999999825</c:v>
                </c:pt>
                <c:pt idx="1166">
                  <c:v>1.1659999999999824</c:v>
                </c:pt>
                <c:pt idx="1167">
                  <c:v>1.1669999999999823</c:v>
                </c:pt>
                <c:pt idx="1168">
                  <c:v>1.1679999999999822</c:v>
                </c:pt>
                <c:pt idx="1169">
                  <c:v>1.1689999999999821</c:v>
                </c:pt>
                <c:pt idx="1170">
                  <c:v>1.1699999999999819</c:v>
                </c:pt>
                <c:pt idx="1171">
                  <c:v>1.1709999999999818</c:v>
                </c:pt>
                <c:pt idx="1172">
                  <c:v>1.1719999999999817</c:v>
                </c:pt>
                <c:pt idx="1173">
                  <c:v>1.1729999999999816</c:v>
                </c:pt>
                <c:pt idx="1174">
                  <c:v>1.1739999999999815</c:v>
                </c:pt>
                <c:pt idx="1175">
                  <c:v>1.1749999999999814</c:v>
                </c:pt>
                <c:pt idx="1176">
                  <c:v>1.1759999999999813</c:v>
                </c:pt>
                <c:pt idx="1177">
                  <c:v>1.1769999999999812</c:v>
                </c:pt>
                <c:pt idx="1178">
                  <c:v>1.1779999999999811</c:v>
                </c:pt>
                <c:pt idx="1179">
                  <c:v>1.178999999999981</c:v>
                </c:pt>
                <c:pt idx="1180">
                  <c:v>1.1799999999999808</c:v>
                </c:pt>
                <c:pt idx="1181">
                  <c:v>1.1809999999999807</c:v>
                </c:pt>
                <c:pt idx="1182">
                  <c:v>1.1819999999999806</c:v>
                </c:pt>
                <c:pt idx="1183">
                  <c:v>1.1829999999999805</c:v>
                </c:pt>
                <c:pt idx="1184">
                  <c:v>1.1839999999999804</c:v>
                </c:pt>
                <c:pt idx="1185">
                  <c:v>1.1849999999999803</c:v>
                </c:pt>
                <c:pt idx="1186">
                  <c:v>1.1859999999999802</c:v>
                </c:pt>
                <c:pt idx="1187">
                  <c:v>1.1869999999999801</c:v>
                </c:pt>
                <c:pt idx="1188">
                  <c:v>1.18799999999998</c:v>
                </c:pt>
                <c:pt idx="1189">
                  <c:v>1.1889999999999799</c:v>
                </c:pt>
                <c:pt idx="1190">
                  <c:v>1.1899999999999797</c:v>
                </c:pt>
                <c:pt idx="1191">
                  <c:v>1.1909999999999796</c:v>
                </c:pt>
                <c:pt idx="1192">
                  <c:v>1.1919999999999795</c:v>
                </c:pt>
                <c:pt idx="1193">
                  <c:v>1.1929999999999794</c:v>
                </c:pt>
                <c:pt idx="1194">
                  <c:v>1.1939999999999793</c:v>
                </c:pt>
                <c:pt idx="1195">
                  <c:v>1.1949999999999792</c:v>
                </c:pt>
                <c:pt idx="1196">
                  <c:v>1.1959999999999791</c:v>
                </c:pt>
                <c:pt idx="1197">
                  <c:v>1.196999999999979</c:v>
                </c:pt>
                <c:pt idx="1198">
                  <c:v>1.1979999999999789</c:v>
                </c:pt>
                <c:pt idx="1199">
                  <c:v>1.1989999999999787</c:v>
                </c:pt>
                <c:pt idx="1200">
                  <c:v>1.1999999999999786</c:v>
                </c:pt>
                <c:pt idx="1201">
                  <c:v>1.2009999999999785</c:v>
                </c:pt>
                <c:pt idx="1202">
                  <c:v>1.2019999999999784</c:v>
                </c:pt>
                <c:pt idx="1203">
                  <c:v>1.2029999999999783</c:v>
                </c:pt>
                <c:pt idx="1204">
                  <c:v>1.2039999999999782</c:v>
                </c:pt>
                <c:pt idx="1205">
                  <c:v>1.2049999999999781</c:v>
                </c:pt>
                <c:pt idx="1206">
                  <c:v>1.205999999999978</c:v>
                </c:pt>
                <c:pt idx="1207">
                  <c:v>1.2069999999999779</c:v>
                </c:pt>
                <c:pt idx="1208">
                  <c:v>1.2079999999999778</c:v>
                </c:pt>
                <c:pt idx="1209">
                  <c:v>1.2089999999999776</c:v>
                </c:pt>
                <c:pt idx="1210">
                  <c:v>1.2099999999999775</c:v>
                </c:pt>
                <c:pt idx="1211">
                  <c:v>1.2109999999999774</c:v>
                </c:pt>
                <c:pt idx="1212">
                  <c:v>1.2119999999999773</c:v>
                </c:pt>
                <c:pt idx="1213">
                  <c:v>1.2129999999999772</c:v>
                </c:pt>
                <c:pt idx="1214">
                  <c:v>1.2139999999999771</c:v>
                </c:pt>
                <c:pt idx="1215">
                  <c:v>1.214999999999977</c:v>
                </c:pt>
                <c:pt idx="1216">
                  <c:v>1.2159999999999769</c:v>
                </c:pt>
                <c:pt idx="1217">
                  <c:v>1.2169999999999768</c:v>
                </c:pt>
                <c:pt idx="1218">
                  <c:v>1.2179999999999767</c:v>
                </c:pt>
                <c:pt idx="1219">
                  <c:v>1.2189999999999765</c:v>
                </c:pt>
                <c:pt idx="1220">
                  <c:v>1.2199999999999764</c:v>
                </c:pt>
                <c:pt idx="1221">
                  <c:v>1.2209999999999763</c:v>
                </c:pt>
                <c:pt idx="1222">
                  <c:v>1.2219999999999762</c:v>
                </c:pt>
                <c:pt idx="1223">
                  <c:v>1.2229999999999761</c:v>
                </c:pt>
                <c:pt idx="1224">
                  <c:v>1.223999999999976</c:v>
                </c:pt>
                <c:pt idx="1225">
                  <c:v>1.2249999999999759</c:v>
                </c:pt>
                <c:pt idx="1226">
                  <c:v>1.2259999999999758</c:v>
                </c:pt>
                <c:pt idx="1227">
                  <c:v>1.2269999999999757</c:v>
                </c:pt>
                <c:pt idx="1228">
                  <c:v>1.2279999999999756</c:v>
                </c:pt>
                <c:pt idx="1229">
                  <c:v>1.2289999999999754</c:v>
                </c:pt>
                <c:pt idx="1230">
                  <c:v>1.2299999999999753</c:v>
                </c:pt>
                <c:pt idx="1231">
                  <c:v>1.2309999999999752</c:v>
                </c:pt>
                <c:pt idx="1232">
                  <c:v>1.2319999999999751</c:v>
                </c:pt>
                <c:pt idx="1233">
                  <c:v>1.232999999999975</c:v>
                </c:pt>
                <c:pt idx="1234">
                  <c:v>1.2339999999999749</c:v>
                </c:pt>
                <c:pt idx="1235">
                  <c:v>1.2349999999999748</c:v>
                </c:pt>
                <c:pt idx="1236">
                  <c:v>1.2359999999999747</c:v>
                </c:pt>
                <c:pt idx="1237">
                  <c:v>1.2369999999999746</c:v>
                </c:pt>
                <c:pt idx="1238">
                  <c:v>1.2379999999999745</c:v>
                </c:pt>
                <c:pt idx="1239">
                  <c:v>1.2389999999999743</c:v>
                </c:pt>
                <c:pt idx="1240">
                  <c:v>1.2399999999999742</c:v>
                </c:pt>
                <c:pt idx="1241">
                  <c:v>1.2409999999999741</c:v>
                </c:pt>
                <c:pt idx="1242">
                  <c:v>1.241999999999974</c:v>
                </c:pt>
                <c:pt idx="1243">
                  <c:v>1.2429999999999739</c:v>
                </c:pt>
                <c:pt idx="1244">
                  <c:v>1.2439999999999738</c:v>
                </c:pt>
                <c:pt idx="1245">
                  <c:v>1.2449999999999737</c:v>
                </c:pt>
                <c:pt idx="1246">
                  <c:v>1.2459999999999736</c:v>
                </c:pt>
                <c:pt idx="1247">
                  <c:v>1.2469999999999735</c:v>
                </c:pt>
                <c:pt idx="1248">
                  <c:v>1.2479999999999734</c:v>
                </c:pt>
                <c:pt idx="1249">
                  <c:v>1.2489999999999732</c:v>
                </c:pt>
                <c:pt idx="1250">
                  <c:v>1.2499999999999731</c:v>
                </c:pt>
                <c:pt idx="1251">
                  <c:v>1.250999999999973</c:v>
                </c:pt>
                <c:pt idx="1252">
                  <c:v>1.2519999999999729</c:v>
                </c:pt>
                <c:pt idx="1253">
                  <c:v>1.2529999999999728</c:v>
                </c:pt>
                <c:pt idx="1254">
                  <c:v>1.2539999999999727</c:v>
                </c:pt>
                <c:pt idx="1255">
                  <c:v>1.2549999999999726</c:v>
                </c:pt>
                <c:pt idx="1256">
                  <c:v>1.2559999999999725</c:v>
                </c:pt>
                <c:pt idx="1257">
                  <c:v>1.2569999999999724</c:v>
                </c:pt>
                <c:pt idx="1258">
                  <c:v>1.2579999999999723</c:v>
                </c:pt>
                <c:pt idx="1259">
                  <c:v>1.2589999999999721</c:v>
                </c:pt>
                <c:pt idx="1260">
                  <c:v>1.259999999999972</c:v>
                </c:pt>
                <c:pt idx="1261">
                  <c:v>1.2609999999999719</c:v>
                </c:pt>
                <c:pt idx="1262">
                  <c:v>1.2619999999999718</c:v>
                </c:pt>
                <c:pt idx="1263">
                  <c:v>1.2629999999999717</c:v>
                </c:pt>
                <c:pt idx="1264">
                  <c:v>1.2639999999999716</c:v>
                </c:pt>
                <c:pt idx="1265">
                  <c:v>1.2649999999999715</c:v>
                </c:pt>
                <c:pt idx="1266">
                  <c:v>1.2659999999999714</c:v>
                </c:pt>
                <c:pt idx="1267">
                  <c:v>1.2669999999999713</c:v>
                </c:pt>
                <c:pt idx="1268">
                  <c:v>1.2679999999999712</c:v>
                </c:pt>
                <c:pt idx="1269">
                  <c:v>1.268999999999971</c:v>
                </c:pt>
                <c:pt idx="1270">
                  <c:v>1.2699999999999709</c:v>
                </c:pt>
                <c:pt idx="1271">
                  <c:v>1.2709999999999708</c:v>
                </c:pt>
                <c:pt idx="1272">
                  <c:v>1.2719999999999707</c:v>
                </c:pt>
                <c:pt idx="1273">
                  <c:v>1.2729999999999706</c:v>
                </c:pt>
                <c:pt idx="1274">
                  <c:v>1.2739999999999705</c:v>
                </c:pt>
                <c:pt idx="1275">
                  <c:v>1.2749999999999704</c:v>
                </c:pt>
                <c:pt idx="1276">
                  <c:v>1.2759999999999703</c:v>
                </c:pt>
                <c:pt idx="1277">
                  <c:v>1.2769999999999702</c:v>
                </c:pt>
                <c:pt idx="1278">
                  <c:v>1.27799999999997</c:v>
                </c:pt>
                <c:pt idx="1279">
                  <c:v>1.2789999999999699</c:v>
                </c:pt>
                <c:pt idx="1280">
                  <c:v>1.2799999999999698</c:v>
                </c:pt>
                <c:pt idx="1281">
                  <c:v>1.2809999999999697</c:v>
                </c:pt>
                <c:pt idx="1282">
                  <c:v>1.2819999999999696</c:v>
                </c:pt>
                <c:pt idx="1283">
                  <c:v>1.2829999999999695</c:v>
                </c:pt>
                <c:pt idx="1284">
                  <c:v>1.2839999999999694</c:v>
                </c:pt>
                <c:pt idx="1285">
                  <c:v>1.2849999999999693</c:v>
                </c:pt>
                <c:pt idx="1286">
                  <c:v>1.2859999999999692</c:v>
                </c:pt>
                <c:pt idx="1287">
                  <c:v>1.2869999999999691</c:v>
                </c:pt>
                <c:pt idx="1288">
                  <c:v>1.2879999999999689</c:v>
                </c:pt>
                <c:pt idx="1289">
                  <c:v>1.2889999999999688</c:v>
                </c:pt>
                <c:pt idx="1290">
                  <c:v>1.2899999999999687</c:v>
                </c:pt>
                <c:pt idx="1291">
                  <c:v>1.2909999999999686</c:v>
                </c:pt>
                <c:pt idx="1292">
                  <c:v>1.2919999999999685</c:v>
                </c:pt>
                <c:pt idx="1293">
                  <c:v>1.2929999999999684</c:v>
                </c:pt>
                <c:pt idx="1294">
                  <c:v>1.2939999999999683</c:v>
                </c:pt>
                <c:pt idx="1295">
                  <c:v>1.2949999999999682</c:v>
                </c:pt>
                <c:pt idx="1296">
                  <c:v>1.2959999999999681</c:v>
                </c:pt>
                <c:pt idx="1297">
                  <c:v>1.296999999999968</c:v>
                </c:pt>
                <c:pt idx="1298">
                  <c:v>1.2979999999999678</c:v>
                </c:pt>
                <c:pt idx="1299">
                  <c:v>1.2989999999999677</c:v>
                </c:pt>
                <c:pt idx="1300">
                  <c:v>1.2999999999999676</c:v>
                </c:pt>
                <c:pt idx="1301">
                  <c:v>1.3009999999999675</c:v>
                </c:pt>
                <c:pt idx="1302">
                  <c:v>1.3019999999999674</c:v>
                </c:pt>
                <c:pt idx="1303">
                  <c:v>1.3029999999999673</c:v>
                </c:pt>
                <c:pt idx="1304">
                  <c:v>1.3039999999999672</c:v>
                </c:pt>
                <c:pt idx="1305">
                  <c:v>1.3049999999999671</c:v>
                </c:pt>
                <c:pt idx="1306">
                  <c:v>1.305999999999967</c:v>
                </c:pt>
                <c:pt idx="1307">
                  <c:v>1.3069999999999669</c:v>
                </c:pt>
                <c:pt idx="1308">
                  <c:v>1.3079999999999667</c:v>
                </c:pt>
                <c:pt idx="1309">
                  <c:v>1.3089999999999666</c:v>
                </c:pt>
                <c:pt idx="1310">
                  <c:v>1.3099999999999665</c:v>
                </c:pt>
                <c:pt idx="1311">
                  <c:v>1.3109999999999664</c:v>
                </c:pt>
                <c:pt idx="1312">
                  <c:v>1.3119999999999663</c:v>
                </c:pt>
                <c:pt idx="1313">
                  <c:v>1.3129999999999662</c:v>
                </c:pt>
                <c:pt idx="1314">
                  <c:v>1.3139999999999661</c:v>
                </c:pt>
                <c:pt idx="1315">
                  <c:v>1.314999999999966</c:v>
                </c:pt>
                <c:pt idx="1316">
                  <c:v>1.3159999999999659</c:v>
                </c:pt>
                <c:pt idx="1317">
                  <c:v>1.3169999999999658</c:v>
                </c:pt>
                <c:pt idx="1318">
                  <c:v>1.3179999999999656</c:v>
                </c:pt>
                <c:pt idx="1319">
                  <c:v>1.3189999999999655</c:v>
                </c:pt>
                <c:pt idx="1320">
                  <c:v>1.3199999999999654</c:v>
                </c:pt>
                <c:pt idx="1321">
                  <c:v>1.3209999999999653</c:v>
                </c:pt>
                <c:pt idx="1322">
                  <c:v>1.3219999999999652</c:v>
                </c:pt>
                <c:pt idx="1323">
                  <c:v>1.3229999999999651</c:v>
                </c:pt>
                <c:pt idx="1324">
                  <c:v>1.323999999999965</c:v>
                </c:pt>
                <c:pt idx="1325">
                  <c:v>1.3249999999999649</c:v>
                </c:pt>
                <c:pt idx="1326">
                  <c:v>1.3259999999999648</c:v>
                </c:pt>
                <c:pt idx="1327">
                  <c:v>1.3269999999999647</c:v>
                </c:pt>
                <c:pt idx="1328">
                  <c:v>1.3279999999999645</c:v>
                </c:pt>
                <c:pt idx="1329">
                  <c:v>1.3289999999999644</c:v>
                </c:pt>
                <c:pt idx="1330">
                  <c:v>1.3299999999999643</c:v>
                </c:pt>
                <c:pt idx="1331">
                  <c:v>1.3309999999999642</c:v>
                </c:pt>
                <c:pt idx="1332">
                  <c:v>1.3319999999999641</c:v>
                </c:pt>
                <c:pt idx="1333">
                  <c:v>1.332999999999964</c:v>
                </c:pt>
                <c:pt idx="1334">
                  <c:v>1.3339999999999639</c:v>
                </c:pt>
                <c:pt idx="1335">
                  <c:v>1.3349999999999638</c:v>
                </c:pt>
                <c:pt idx="1336">
                  <c:v>1.3359999999999637</c:v>
                </c:pt>
                <c:pt idx="1337">
                  <c:v>1.3369999999999636</c:v>
                </c:pt>
                <c:pt idx="1338">
                  <c:v>1.3379999999999634</c:v>
                </c:pt>
                <c:pt idx="1339">
                  <c:v>1.3389999999999633</c:v>
                </c:pt>
                <c:pt idx="1340">
                  <c:v>1.3399999999999632</c:v>
                </c:pt>
                <c:pt idx="1341">
                  <c:v>1.3409999999999631</c:v>
                </c:pt>
                <c:pt idx="1342">
                  <c:v>1.341999999999963</c:v>
                </c:pt>
                <c:pt idx="1343">
                  <c:v>1.3429999999999629</c:v>
                </c:pt>
                <c:pt idx="1344">
                  <c:v>1.3439999999999628</c:v>
                </c:pt>
                <c:pt idx="1345">
                  <c:v>1.3449999999999627</c:v>
                </c:pt>
                <c:pt idx="1346">
                  <c:v>1.3459999999999626</c:v>
                </c:pt>
                <c:pt idx="1347">
                  <c:v>1.3469999999999624</c:v>
                </c:pt>
                <c:pt idx="1348">
                  <c:v>1.3479999999999623</c:v>
                </c:pt>
                <c:pt idx="1349">
                  <c:v>1.3489999999999622</c:v>
                </c:pt>
                <c:pt idx="1350">
                  <c:v>1.3499999999999621</c:v>
                </c:pt>
                <c:pt idx="1351">
                  <c:v>1.350999999999962</c:v>
                </c:pt>
                <c:pt idx="1352">
                  <c:v>1.3519999999999619</c:v>
                </c:pt>
                <c:pt idx="1353">
                  <c:v>1.3529999999999618</c:v>
                </c:pt>
                <c:pt idx="1354">
                  <c:v>1.3539999999999617</c:v>
                </c:pt>
                <c:pt idx="1355">
                  <c:v>1.3549999999999616</c:v>
                </c:pt>
                <c:pt idx="1356">
                  <c:v>1.3559999999999615</c:v>
                </c:pt>
                <c:pt idx="1357">
                  <c:v>1.3569999999999613</c:v>
                </c:pt>
                <c:pt idx="1358">
                  <c:v>1.3579999999999612</c:v>
                </c:pt>
                <c:pt idx="1359">
                  <c:v>1.3589999999999611</c:v>
                </c:pt>
                <c:pt idx="1360">
                  <c:v>1.359999999999961</c:v>
                </c:pt>
                <c:pt idx="1361">
                  <c:v>1.3609999999999609</c:v>
                </c:pt>
                <c:pt idx="1362">
                  <c:v>1.3619999999999608</c:v>
                </c:pt>
                <c:pt idx="1363">
                  <c:v>1.3629999999999607</c:v>
                </c:pt>
                <c:pt idx="1364">
                  <c:v>1.3639999999999606</c:v>
                </c:pt>
                <c:pt idx="1365">
                  <c:v>1.3649999999999605</c:v>
                </c:pt>
                <c:pt idx="1366">
                  <c:v>1.3659999999999604</c:v>
                </c:pt>
                <c:pt idx="1367">
                  <c:v>1.3669999999999602</c:v>
                </c:pt>
                <c:pt idx="1368">
                  <c:v>1.3679999999999601</c:v>
                </c:pt>
                <c:pt idx="1369">
                  <c:v>1.36899999999996</c:v>
                </c:pt>
                <c:pt idx="1370">
                  <c:v>1.3699999999999599</c:v>
                </c:pt>
                <c:pt idx="1371">
                  <c:v>1.3709999999999598</c:v>
                </c:pt>
                <c:pt idx="1372">
                  <c:v>1.3719999999999597</c:v>
                </c:pt>
                <c:pt idx="1373">
                  <c:v>1.3729999999999596</c:v>
                </c:pt>
                <c:pt idx="1374">
                  <c:v>1.3739999999999595</c:v>
                </c:pt>
                <c:pt idx="1375">
                  <c:v>1.3749999999999594</c:v>
                </c:pt>
                <c:pt idx="1376">
                  <c:v>1.3759999999999593</c:v>
                </c:pt>
                <c:pt idx="1377">
                  <c:v>1.3769999999999591</c:v>
                </c:pt>
                <c:pt idx="1378">
                  <c:v>1.377999999999959</c:v>
                </c:pt>
                <c:pt idx="1379">
                  <c:v>1.3789999999999589</c:v>
                </c:pt>
                <c:pt idx="1380">
                  <c:v>1.3799999999999588</c:v>
                </c:pt>
                <c:pt idx="1381">
                  <c:v>1.3809999999999587</c:v>
                </c:pt>
                <c:pt idx="1382">
                  <c:v>1.3819999999999586</c:v>
                </c:pt>
                <c:pt idx="1383">
                  <c:v>1.3829999999999585</c:v>
                </c:pt>
                <c:pt idx="1384">
                  <c:v>1.3839999999999584</c:v>
                </c:pt>
                <c:pt idx="1385">
                  <c:v>1.3849999999999583</c:v>
                </c:pt>
                <c:pt idx="1386">
                  <c:v>1.3859999999999582</c:v>
                </c:pt>
                <c:pt idx="1387">
                  <c:v>1.386999999999958</c:v>
                </c:pt>
                <c:pt idx="1388">
                  <c:v>1.3879999999999579</c:v>
                </c:pt>
                <c:pt idx="1389">
                  <c:v>1.3889999999999578</c:v>
                </c:pt>
                <c:pt idx="1390">
                  <c:v>1.3899999999999577</c:v>
                </c:pt>
                <c:pt idx="1391">
                  <c:v>1.3909999999999576</c:v>
                </c:pt>
                <c:pt idx="1392">
                  <c:v>1.3919999999999575</c:v>
                </c:pt>
                <c:pt idx="1393">
                  <c:v>1.3929999999999574</c:v>
                </c:pt>
                <c:pt idx="1394">
                  <c:v>1.3939999999999573</c:v>
                </c:pt>
                <c:pt idx="1395">
                  <c:v>1.3949999999999572</c:v>
                </c:pt>
                <c:pt idx="1396">
                  <c:v>1.3959999999999571</c:v>
                </c:pt>
                <c:pt idx="1397">
                  <c:v>1.3969999999999569</c:v>
                </c:pt>
                <c:pt idx="1398">
                  <c:v>1.3979999999999568</c:v>
                </c:pt>
                <c:pt idx="1399">
                  <c:v>1.3989999999999567</c:v>
                </c:pt>
                <c:pt idx="1400">
                  <c:v>1.3999999999999566</c:v>
                </c:pt>
                <c:pt idx="1401">
                  <c:v>1.4009999999999565</c:v>
                </c:pt>
                <c:pt idx="1402">
                  <c:v>1.4019999999999564</c:v>
                </c:pt>
                <c:pt idx="1403">
                  <c:v>1.4029999999999563</c:v>
                </c:pt>
                <c:pt idx="1404">
                  <c:v>1.4039999999999562</c:v>
                </c:pt>
                <c:pt idx="1405">
                  <c:v>1.4049999999999561</c:v>
                </c:pt>
                <c:pt idx="1406">
                  <c:v>1.405999999999956</c:v>
                </c:pt>
                <c:pt idx="1407">
                  <c:v>1.4069999999999558</c:v>
                </c:pt>
                <c:pt idx="1408">
                  <c:v>1.4079999999999557</c:v>
                </c:pt>
                <c:pt idx="1409">
                  <c:v>1.4089999999999556</c:v>
                </c:pt>
                <c:pt idx="1410">
                  <c:v>1.4099999999999555</c:v>
                </c:pt>
                <c:pt idx="1411">
                  <c:v>1.4109999999999554</c:v>
                </c:pt>
                <c:pt idx="1412">
                  <c:v>1.4119999999999553</c:v>
                </c:pt>
                <c:pt idx="1413">
                  <c:v>1.4129999999999552</c:v>
                </c:pt>
                <c:pt idx="1414">
                  <c:v>1.4139999999999551</c:v>
                </c:pt>
                <c:pt idx="1415">
                  <c:v>1.414999999999955</c:v>
                </c:pt>
                <c:pt idx="1416">
                  <c:v>1.4159999999999549</c:v>
                </c:pt>
                <c:pt idx="1417">
                  <c:v>1.4169999999999547</c:v>
                </c:pt>
                <c:pt idx="1418">
                  <c:v>1.4179999999999546</c:v>
                </c:pt>
                <c:pt idx="1419">
                  <c:v>1.4189999999999545</c:v>
                </c:pt>
                <c:pt idx="1420">
                  <c:v>1.4199999999999544</c:v>
                </c:pt>
                <c:pt idx="1421">
                  <c:v>1.4209999999999543</c:v>
                </c:pt>
                <c:pt idx="1422">
                  <c:v>1.4219999999999542</c:v>
                </c:pt>
                <c:pt idx="1423">
                  <c:v>1.4229999999999541</c:v>
                </c:pt>
                <c:pt idx="1424">
                  <c:v>1.423999999999954</c:v>
                </c:pt>
                <c:pt idx="1425">
                  <c:v>1.4249999999999539</c:v>
                </c:pt>
                <c:pt idx="1426">
                  <c:v>1.4259999999999537</c:v>
                </c:pt>
                <c:pt idx="1427">
                  <c:v>1.4269999999999536</c:v>
                </c:pt>
                <c:pt idx="1428">
                  <c:v>1.4279999999999535</c:v>
                </c:pt>
                <c:pt idx="1429">
                  <c:v>1.4289999999999534</c:v>
                </c:pt>
                <c:pt idx="1430">
                  <c:v>1.4299999999999533</c:v>
                </c:pt>
                <c:pt idx="1431">
                  <c:v>1.4309999999999532</c:v>
                </c:pt>
                <c:pt idx="1432">
                  <c:v>1.4319999999999531</c:v>
                </c:pt>
                <c:pt idx="1433">
                  <c:v>1.432999999999953</c:v>
                </c:pt>
                <c:pt idx="1434">
                  <c:v>1.4339999999999529</c:v>
                </c:pt>
                <c:pt idx="1435">
                  <c:v>1.4349999999999528</c:v>
                </c:pt>
                <c:pt idx="1436">
                  <c:v>1.4359999999999526</c:v>
                </c:pt>
                <c:pt idx="1437">
                  <c:v>1.4369999999999525</c:v>
                </c:pt>
                <c:pt idx="1438">
                  <c:v>1.4379999999999524</c:v>
                </c:pt>
                <c:pt idx="1439">
                  <c:v>1.4389999999999523</c:v>
                </c:pt>
                <c:pt idx="1440">
                  <c:v>1.4399999999999522</c:v>
                </c:pt>
                <c:pt idx="1441">
                  <c:v>1.4409999999999521</c:v>
                </c:pt>
                <c:pt idx="1442">
                  <c:v>1.441999999999952</c:v>
                </c:pt>
                <c:pt idx="1443">
                  <c:v>1.4429999999999519</c:v>
                </c:pt>
                <c:pt idx="1444">
                  <c:v>1.4439999999999518</c:v>
                </c:pt>
                <c:pt idx="1445">
                  <c:v>1.4449999999999517</c:v>
                </c:pt>
                <c:pt idx="1446">
                  <c:v>1.4459999999999515</c:v>
                </c:pt>
                <c:pt idx="1447">
                  <c:v>1.4469999999999514</c:v>
                </c:pt>
                <c:pt idx="1448">
                  <c:v>1.4479999999999513</c:v>
                </c:pt>
                <c:pt idx="1449">
                  <c:v>1.4489999999999512</c:v>
                </c:pt>
                <c:pt idx="1450">
                  <c:v>1.4499999999999511</c:v>
                </c:pt>
                <c:pt idx="1451">
                  <c:v>1.450999999999951</c:v>
                </c:pt>
                <c:pt idx="1452">
                  <c:v>1.4519999999999509</c:v>
                </c:pt>
                <c:pt idx="1453">
                  <c:v>1.4529999999999508</c:v>
                </c:pt>
                <c:pt idx="1454">
                  <c:v>1.4539999999999507</c:v>
                </c:pt>
                <c:pt idx="1455">
                  <c:v>1.4549999999999506</c:v>
                </c:pt>
                <c:pt idx="1456">
                  <c:v>1.4559999999999504</c:v>
                </c:pt>
                <c:pt idx="1457">
                  <c:v>1.4569999999999503</c:v>
                </c:pt>
                <c:pt idx="1458">
                  <c:v>1.4579999999999502</c:v>
                </c:pt>
                <c:pt idx="1459">
                  <c:v>1.4589999999999501</c:v>
                </c:pt>
                <c:pt idx="1460">
                  <c:v>1.45999999999995</c:v>
                </c:pt>
                <c:pt idx="1461">
                  <c:v>1.4609999999999499</c:v>
                </c:pt>
                <c:pt idx="1462">
                  <c:v>1.4619999999999498</c:v>
                </c:pt>
                <c:pt idx="1463">
                  <c:v>1.4629999999999497</c:v>
                </c:pt>
                <c:pt idx="1464">
                  <c:v>1.4639999999999496</c:v>
                </c:pt>
                <c:pt idx="1465">
                  <c:v>1.4649999999999495</c:v>
                </c:pt>
                <c:pt idx="1466">
                  <c:v>1.4659999999999493</c:v>
                </c:pt>
                <c:pt idx="1467">
                  <c:v>1.4669999999999492</c:v>
                </c:pt>
                <c:pt idx="1468">
                  <c:v>1.4679999999999491</c:v>
                </c:pt>
                <c:pt idx="1469">
                  <c:v>1.468999999999949</c:v>
                </c:pt>
                <c:pt idx="1470">
                  <c:v>1.4699999999999489</c:v>
                </c:pt>
                <c:pt idx="1471">
                  <c:v>1.4709999999999488</c:v>
                </c:pt>
                <c:pt idx="1472">
                  <c:v>1.4719999999999487</c:v>
                </c:pt>
                <c:pt idx="1473">
                  <c:v>1.4729999999999486</c:v>
                </c:pt>
                <c:pt idx="1474">
                  <c:v>1.4739999999999485</c:v>
                </c:pt>
                <c:pt idx="1475">
                  <c:v>1.4749999999999484</c:v>
                </c:pt>
                <c:pt idx="1476">
                  <c:v>1.4759999999999482</c:v>
                </c:pt>
                <c:pt idx="1477">
                  <c:v>1.4769999999999481</c:v>
                </c:pt>
                <c:pt idx="1478">
                  <c:v>1.477999999999948</c:v>
                </c:pt>
                <c:pt idx="1479">
                  <c:v>1.4789999999999479</c:v>
                </c:pt>
                <c:pt idx="1480">
                  <c:v>1.4799999999999478</c:v>
                </c:pt>
                <c:pt idx="1481">
                  <c:v>1.4809999999999477</c:v>
                </c:pt>
                <c:pt idx="1482">
                  <c:v>1.4819999999999476</c:v>
                </c:pt>
                <c:pt idx="1483">
                  <c:v>1.4829999999999475</c:v>
                </c:pt>
                <c:pt idx="1484">
                  <c:v>1.4839999999999474</c:v>
                </c:pt>
                <c:pt idx="1485">
                  <c:v>1.4849999999999473</c:v>
                </c:pt>
                <c:pt idx="1486">
                  <c:v>1.4859999999999471</c:v>
                </c:pt>
                <c:pt idx="1487">
                  <c:v>1.486999999999947</c:v>
                </c:pt>
                <c:pt idx="1488">
                  <c:v>1.4879999999999469</c:v>
                </c:pt>
                <c:pt idx="1489">
                  <c:v>1.4889999999999468</c:v>
                </c:pt>
                <c:pt idx="1490">
                  <c:v>1.4899999999999467</c:v>
                </c:pt>
                <c:pt idx="1491">
                  <c:v>1.4909999999999466</c:v>
                </c:pt>
                <c:pt idx="1492">
                  <c:v>1.4919999999999465</c:v>
                </c:pt>
                <c:pt idx="1493">
                  <c:v>1.4929999999999464</c:v>
                </c:pt>
                <c:pt idx="1494">
                  <c:v>1.4939999999999463</c:v>
                </c:pt>
                <c:pt idx="1495">
                  <c:v>1.4949999999999461</c:v>
                </c:pt>
                <c:pt idx="1496">
                  <c:v>1.495999999999946</c:v>
                </c:pt>
                <c:pt idx="1497">
                  <c:v>1.4969999999999459</c:v>
                </c:pt>
                <c:pt idx="1498">
                  <c:v>1.4979999999999458</c:v>
                </c:pt>
                <c:pt idx="1499">
                  <c:v>1.4989999999999457</c:v>
                </c:pt>
                <c:pt idx="1500">
                  <c:v>1.4999999999999456</c:v>
                </c:pt>
                <c:pt idx="1501">
                  <c:v>1.5009999999999455</c:v>
                </c:pt>
                <c:pt idx="1502">
                  <c:v>1.5019999999999454</c:v>
                </c:pt>
                <c:pt idx="1503">
                  <c:v>1.5029999999999453</c:v>
                </c:pt>
                <c:pt idx="1504">
                  <c:v>1.5039999999999452</c:v>
                </c:pt>
                <c:pt idx="1505">
                  <c:v>1.504999999999945</c:v>
                </c:pt>
                <c:pt idx="1506">
                  <c:v>1.5059999999999449</c:v>
                </c:pt>
                <c:pt idx="1507">
                  <c:v>1.5069999999999448</c:v>
                </c:pt>
                <c:pt idx="1508">
                  <c:v>1.5079999999999447</c:v>
                </c:pt>
                <c:pt idx="1509">
                  <c:v>1.5089999999999446</c:v>
                </c:pt>
                <c:pt idx="1510">
                  <c:v>1.5099999999999445</c:v>
                </c:pt>
                <c:pt idx="1511">
                  <c:v>1.5109999999999444</c:v>
                </c:pt>
                <c:pt idx="1512">
                  <c:v>1.5119999999999443</c:v>
                </c:pt>
                <c:pt idx="1513">
                  <c:v>1.5129999999999442</c:v>
                </c:pt>
                <c:pt idx="1514">
                  <c:v>1.5139999999999441</c:v>
                </c:pt>
                <c:pt idx="1515">
                  <c:v>1.5149999999999439</c:v>
                </c:pt>
                <c:pt idx="1516">
                  <c:v>1.5159999999999438</c:v>
                </c:pt>
                <c:pt idx="1517">
                  <c:v>1.5169999999999437</c:v>
                </c:pt>
                <c:pt idx="1518">
                  <c:v>1.5179999999999436</c:v>
                </c:pt>
                <c:pt idx="1519">
                  <c:v>1.5189999999999435</c:v>
                </c:pt>
                <c:pt idx="1520">
                  <c:v>1.5199999999999434</c:v>
                </c:pt>
                <c:pt idx="1521">
                  <c:v>1.5209999999999433</c:v>
                </c:pt>
                <c:pt idx="1522">
                  <c:v>1.5219999999999432</c:v>
                </c:pt>
                <c:pt idx="1523">
                  <c:v>1.5229999999999431</c:v>
                </c:pt>
                <c:pt idx="1524">
                  <c:v>1.523999999999943</c:v>
                </c:pt>
                <c:pt idx="1525">
                  <c:v>1.5249999999999428</c:v>
                </c:pt>
                <c:pt idx="1526">
                  <c:v>1.5259999999999427</c:v>
                </c:pt>
                <c:pt idx="1527">
                  <c:v>1.5269999999999426</c:v>
                </c:pt>
                <c:pt idx="1528">
                  <c:v>1.5279999999999425</c:v>
                </c:pt>
                <c:pt idx="1529">
                  <c:v>1.5289999999999424</c:v>
                </c:pt>
                <c:pt idx="1530">
                  <c:v>1.5299999999999423</c:v>
                </c:pt>
                <c:pt idx="1531">
                  <c:v>1.5309999999999422</c:v>
                </c:pt>
                <c:pt idx="1532">
                  <c:v>1.5319999999999421</c:v>
                </c:pt>
                <c:pt idx="1533">
                  <c:v>1.532999999999942</c:v>
                </c:pt>
                <c:pt idx="1534">
                  <c:v>1.5339999999999419</c:v>
                </c:pt>
                <c:pt idx="1535">
                  <c:v>1.5349999999999417</c:v>
                </c:pt>
                <c:pt idx="1536">
                  <c:v>1.5359999999999416</c:v>
                </c:pt>
                <c:pt idx="1537">
                  <c:v>1.5369999999999415</c:v>
                </c:pt>
                <c:pt idx="1538">
                  <c:v>1.5379999999999414</c:v>
                </c:pt>
                <c:pt idx="1539">
                  <c:v>1.5389999999999413</c:v>
                </c:pt>
                <c:pt idx="1540">
                  <c:v>1.5399999999999412</c:v>
                </c:pt>
                <c:pt idx="1541">
                  <c:v>1.5409999999999411</c:v>
                </c:pt>
                <c:pt idx="1542">
                  <c:v>1.541999999999941</c:v>
                </c:pt>
                <c:pt idx="1543">
                  <c:v>1.5429999999999409</c:v>
                </c:pt>
                <c:pt idx="1544">
                  <c:v>1.5439999999999408</c:v>
                </c:pt>
                <c:pt idx="1545">
                  <c:v>1.5449999999999406</c:v>
                </c:pt>
                <c:pt idx="1546">
                  <c:v>1.5459999999999405</c:v>
                </c:pt>
                <c:pt idx="1547">
                  <c:v>1.5469999999999404</c:v>
                </c:pt>
                <c:pt idx="1548">
                  <c:v>1.5479999999999403</c:v>
                </c:pt>
                <c:pt idx="1549">
                  <c:v>1.5489999999999402</c:v>
                </c:pt>
                <c:pt idx="1550">
                  <c:v>1.5499999999999401</c:v>
                </c:pt>
                <c:pt idx="1551">
                  <c:v>1.55099999999994</c:v>
                </c:pt>
                <c:pt idx="1552">
                  <c:v>1.5519999999999399</c:v>
                </c:pt>
                <c:pt idx="1553">
                  <c:v>1.5529999999999398</c:v>
                </c:pt>
                <c:pt idx="1554">
                  <c:v>1.5539999999999397</c:v>
                </c:pt>
                <c:pt idx="1555">
                  <c:v>1.5549999999999395</c:v>
                </c:pt>
                <c:pt idx="1556">
                  <c:v>1.5559999999999394</c:v>
                </c:pt>
                <c:pt idx="1557">
                  <c:v>1.5569999999999393</c:v>
                </c:pt>
                <c:pt idx="1558">
                  <c:v>1.5579999999999392</c:v>
                </c:pt>
                <c:pt idx="1559">
                  <c:v>1.5589999999999391</c:v>
                </c:pt>
                <c:pt idx="1560">
                  <c:v>1.559999999999939</c:v>
                </c:pt>
                <c:pt idx="1561">
                  <c:v>1.5609999999999389</c:v>
                </c:pt>
                <c:pt idx="1562">
                  <c:v>1.5619999999999388</c:v>
                </c:pt>
                <c:pt idx="1563">
                  <c:v>1.5629999999999387</c:v>
                </c:pt>
                <c:pt idx="1564">
                  <c:v>1.5639999999999386</c:v>
                </c:pt>
                <c:pt idx="1565">
                  <c:v>1.5649999999999384</c:v>
                </c:pt>
                <c:pt idx="1566">
                  <c:v>1.5659999999999383</c:v>
                </c:pt>
                <c:pt idx="1567">
                  <c:v>1.5669999999999382</c:v>
                </c:pt>
                <c:pt idx="1568">
                  <c:v>1.5679999999999381</c:v>
                </c:pt>
                <c:pt idx="1569">
                  <c:v>1.568999999999938</c:v>
                </c:pt>
                <c:pt idx="1570">
                  <c:v>1.5699999999999379</c:v>
                </c:pt>
                <c:pt idx="1571">
                  <c:v>1.5709999999999378</c:v>
                </c:pt>
                <c:pt idx="1572">
                  <c:v>1.5719999999999377</c:v>
                </c:pt>
                <c:pt idx="1573">
                  <c:v>1.5729999999999376</c:v>
                </c:pt>
                <c:pt idx="1574">
                  <c:v>1.5739999999999374</c:v>
                </c:pt>
                <c:pt idx="1575">
                  <c:v>1.5749999999999373</c:v>
                </c:pt>
                <c:pt idx="1576">
                  <c:v>1.5759999999999372</c:v>
                </c:pt>
                <c:pt idx="1577">
                  <c:v>1.5769999999999371</c:v>
                </c:pt>
                <c:pt idx="1578">
                  <c:v>1.577999999999937</c:v>
                </c:pt>
                <c:pt idx="1579">
                  <c:v>1.5789999999999369</c:v>
                </c:pt>
                <c:pt idx="1580">
                  <c:v>1.5799999999999368</c:v>
                </c:pt>
                <c:pt idx="1581">
                  <c:v>1.5809999999999367</c:v>
                </c:pt>
                <c:pt idx="1582">
                  <c:v>1.5819999999999366</c:v>
                </c:pt>
                <c:pt idx="1583">
                  <c:v>1.5829999999999365</c:v>
                </c:pt>
                <c:pt idx="1584">
                  <c:v>1.5839999999999363</c:v>
                </c:pt>
                <c:pt idx="1585">
                  <c:v>1.5849999999999362</c:v>
                </c:pt>
                <c:pt idx="1586">
                  <c:v>1.5859999999999361</c:v>
                </c:pt>
                <c:pt idx="1587">
                  <c:v>1.586999999999936</c:v>
                </c:pt>
                <c:pt idx="1588">
                  <c:v>1.5879999999999359</c:v>
                </c:pt>
                <c:pt idx="1589">
                  <c:v>1.5889999999999358</c:v>
                </c:pt>
                <c:pt idx="1590">
                  <c:v>1.5899999999999357</c:v>
                </c:pt>
                <c:pt idx="1591">
                  <c:v>1.5909999999999356</c:v>
                </c:pt>
                <c:pt idx="1592">
                  <c:v>1.5919999999999355</c:v>
                </c:pt>
                <c:pt idx="1593">
                  <c:v>1.5929999999999354</c:v>
                </c:pt>
                <c:pt idx="1594">
                  <c:v>1.5939999999999352</c:v>
                </c:pt>
                <c:pt idx="1595">
                  <c:v>1.5949999999999351</c:v>
                </c:pt>
                <c:pt idx="1596">
                  <c:v>1.595999999999935</c:v>
                </c:pt>
                <c:pt idx="1597">
                  <c:v>1.5969999999999349</c:v>
                </c:pt>
                <c:pt idx="1598">
                  <c:v>1.5979999999999348</c:v>
                </c:pt>
                <c:pt idx="1599">
                  <c:v>1.5989999999999347</c:v>
                </c:pt>
                <c:pt idx="1600">
                  <c:v>1.5999999999999346</c:v>
                </c:pt>
                <c:pt idx="1601">
                  <c:v>1.6009999999999345</c:v>
                </c:pt>
                <c:pt idx="1602">
                  <c:v>1.6019999999999344</c:v>
                </c:pt>
                <c:pt idx="1603">
                  <c:v>1.6029999999999343</c:v>
                </c:pt>
                <c:pt idx="1604">
                  <c:v>1.6039999999999341</c:v>
                </c:pt>
                <c:pt idx="1605">
                  <c:v>1.604999999999934</c:v>
                </c:pt>
                <c:pt idx="1606">
                  <c:v>1.6059999999999339</c:v>
                </c:pt>
                <c:pt idx="1607">
                  <c:v>1.6069999999999338</c:v>
                </c:pt>
                <c:pt idx="1608">
                  <c:v>1.6079999999999337</c:v>
                </c:pt>
                <c:pt idx="1609">
                  <c:v>1.6089999999999336</c:v>
                </c:pt>
                <c:pt idx="1610">
                  <c:v>1.6099999999999335</c:v>
                </c:pt>
                <c:pt idx="1611">
                  <c:v>1.6109999999999334</c:v>
                </c:pt>
                <c:pt idx="1612">
                  <c:v>1.6119999999999333</c:v>
                </c:pt>
                <c:pt idx="1613">
                  <c:v>1.6129999999999332</c:v>
                </c:pt>
                <c:pt idx="1614">
                  <c:v>1.613999999999933</c:v>
                </c:pt>
                <c:pt idx="1615">
                  <c:v>1.6149999999999329</c:v>
                </c:pt>
                <c:pt idx="1616">
                  <c:v>1.6159999999999328</c:v>
                </c:pt>
                <c:pt idx="1617">
                  <c:v>1.6169999999999327</c:v>
                </c:pt>
                <c:pt idx="1618">
                  <c:v>1.6179999999999326</c:v>
                </c:pt>
                <c:pt idx="1619">
                  <c:v>1.6189999999999325</c:v>
                </c:pt>
                <c:pt idx="1620">
                  <c:v>1.6199999999999324</c:v>
                </c:pt>
                <c:pt idx="1621">
                  <c:v>1.6209999999999323</c:v>
                </c:pt>
                <c:pt idx="1622">
                  <c:v>1.6219999999999322</c:v>
                </c:pt>
                <c:pt idx="1623">
                  <c:v>1.6229999999999321</c:v>
                </c:pt>
                <c:pt idx="1624">
                  <c:v>1.6239999999999319</c:v>
                </c:pt>
                <c:pt idx="1625">
                  <c:v>1.6249999999999318</c:v>
                </c:pt>
                <c:pt idx="1626">
                  <c:v>1.6259999999999317</c:v>
                </c:pt>
                <c:pt idx="1627">
                  <c:v>1.6269999999999316</c:v>
                </c:pt>
                <c:pt idx="1628">
                  <c:v>1.6279999999999315</c:v>
                </c:pt>
                <c:pt idx="1629">
                  <c:v>1.6289999999999314</c:v>
                </c:pt>
                <c:pt idx="1630">
                  <c:v>1.6299999999999313</c:v>
                </c:pt>
                <c:pt idx="1631">
                  <c:v>1.6309999999999312</c:v>
                </c:pt>
                <c:pt idx="1632">
                  <c:v>1.6319999999999311</c:v>
                </c:pt>
                <c:pt idx="1633">
                  <c:v>1.632999999999931</c:v>
                </c:pt>
                <c:pt idx="1634">
                  <c:v>1.6339999999999308</c:v>
                </c:pt>
                <c:pt idx="1635">
                  <c:v>1.6349999999999307</c:v>
                </c:pt>
                <c:pt idx="1636">
                  <c:v>1.6359999999999306</c:v>
                </c:pt>
                <c:pt idx="1637">
                  <c:v>1.6369999999999305</c:v>
                </c:pt>
                <c:pt idx="1638">
                  <c:v>1.6379999999999304</c:v>
                </c:pt>
                <c:pt idx="1639">
                  <c:v>1.6389999999999303</c:v>
                </c:pt>
                <c:pt idx="1640">
                  <c:v>1.6399999999999302</c:v>
                </c:pt>
                <c:pt idx="1641">
                  <c:v>1.6409999999999301</c:v>
                </c:pt>
                <c:pt idx="1642">
                  <c:v>1.64199999999993</c:v>
                </c:pt>
                <c:pt idx="1643">
                  <c:v>1.6429999999999298</c:v>
                </c:pt>
                <c:pt idx="1644">
                  <c:v>1.6439999999999297</c:v>
                </c:pt>
                <c:pt idx="1645">
                  <c:v>1.6449999999999296</c:v>
                </c:pt>
                <c:pt idx="1646">
                  <c:v>1.6459999999999295</c:v>
                </c:pt>
                <c:pt idx="1647">
                  <c:v>1.6469999999999294</c:v>
                </c:pt>
                <c:pt idx="1648">
                  <c:v>1.6479999999999293</c:v>
                </c:pt>
                <c:pt idx="1649">
                  <c:v>1.6489999999999292</c:v>
                </c:pt>
                <c:pt idx="1650">
                  <c:v>1.6499999999999291</c:v>
                </c:pt>
                <c:pt idx="1651">
                  <c:v>1.650999999999929</c:v>
                </c:pt>
                <c:pt idx="1652">
                  <c:v>1.6519999999999289</c:v>
                </c:pt>
                <c:pt idx="1653">
                  <c:v>1.6529999999999287</c:v>
                </c:pt>
                <c:pt idx="1654">
                  <c:v>1.6539999999999286</c:v>
                </c:pt>
                <c:pt idx="1655">
                  <c:v>1.6549999999999285</c:v>
                </c:pt>
                <c:pt idx="1656">
                  <c:v>1.6559999999999284</c:v>
                </c:pt>
                <c:pt idx="1657">
                  <c:v>1.6569999999999283</c:v>
                </c:pt>
                <c:pt idx="1658">
                  <c:v>1.6579999999999282</c:v>
                </c:pt>
                <c:pt idx="1659">
                  <c:v>1.6589999999999281</c:v>
                </c:pt>
                <c:pt idx="1660">
                  <c:v>1.659999999999928</c:v>
                </c:pt>
                <c:pt idx="1661">
                  <c:v>1.6609999999999279</c:v>
                </c:pt>
                <c:pt idx="1662">
                  <c:v>1.6619999999999278</c:v>
                </c:pt>
                <c:pt idx="1663">
                  <c:v>1.6629999999999276</c:v>
                </c:pt>
                <c:pt idx="1664">
                  <c:v>1.6639999999999275</c:v>
                </c:pt>
                <c:pt idx="1665">
                  <c:v>1.6649999999999274</c:v>
                </c:pt>
                <c:pt idx="1666">
                  <c:v>1.6659999999999273</c:v>
                </c:pt>
                <c:pt idx="1667">
                  <c:v>1.6669999999999272</c:v>
                </c:pt>
                <c:pt idx="1668">
                  <c:v>1.6679999999999271</c:v>
                </c:pt>
                <c:pt idx="1669">
                  <c:v>1.668999999999927</c:v>
                </c:pt>
                <c:pt idx="1670">
                  <c:v>1.6699999999999269</c:v>
                </c:pt>
                <c:pt idx="1671">
                  <c:v>1.6709999999999268</c:v>
                </c:pt>
                <c:pt idx="1672">
                  <c:v>1.6719999999999267</c:v>
                </c:pt>
                <c:pt idx="1673">
                  <c:v>1.6729999999999265</c:v>
                </c:pt>
                <c:pt idx="1674">
                  <c:v>1.6739999999999264</c:v>
                </c:pt>
                <c:pt idx="1675">
                  <c:v>1.6749999999999263</c:v>
                </c:pt>
                <c:pt idx="1676">
                  <c:v>1.6759999999999262</c:v>
                </c:pt>
                <c:pt idx="1677">
                  <c:v>1.6769999999999261</c:v>
                </c:pt>
                <c:pt idx="1678">
                  <c:v>1.677999999999926</c:v>
                </c:pt>
                <c:pt idx="1679">
                  <c:v>1.6789999999999259</c:v>
                </c:pt>
                <c:pt idx="1680">
                  <c:v>1.6799999999999258</c:v>
                </c:pt>
                <c:pt idx="1681">
                  <c:v>1.6809999999999257</c:v>
                </c:pt>
                <c:pt idx="1682">
                  <c:v>1.6819999999999256</c:v>
                </c:pt>
                <c:pt idx="1683">
                  <c:v>1.6829999999999254</c:v>
                </c:pt>
                <c:pt idx="1684">
                  <c:v>1.6839999999999253</c:v>
                </c:pt>
                <c:pt idx="1685">
                  <c:v>1.6849999999999252</c:v>
                </c:pt>
                <c:pt idx="1686">
                  <c:v>1.6859999999999251</c:v>
                </c:pt>
                <c:pt idx="1687">
                  <c:v>1.686999999999925</c:v>
                </c:pt>
                <c:pt idx="1688">
                  <c:v>1.6879999999999249</c:v>
                </c:pt>
                <c:pt idx="1689">
                  <c:v>1.6889999999999248</c:v>
                </c:pt>
                <c:pt idx="1690">
                  <c:v>1.6899999999999247</c:v>
                </c:pt>
                <c:pt idx="1691">
                  <c:v>1.6909999999999246</c:v>
                </c:pt>
                <c:pt idx="1692">
                  <c:v>1.6919999999999245</c:v>
                </c:pt>
                <c:pt idx="1693">
                  <c:v>1.6929999999999243</c:v>
                </c:pt>
                <c:pt idx="1694">
                  <c:v>1.6939999999999242</c:v>
                </c:pt>
                <c:pt idx="1695">
                  <c:v>1.6949999999999241</c:v>
                </c:pt>
                <c:pt idx="1696">
                  <c:v>1.695999999999924</c:v>
                </c:pt>
                <c:pt idx="1697">
                  <c:v>1.6969999999999239</c:v>
                </c:pt>
                <c:pt idx="1698">
                  <c:v>1.6979999999999238</c:v>
                </c:pt>
                <c:pt idx="1699">
                  <c:v>1.6989999999999237</c:v>
                </c:pt>
                <c:pt idx="1700">
                  <c:v>1.6999999999999236</c:v>
                </c:pt>
                <c:pt idx="1701">
                  <c:v>1.7009999999999235</c:v>
                </c:pt>
                <c:pt idx="1702">
                  <c:v>1.7019999999999234</c:v>
                </c:pt>
                <c:pt idx="1703">
                  <c:v>1.7029999999999232</c:v>
                </c:pt>
                <c:pt idx="1704">
                  <c:v>1.7039999999999231</c:v>
                </c:pt>
                <c:pt idx="1705">
                  <c:v>1.704999999999923</c:v>
                </c:pt>
                <c:pt idx="1706">
                  <c:v>1.7059999999999229</c:v>
                </c:pt>
                <c:pt idx="1707">
                  <c:v>1.7069999999999228</c:v>
                </c:pt>
                <c:pt idx="1708">
                  <c:v>1.7079999999999227</c:v>
                </c:pt>
                <c:pt idx="1709">
                  <c:v>1.7089999999999226</c:v>
                </c:pt>
                <c:pt idx="1710">
                  <c:v>1.7099999999999225</c:v>
                </c:pt>
                <c:pt idx="1711">
                  <c:v>1.7109999999999224</c:v>
                </c:pt>
                <c:pt idx="1712">
                  <c:v>1.7119999999999223</c:v>
                </c:pt>
                <c:pt idx="1713">
                  <c:v>1.7129999999999221</c:v>
                </c:pt>
                <c:pt idx="1714">
                  <c:v>1.713999999999922</c:v>
                </c:pt>
                <c:pt idx="1715">
                  <c:v>1.7149999999999219</c:v>
                </c:pt>
                <c:pt idx="1716">
                  <c:v>1.7159999999999218</c:v>
                </c:pt>
                <c:pt idx="1717">
                  <c:v>1.7169999999999217</c:v>
                </c:pt>
                <c:pt idx="1718">
                  <c:v>1.7179999999999216</c:v>
                </c:pt>
                <c:pt idx="1719">
                  <c:v>1.7189999999999215</c:v>
                </c:pt>
                <c:pt idx="1720">
                  <c:v>1.7199999999999214</c:v>
                </c:pt>
                <c:pt idx="1721">
                  <c:v>1.7209999999999213</c:v>
                </c:pt>
                <c:pt idx="1722">
                  <c:v>1.7219999999999211</c:v>
                </c:pt>
                <c:pt idx="1723">
                  <c:v>1.722999999999921</c:v>
                </c:pt>
                <c:pt idx="1724">
                  <c:v>1.7239999999999209</c:v>
                </c:pt>
                <c:pt idx="1725">
                  <c:v>1.7249999999999208</c:v>
                </c:pt>
                <c:pt idx="1726">
                  <c:v>1.7259999999999207</c:v>
                </c:pt>
                <c:pt idx="1727">
                  <c:v>1.7269999999999206</c:v>
                </c:pt>
                <c:pt idx="1728">
                  <c:v>1.7279999999999205</c:v>
                </c:pt>
                <c:pt idx="1729">
                  <c:v>1.7289999999999204</c:v>
                </c:pt>
                <c:pt idx="1730">
                  <c:v>1.7299999999999203</c:v>
                </c:pt>
                <c:pt idx="1731">
                  <c:v>1.7309999999999202</c:v>
                </c:pt>
                <c:pt idx="1732">
                  <c:v>1.73199999999992</c:v>
                </c:pt>
                <c:pt idx="1733">
                  <c:v>1.7329999999999199</c:v>
                </c:pt>
                <c:pt idx="1734">
                  <c:v>1.7339999999999198</c:v>
                </c:pt>
                <c:pt idx="1735">
                  <c:v>1.7349999999999197</c:v>
                </c:pt>
                <c:pt idx="1736">
                  <c:v>1.7359999999999196</c:v>
                </c:pt>
                <c:pt idx="1737">
                  <c:v>1.7369999999999195</c:v>
                </c:pt>
                <c:pt idx="1738">
                  <c:v>1.7379999999999194</c:v>
                </c:pt>
                <c:pt idx="1739">
                  <c:v>1.7389999999999193</c:v>
                </c:pt>
                <c:pt idx="1740">
                  <c:v>1.7399999999999192</c:v>
                </c:pt>
                <c:pt idx="1741">
                  <c:v>1.7409999999999191</c:v>
                </c:pt>
                <c:pt idx="1742">
                  <c:v>1.7419999999999189</c:v>
                </c:pt>
                <c:pt idx="1743">
                  <c:v>1.7429999999999188</c:v>
                </c:pt>
                <c:pt idx="1744">
                  <c:v>1.7439999999999187</c:v>
                </c:pt>
                <c:pt idx="1745">
                  <c:v>1.7449999999999186</c:v>
                </c:pt>
                <c:pt idx="1746">
                  <c:v>1.7459999999999185</c:v>
                </c:pt>
                <c:pt idx="1747">
                  <c:v>1.7469999999999184</c:v>
                </c:pt>
                <c:pt idx="1748">
                  <c:v>1.7479999999999183</c:v>
                </c:pt>
                <c:pt idx="1749">
                  <c:v>1.7489999999999182</c:v>
                </c:pt>
                <c:pt idx="1750">
                  <c:v>1.7499999999999181</c:v>
                </c:pt>
                <c:pt idx="1751">
                  <c:v>1.750999999999918</c:v>
                </c:pt>
                <c:pt idx="1752">
                  <c:v>1.7519999999999178</c:v>
                </c:pt>
                <c:pt idx="1753">
                  <c:v>1.7529999999999177</c:v>
                </c:pt>
                <c:pt idx="1754">
                  <c:v>1.7539999999999176</c:v>
                </c:pt>
                <c:pt idx="1755">
                  <c:v>1.7549999999999175</c:v>
                </c:pt>
                <c:pt idx="1756">
                  <c:v>1.7559999999999174</c:v>
                </c:pt>
                <c:pt idx="1757">
                  <c:v>1.7569999999999173</c:v>
                </c:pt>
                <c:pt idx="1758">
                  <c:v>1.7579999999999172</c:v>
                </c:pt>
                <c:pt idx="1759">
                  <c:v>1.7589999999999171</c:v>
                </c:pt>
                <c:pt idx="1760">
                  <c:v>1.759999999999917</c:v>
                </c:pt>
                <c:pt idx="1761">
                  <c:v>1.7609999999999169</c:v>
                </c:pt>
                <c:pt idx="1762">
                  <c:v>1.7619999999999167</c:v>
                </c:pt>
                <c:pt idx="1763">
                  <c:v>1.7629999999999166</c:v>
                </c:pt>
                <c:pt idx="1764">
                  <c:v>1.7639999999999165</c:v>
                </c:pt>
                <c:pt idx="1765">
                  <c:v>1.7649999999999164</c:v>
                </c:pt>
                <c:pt idx="1766">
                  <c:v>1.7659999999999163</c:v>
                </c:pt>
                <c:pt idx="1767">
                  <c:v>1.7669999999999162</c:v>
                </c:pt>
                <c:pt idx="1768">
                  <c:v>1.7679999999999161</c:v>
                </c:pt>
                <c:pt idx="1769">
                  <c:v>1.768999999999916</c:v>
                </c:pt>
                <c:pt idx="1770">
                  <c:v>1.7699999999999159</c:v>
                </c:pt>
                <c:pt idx="1771">
                  <c:v>1.7709999999999158</c:v>
                </c:pt>
                <c:pt idx="1772">
                  <c:v>1.7719999999999156</c:v>
                </c:pt>
                <c:pt idx="1773">
                  <c:v>1.7729999999999155</c:v>
                </c:pt>
                <c:pt idx="1774">
                  <c:v>1.7739999999999154</c:v>
                </c:pt>
                <c:pt idx="1775">
                  <c:v>1.7749999999999153</c:v>
                </c:pt>
                <c:pt idx="1776">
                  <c:v>1.7759999999999152</c:v>
                </c:pt>
                <c:pt idx="1777">
                  <c:v>1.7769999999999151</c:v>
                </c:pt>
                <c:pt idx="1778">
                  <c:v>1.777999999999915</c:v>
                </c:pt>
                <c:pt idx="1779">
                  <c:v>1.7789999999999149</c:v>
                </c:pt>
                <c:pt idx="1780">
                  <c:v>1.7799999999999148</c:v>
                </c:pt>
                <c:pt idx="1781">
                  <c:v>1.7809999999999147</c:v>
                </c:pt>
                <c:pt idx="1782">
                  <c:v>1.7819999999999145</c:v>
                </c:pt>
                <c:pt idx="1783">
                  <c:v>1.7829999999999144</c:v>
                </c:pt>
                <c:pt idx="1784">
                  <c:v>1.7839999999999143</c:v>
                </c:pt>
                <c:pt idx="1785">
                  <c:v>1.7849999999999142</c:v>
                </c:pt>
                <c:pt idx="1786">
                  <c:v>1.7859999999999141</c:v>
                </c:pt>
                <c:pt idx="1787">
                  <c:v>1.786999999999914</c:v>
                </c:pt>
                <c:pt idx="1788">
                  <c:v>1.7879999999999139</c:v>
                </c:pt>
                <c:pt idx="1789">
                  <c:v>1.7889999999999138</c:v>
                </c:pt>
                <c:pt idx="1790">
                  <c:v>1.7899999999999137</c:v>
                </c:pt>
                <c:pt idx="1791">
                  <c:v>1.7909999999999136</c:v>
                </c:pt>
                <c:pt idx="1792">
                  <c:v>1.7919999999999134</c:v>
                </c:pt>
                <c:pt idx="1793">
                  <c:v>1.7929999999999133</c:v>
                </c:pt>
                <c:pt idx="1794">
                  <c:v>1.7939999999999132</c:v>
                </c:pt>
                <c:pt idx="1795">
                  <c:v>1.7949999999999131</c:v>
                </c:pt>
                <c:pt idx="1796">
                  <c:v>1.795999999999913</c:v>
                </c:pt>
                <c:pt idx="1797">
                  <c:v>1.7969999999999129</c:v>
                </c:pt>
                <c:pt idx="1798">
                  <c:v>1.7979999999999128</c:v>
                </c:pt>
                <c:pt idx="1799">
                  <c:v>1.7989999999999127</c:v>
                </c:pt>
                <c:pt idx="1800">
                  <c:v>1.7999999999999126</c:v>
                </c:pt>
                <c:pt idx="1801">
                  <c:v>1.8009999999999124</c:v>
                </c:pt>
                <c:pt idx="1802">
                  <c:v>1.8019999999999123</c:v>
                </c:pt>
                <c:pt idx="1803">
                  <c:v>1.8029999999999122</c:v>
                </c:pt>
                <c:pt idx="1804">
                  <c:v>1.8039999999999121</c:v>
                </c:pt>
                <c:pt idx="1805">
                  <c:v>1.804999999999912</c:v>
                </c:pt>
                <c:pt idx="1806">
                  <c:v>1.8059999999999119</c:v>
                </c:pt>
                <c:pt idx="1807">
                  <c:v>1.8069999999999118</c:v>
                </c:pt>
                <c:pt idx="1808">
                  <c:v>1.8079999999999117</c:v>
                </c:pt>
                <c:pt idx="1809">
                  <c:v>1.8089999999999116</c:v>
                </c:pt>
                <c:pt idx="1810">
                  <c:v>1.8099999999999115</c:v>
                </c:pt>
                <c:pt idx="1811">
                  <c:v>1.8109999999999113</c:v>
                </c:pt>
                <c:pt idx="1812">
                  <c:v>1.8119999999999112</c:v>
                </c:pt>
                <c:pt idx="1813">
                  <c:v>1.8129999999999111</c:v>
                </c:pt>
                <c:pt idx="1814">
                  <c:v>1.813999999999911</c:v>
                </c:pt>
                <c:pt idx="1815">
                  <c:v>1.8149999999999109</c:v>
                </c:pt>
                <c:pt idx="1816">
                  <c:v>1.8159999999999108</c:v>
                </c:pt>
                <c:pt idx="1817">
                  <c:v>1.8169999999999107</c:v>
                </c:pt>
                <c:pt idx="1818">
                  <c:v>1.8179999999999106</c:v>
                </c:pt>
                <c:pt idx="1819">
                  <c:v>1.8189999999999105</c:v>
                </c:pt>
                <c:pt idx="1820">
                  <c:v>1.8199999999999104</c:v>
                </c:pt>
                <c:pt idx="1821">
                  <c:v>1.8209999999999102</c:v>
                </c:pt>
                <c:pt idx="1822">
                  <c:v>1.8219999999999101</c:v>
                </c:pt>
                <c:pt idx="1823">
                  <c:v>1.82299999999991</c:v>
                </c:pt>
                <c:pt idx="1824">
                  <c:v>1.8239999999999099</c:v>
                </c:pt>
                <c:pt idx="1825">
                  <c:v>1.8249999999999098</c:v>
                </c:pt>
                <c:pt idx="1826">
                  <c:v>1.8259999999999097</c:v>
                </c:pt>
                <c:pt idx="1827">
                  <c:v>1.8269999999999096</c:v>
                </c:pt>
                <c:pt idx="1828">
                  <c:v>1.8279999999999095</c:v>
                </c:pt>
                <c:pt idx="1829">
                  <c:v>1.8289999999999094</c:v>
                </c:pt>
                <c:pt idx="1830">
                  <c:v>1.8299999999999093</c:v>
                </c:pt>
                <c:pt idx="1831">
                  <c:v>1.8309999999999091</c:v>
                </c:pt>
                <c:pt idx="1832">
                  <c:v>1.831999999999909</c:v>
                </c:pt>
                <c:pt idx="1833">
                  <c:v>1.8329999999999089</c:v>
                </c:pt>
                <c:pt idx="1834">
                  <c:v>1.8339999999999088</c:v>
                </c:pt>
                <c:pt idx="1835">
                  <c:v>1.8349999999999087</c:v>
                </c:pt>
                <c:pt idx="1836">
                  <c:v>1.8359999999999086</c:v>
                </c:pt>
                <c:pt idx="1837">
                  <c:v>1.8369999999999085</c:v>
                </c:pt>
                <c:pt idx="1838">
                  <c:v>1.8379999999999084</c:v>
                </c:pt>
                <c:pt idx="1839">
                  <c:v>1.8389999999999083</c:v>
                </c:pt>
                <c:pt idx="1840">
                  <c:v>1.8399999999999082</c:v>
                </c:pt>
                <c:pt idx="1841">
                  <c:v>1.840999999999908</c:v>
                </c:pt>
                <c:pt idx="1842">
                  <c:v>1.8419999999999079</c:v>
                </c:pt>
                <c:pt idx="1843">
                  <c:v>1.8429999999999078</c:v>
                </c:pt>
                <c:pt idx="1844">
                  <c:v>1.8439999999999077</c:v>
                </c:pt>
                <c:pt idx="1845">
                  <c:v>1.8449999999999076</c:v>
                </c:pt>
                <c:pt idx="1846">
                  <c:v>1.8459999999999075</c:v>
                </c:pt>
                <c:pt idx="1847">
                  <c:v>1.8469999999999074</c:v>
                </c:pt>
                <c:pt idx="1848">
                  <c:v>1.8479999999999073</c:v>
                </c:pt>
                <c:pt idx="1849">
                  <c:v>1.8489999999999072</c:v>
                </c:pt>
                <c:pt idx="1850">
                  <c:v>1.8499999999999071</c:v>
                </c:pt>
                <c:pt idx="1851">
                  <c:v>1.8509999999999069</c:v>
                </c:pt>
                <c:pt idx="1852">
                  <c:v>1.8519999999999068</c:v>
                </c:pt>
                <c:pt idx="1853">
                  <c:v>1.8529999999999067</c:v>
                </c:pt>
                <c:pt idx="1854">
                  <c:v>1.8539999999999066</c:v>
                </c:pt>
                <c:pt idx="1855">
                  <c:v>1.8549999999999065</c:v>
                </c:pt>
                <c:pt idx="1856">
                  <c:v>1.8559999999999064</c:v>
                </c:pt>
                <c:pt idx="1857">
                  <c:v>1.8569999999999063</c:v>
                </c:pt>
                <c:pt idx="1858">
                  <c:v>1.8579999999999062</c:v>
                </c:pt>
                <c:pt idx="1859">
                  <c:v>1.8589999999999061</c:v>
                </c:pt>
                <c:pt idx="1860">
                  <c:v>1.859999999999906</c:v>
                </c:pt>
                <c:pt idx="1861">
                  <c:v>1.8609999999999058</c:v>
                </c:pt>
                <c:pt idx="1862">
                  <c:v>1.8619999999999057</c:v>
                </c:pt>
                <c:pt idx="1863">
                  <c:v>1.8629999999999056</c:v>
                </c:pt>
                <c:pt idx="1864">
                  <c:v>1.8639999999999055</c:v>
                </c:pt>
                <c:pt idx="1865">
                  <c:v>1.8649999999999054</c:v>
                </c:pt>
                <c:pt idx="1866">
                  <c:v>1.8659999999999053</c:v>
                </c:pt>
                <c:pt idx="1867">
                  <c:v>1.8669999999999052</c:v>
                </c:pt>
                <c:pt idx="1868">
                  <c:v>1.8679999999999051</c:v>
                </c:pt>
                <c:pt idx="1869">
                  <c:v>1.868999999999905</c:v>
                </c:pt>
                <c:pt idx="1870">
                  <c:v>1.8699999999999048</c:v>
                </c:pt>
                <c:pt idx="1871">
                  <c:v>1.8709999999999047</c:v>
                </c:pt>
                <c:pt idx="1872">
                  <c:v>1.8719999999999046</c:v>
                </c:pt>
                <c:pt idx="1873">
                  <c:v>1.8729999999999045</c:v>
                </c:pt>
                <c:pt idx="1874">
                  <c:v>1.8739999999999044</c:v>
                </c:pt>
                <c:pt idx="1875">
                  <c:v>1.8749999999999043</c:v>
                </c:pt>
                <c:pt idx="1876">
                  <c:v>1.8759999999999042</c:v>
                </c:pt>
                <c:pt idx="1877">
                  <c:v>1.8769999999999041</c:v>
                </c:pt>
                <c:pt idx="1878">
                  <c:v>1.877999999999904</c:v>
                </c:pt>
                <c:pt idx="1879">
                  <c:v>1.8789999999999039</c:v>
                </c:pt>
                <c:pt idx="1880">
                  <c:v>1.8799999999999037</c:v>
                </c:pt>
                <c:pt idx="1881">
                  <c:v>1.8809999999999036</c:v>
                </c:pt>
                <c:pt idx="1882">
                  <c:v>1.8819999999999035</c:v>
                </c:pt>
                <c:pt idx="1883">
                  <c:v>1.8829999999999034</c:v>
                </c:pt>
                <c:pt idx="1884">
                  <c:v>1.8839999999999033</c:v>
                </c:pt>
                <c:pt idx="1885">
                  <c:v>1.8849999999999032</c:v>
                </c:pt>
                <c:pt idx="1886">
                  <c:v>1.8859999999999031</c:v>
                </c:pt>
                <c:pt idx="1887">
                  <c:v>1.886999999999903</c:v>
                </c:pt>
                <c:pt idx="1888">
                  <c:v>1.8879999999999029</c:v>
                </c:pt>
                <c:pt idx="1889">
                  <c:v>1.8889999999999028</c:v>
                </c:pt>
                <c:pt idx="1890">
                  <c:v>1.8899999999999026</c:v>
                </c:pt>
                <c:pt idx="1891">
                  <c:v>1.8909999999999025</c:v>
                </c:pt>
                <c:pt idx="1892">
                  <c:v>1.8919999999999024</c:v>
                </c:pt>
                <c:pt idx="1893">
                  <c:v>1.8929999999999023</c:v>
                </c:pt>
                <c:pt idx="1894">
                  <c:v>1.8939999999999022</c:v>
                </c:pt>
                <c:pt idx="1895">
                  <c:v>1.8949999999999021</c:v>
                </c:pt>
                <c:pt idx="1896">
                  <c:v>1.895999999999902</c:v>
                </c:pt>
                <c:pt idx="1897">
                  <c:v>1.8969999999999019</c:v>
                </c:pt>
                <c:pt idx="1898">
                  <c:v>1.8979999999999018</c:v>
                </c:pt>
                <c:pt idx="1899">
                  <c:v>1.8989999999999017</c:v>
                </c:pt>
                <c:pt idx="1900">
                  <c:v>1.8999999999999015</c:v>
                </c:pt>
                <c:pt idx="1901">
                  <c:v>1.9009999999999014</c:v>
                </c:pt>
                <c:pt idx="1902">
                  <c:v>1.9019999999999013</c:v>
                </c:pt>
                <c:pt idx="1903">
                  <c:v>1.9029999999999012</c:v>
                </c:pt>
                <c:pt idx="1904">
                  <c:v>1.9039999999999011</c:v>
                </c:pt>
                <c:pt idx="1905">
                  <c:v>1.904999999999901</c:v>
                </c:pt>
                <c:pt idx="1906">
                  <c:v>1.9059999999999009</c:v>
                </c:pt>
                <c:pt idx="1907">
                  <c:v>1.9069999999999008</c:v>
                </c:pt>
                <c:pt idx="1908">
                  <c:v>1.9079999999999007</c:v>
                </c:pt>
                <c:pt idx="1909">
                  <c:v>1.9089999999999006</c:v>
                </c:pt>
                <c:pt idx="1910">
                  <c:v>1.9099999999999004</c:v>
                </c:pt>
                <c:pt idx="1911">
                  <c:v>1.9109999999999003</c:v>
                </c:pt>
                <c:pt idx="1912">
                  <c:v>1.9119999999999002</c:v>
                </c:pt>
                <c:pt idx="1913">
                  <c:v>1.9129999999999001</c:v>
                </c:pt>
                <c:pt idx="1914">
                  <c:v>1.9139999999999</c:v>
                </c:pt>
                <c:pt idx="1915">
                  <c:v>1.9149999999998999</c:v>
                </c:pt>
                <c:pt idx="1916">
                  <c:v>1.9159999999998998</c:v>
                </c:pt>
                <c:pt idx="1917">
                  <c:v>1.9169999999998997</c:v>
                </c:pt>
                <c:pt idx="1918">
                  <c:v>1.9179999999998996</c:v>
                </c:pt>
                <c:pt idx="1919">
                  <c:v>1.9189999999998995</c:v>
                </c:pt>
                <c:pt idx="1920">
                  <c:v>1.9199999999998993</c:v>
                </c:pt>
                <c:pt idx="1921">
                  <c:v>1.9209999999998992</c:v>
                </c:pt>
                <c:pt idx="1922">
                  <c:v>1.9219999999998991</c:v>
                </c:pt>
                <c:pt idx="1923">
                  <c:v>1.922999999999899</c:v>
                </c:pt>
                <c:pt idx="1924">
                  <c:v>1.9239999999998989</c:v>
                </c:pt>
                <c:pt idx="1925">
                  <c:v>1.9249999999998988</c:v>
                </c:pt>
                <c:pt idx="1926">
                  <c:v>1.9259999999998987</c:v>
                </c:pt>
                <c:pt idx="1927">
                  <c:v>1.9269999999998986</c:v>
                </c:pt>
                <c:pt idx="1928">
                  <c:v>1.9279999999998985</c:v>
                </c:pt>
                <c:pt idx="1929">
                  <c:v>1.9289999999998984</c:v>
                </c:pt>
                <c:pt idx="1930">
                  <c:v>1.9299999999998982</c:v>
                </c:pt>
                <c:pt idx="1931">
                  <c:v>1.9309999999998981</c:v>
                </c:pt>
                <c:pt idx="1932">
                  <c:v>1.931999999999898</c:v>
                </c:pt>
                <c:pt idx="1933">
                  <c:v>1.9329999999998979</c:v>
                </c:pt>
                <c:pt idx="1934">
                  <c:v>1.9339999999998978</c:v>
                </c:pt>
                <c:pt idx="1935">
                  <c:v>1.9349999999998977</c:v>
                </c:pt>
                <c:pt idx="1936">
                  <c:v>1.9359999999998976</c:v>
                </c:pt>
                <c:pt idx="1937">
                  <c:v>1.9369999999998975</c:v>
                </c:pt>
                <c:pt idx="1938">
                  <c:v>1.9379999999998974</c:v>
                </c:pt>
                <c:pt idx="1939">
                  <c:v>1.9389999999998973</c:v>
                </c:pt>
                <c:pt idx="1940">
                  <c:v>1.9399999999998971</c:v>
                </c:pt>
                <c:pt idx="1941">
                  <c:v>1.940999999999897</c:v>
                </c:pt>
                <c:pt idx="1942">
                  <c:v>1.9419999999998969</c:v>
                </c:pt>
                <c:pt idx="1943">
                  <c:v>1.9429999999998968</c:v>
                </c:pt>
                <c:pt idx="1944">
                  <c:v>1.9439999999998967</c:v>
                </c:pt>
                <c:pt idx="1945">
                  <c:v>1.9449999999998966</c:v>
                </c:pt>
                <c:pt idx="1946">
                  <c:v>1.9459999999998965</c:v>
                </c:pt>
                <c:pt idx="1947">
                  <c:v>1.9469999999998964</c:v>
                </c:pt>
                <c:pt idx="1948">
                  <c:v>1.9479999999998963</c:v>
                </c:pt>
                <c:pt idx="1949">
                  <c:v>1.9489999999998961</c:v>
                </c:pt>
                <c:pt idx="1950">
                  <c:v>1.949999999999896</c:v>
                </c:pt>
                <c:pt idx="1951">
                  <c:v>1.9509999999998959</c:v>
                </c:pt>
                <c:pt idx="1952">
                  <c:v>1.9519999999998958</c:v>
                </c:pt>
                <c:pt idx="1953">
                  <c:v>1.9529999999998957</c:v>
                </c:pt>
                <c:pt idx="1954">
                  <c:v>1.9539999999998956</c:v>
                </c:pt>
                <c:pt idx="1955">
                  <c:v>1.9549999999998955</c:v>
                </c:pt>
                <c:pt idx="1956">
                  <c:v>1.9559999999998954</c:v>
                </c:pt>
                <c:pt idx="1957">
                  <c:v>1.9569999999998953</c:v>
                </c:pt>
                <c:pt idx="1958">
                  <c:v>1.9579999999998952</c:v>
                </c:pt>
                <c:pt idx="1959">
                  <c:v>1.958999999999895</c:v>
                </c:pt>
                <c:pt idx="1960">
                  <c:v>1.9599999999998949</c:v>
                </c:pt>
                <c:pt idx="1961">
                  <c:v>1.9609999999998948</c:v>
                </c:pt>
                <c:pt idx="1962">
                  <c:v>1.9619999999998947</c:v>
                </c:pt>
                <c:pt idx="1963">
                  <c:v>1.9629999999998946</c:v>
                </c:pt>
                <c:pt idx="1964">
                  <c:v>1.9639999999998945</c:v>
                </c:pt>
                <c:pt idx="1965">
                  <c:v>1.9649999999998944</c:v>
                </c:pt>
                <c:pt idx="1966">
                  <c:v>1.9659999999998943</c:v>
                </c:pt>
                <c:pt idx="1967">
                  <c:v>1.9669999999998942</c:v>
                </c:pt>
                <c:pt idx="1968">
                  <c:v>1.9679999999998941</c:v>
                </c:pt>
                <c:pt idx="1969">
                  <c:v>1.9689999999998939</c:v>
                </c:pt>
                <c:pt idx="1970">
                  <c:v>1.9699999999998938</c:v>
                </c:pt>
                <c:pt idx="1971">
                  <c:v>1.9709999999998937</c:v>
                </c:pt>
                <c:pt idx="1972">
                  <c:v>1.9719999999998936</c:v>
                </c:pt>
                <c:pt idx="1973">
                  <c:v>1.9729999999998935</c:v>
                </c:pt>
                <c:pt idx="1974">
                  <c:v>1.9739999999998934</c:v>
                </c:pt>
                <c:pt idx="1975">
                  <c:v>1.9749999999998933</c:v>
                </c:pt>
                <c:pt idx="1976">
                  <c:v>1.9759999999998932</c:v>
                </c:pt>
                <c:pt idx="1977">
                  <c:v>1.9769999999998931</c:v>
                </c:pt>
                <c:pt idx="1978">
                  <c:v>1.977999999999893</c:v>
                </c:pt>
                <c:pt idx="1979">
                  <c:v>1.9789999999998928</c:v>
                </c:pt>
                <c:pt idx="1980">
                  <c:v>1.9799999999998927</c:v>
                </c:pt>
                <c:pt idx="1981">
                  <c:v>1.9809999999998926</c:v>
                </c:pt>
                <c:pt idx="1982">
                  <c:v>1.9819999999998925</c:v>
                </c:pt>
                <c:pt idx="1983">
                  <c:v>1.9829999999998924</c:v>
                </c:pt>
                <c:pt idx="1984">
                  <c:v>1.9839999999998923</c:v>
                </c:pt>
                <c:pt idx="1985">
                  <c:v>1.9849999999998922</c:v>
                </c:pt>
                <c:pt idx="1986">
                  <c:v>1.9859999999998921</c:v>
                </c:pt>
                <c:pt idx="1987">
                  <c:v>1.986999999999892</c:v>
                </c:pt>
                <c:pt idx="1988">
                  <c:v>1.9879999999998919</c:v>
                </c:pt>
                <c:pt idx="1989">
                  <c:v>1.9889999999998917</c:v>
                </c:pt>
                <c:pt idx="1990">
                  <c:v>1.9899999999998916</c:v>
                </c:pt>
                <c:pt idx="1991">
                  <c:v>1.9909999999998915</c:v>
                </c:pt>
                <c:pt idx="1992">
                  <c:v>1.9919999999998914</c:v>
                </c:pt>
                <c:pt idx="1993">
                  <c:v>1.9929999999998913</c:v>
                </c:pt>
                <c:pt idx="1994">
                  <c:v>1.9939999999998912</c:v>
                </c:pt>
                <c:pt idx="1995">
                  <c:v>1.9949999999998911</c:v>
                </c:pt>
                <c:pt idx="1996">
                  <c:v>1.995999999999891</c:v>
                </c:pt>
                <c:pt idx="1997">
                  <c:v>1.9969999999998909</c:v>
                </c:pt>
                <c:pt idx="1998">
                  <c:v>1.9979999999998908</c:v>
                </c:pt>
                <c:pt idx="1999">
                  <c:v>1.9989999999998906</c:v>
                </c:pt>
                <c:pt idx="2000">
                  <c:v>1.9999999999998905</c:v>
                </c:pt>
              </c:numCache>
            </c:numRef>
          </c:xVal>
          <c:yVal>
            <c:numRef>
              <c:f>Sheet2!$K$3:$K$2003</c:f>
              <c:numCache>
                <c:formatCode>General</c:formatCode>
                <c:ptCount val="2001"/>
                <c:pt idx="0">
                  <c:v>0.41617595417065312</c:v>
                </c:pt>
                <c:pt idx="1">
                  <c:v>0.41560150104962168</c:v>
                </c:pt>
                <c:pt idx="2">
                  <c:v>0.41502937996405709</c:v>
                </c:pt>
                <c:pt idx="3">
                  <c:v>0.41445958062322974</c:v>
                </c:pt>
                <c:pt idx="4">
                  <c:v>0.41389209277090416</c:v>
                </c:pt>
                <c:pt idx="5">
                  <c:v>0.41332690618528184</c:v>
                </c:pt>
                <c:pt idx="6">
                  <c:v>0.41276401067894369</c:v>
                </c:pt>
                <c:pt idx="7">
                  <c:v>0.41220339609879314</c:v>
                </c:pt>
                <c:pt idx="8">
                  <c:v>0.41164505232599863</c:v>
                </c:pt>
                <c:pt idx="9">
                  <c:v>0.41108896927593658</c:v>
                </c:pt>
                <c:pt idx="10">
                  <c:v>0.41053513689813392</c:v>
                </c:pt>
                <c:pt idx="11">
                  <c:v>0.40998354517621116</c:v>
                </c:pt>
                <c:pt idx="12">
                  <c:v>0.40943418412782473</c:v>
                </c:pt>
                <c:pt idx="13">
                  <c:v>0.40888704380461022</c:v>
                </c:pt>
                <c:pt idx="14">
                  <c:v>0.40834211429212458</c:v>
                </c:pt>
                <c:pt idx="15">
                  <c:v>0.40779938570978946</c:v>
                </c:pt>
                <c:pt idx="16">
                  <c:v>0.40725884821083352</c:v>
                </c:pt>
                <c:pt idx="17">
                  <c:v>0.40672049198223531</c:v>
                </c:pt>
                <c:pt idx="18">
                  <c:v>0.40618430724466625</c:v>
                </c:pt>
                <c:pt idx="19">
                  <c:v>0.40565028425243299</c:v>
                </c:pt>
                <c:pt idx="20">
                  <c:v>0.40511841329342052</c:v>
                </c:pt>
                <c:pt idx="21">
                  <c:v>0.40458868468903469</c:v>
                </c:pt>
                <c:pt idx="22">
                  <c:v>0.40406108879414515</c:v>
                </c:pt>
                <c:pt idx="23">
                  <c:v>0.40353561599702786</c:v>
                </c:pt>
                <c:pt idx="24">
                  <c:v>0.40301225671930824</c:v>
                </c:pt>
                <c:pt idx="25">
                  <c:v>0.40249100141590338</c:v>
                </c:pt>
                <c:pt idx="26">
                  <c:v>0.40197184057496538</c:v>
                </c:pt>
                <c:pt idx="27">
                  <c:v>0.40145476471782365</c:v>
                </c:pt>
                <c:pt idx="28">
                  <c:v>0.40093976439892798</c:v>
                </c:pt>
                <c:pt idx="29">
                  <c:v>0.40042683020579095</c:v>
                </c:pt>
                <c:pt idx="30">
                  <c:v>0.3999159527589311</c:v>
                </c:pt>
                <c:pt idx="31">
                  <c:v>0.39940712271181539</c:v>
                </c:pt>
                <c:pt idx="32">
                  <c:v>0.398900330750802</c:v>
                </c:pt>
                <c:pt idx="33">
                  <c:v>0.39839556759508332</c:v>
                </c:pt>
                <c:pt idx="34">
                  <c:v>0.39789282399662829</c:v>
                </c:pt>
                <c:pt idx="35">
                  <c:v>0.39739209074012549</c:v>
                </c:pt>
                <c:pt idx="36">
                  <c:v>0.3968933586429258</c:v>
                </c:pt>
                <c:pt idx="37">
                  <c:v>0.39639661855498515</c:v>
                </c:pt>
                <c:pt idx="38">
                  <c:v>0.39590186135880717</c:v>
                </c:pt>
                <c:pt idx="39">
                  <c:v>0.39540907796938624</c:v>
                </c:pt>
                <c:pt idx="40">
                  <c:v>0.39491825933414987</c:v>
                </c:pt>
                <c:pt idx="41">
                  <c:v>0.39442939643290165</c:v>
                </c:pt>
                <c:pt idx="42">
                  <c:v>0.39394248027776418</c:v>
                </c:pt>
                <c:pt idx="43">
                  <c:v>0.39345750191312151</c:v>
                </c:pt>
                <c:pt idx="44">
                  <c:v>0.39297445241556189</c:v>
                </c:pt>
                <c:pt idx="45">
                  <c:v>0.392493322893821</c:v>
                </c:pt>
                <c:pt idx="46">
                  <c:v>0.39201410448872404</c:v>
                </c:pt>
                <c:pt idx="47">
                  <c:v>0.391536788373129</c:v>
                </c:pt>
                <c:pt idx="48">
                  <c:v>0.39106136575186917</c:v>
                </c:pt>
                <c:pt idx="49">
                  <c:v>0.39058782786169599</c:v>
                </c:pt>
                <c:pt idx="50">
                  <c:v>0.39011616597122173</c:v>
                </c:pt>
                <c:pt idx="51">
                  <c:v>0.38964637138086233</c:v>
                </c:pt>
                <c:pt idx="52">
                  <c:v>0.38917843542278008</c:v>
                </c:pt>
                <c:pt idx="53">
                  <c:v>0.3887123494608265</c:v>
                </c:pt>
                <c:pt idx="54">
                  <c:v>0.38824810489048484</c:v>
                </c:pt>
                <c:pt idx="55">
                  <c:v>0.38778569313881317</c:v>
                </c:pt>
                <c:pt idx="56">
                  <c:v>0.38732510566438683</c:v>
                </c:pt>
                <c:pt idx="57">
                  <c:v>0.38686633395724146</c:v>
                </c:pt>
                <c:pt idx="58">
                  <c:v>0.38640936953881555</c:v>
                </c:pt>
                <c:pt idx="59">
                  <c:v>0.38595420396189323</c:v>
                </c:pt>
                <c:pt idx="60">
                  <c:v>0.38550082881054709</c:v>
                </c:pt>
                <c:pt idx="61">
                  <c:v>0.38504923570008093</c:v>
                </c:pt>
                <c:pt idx="62">
                  <c:v>0.38459941627697258</c:v>
                </c:pt>
                <c:pt idx="63">
                  <c:v>0.38415136221881635</c:v>
                </c:pt>
                <c:pt idx="64">
                  <c:v>0.38370506523426617</c:v>
                </c:pt>
                <c:pt idx="65">
                  <c:v>0.38326051706297815</c:v>
                </c:pt>
                <c:pt idx="66">
                  <c:v>0.38281770947555338</c:v>
                </c:pt>
                <c:pt idx="67">
                  <c:v>0.38237663427348068</c:v>
                </c:pt>
                <c:pt idx="68">
                  <c:v>0.38193728328907928</c:v>
                </c:pt>
                <c:pt idx="69">
                  <c:v>0.3814996483854417</c:v>
                </c:pt>
                <c:pt idx="70">
                  <c:v>0.38106372145637646</c:v>
                </c:pt>
                <c:pt idx="71">
                  <c:v>0.3806294944263508</c:v>
                </c:pt>
                <c:pt idx="72">
                  <c:v>0.38019695925043351</c:v>
                </c:pt>
                <c:pt idx="73">
                  <c:v>0.37976610791423754</c:v>
                </c:pt>
                <c:pt idx="74">
                  <c:v>0.37933693243386296</c:v>
                </c:pt>
                <c:pt idx="75">
                  <c:v>0.37890942485583962</c:v>
                </c:pt>
                <c:pt idx="76">
                  <c:v>0.37848357725706983</c:v>
                </c:pt>
                <c:pt idx="77">
                  <c:v>0.37805938174477116</c:v>
                </c:pt>
                <c:pt idx="78">
                  <c:v>0.37763683045641927</c:v>
                </c:pt>
                <c:pt idx="79">
                  <c:v>0.37721591555969064</c:v>
                </c:pt>
                <c:pt idx="80">
                  <c:v>0.37679662925240531</c:v>
                </c:pt>
                <c:pt idx="81">
                  <c:v>0.37637896376246954</c:v>
                </c:pt>
                <c:pt idx="82">
                  <c:v>0.37596291134781873</c:v>
                </c:pt>
                <c:pt idx="83">
                  <c:v>0.37554846429636002</c:v>
                </c:pt>
                <c:pt idx="84">
                  <c:v>0.37513561492591524</c:v>
                </c:pt>
                <c:pt idx="85">
                  <c:v>0.37472435558416345</c:v>
                </c:pt>
                <c:pt idx="86">
                  <c:v>0.37431467864858392</c:v>
                </c:pt>
                <c:pt idx="87">
                  <c:v>0.37390657652639853</c:v>
                </c:pt>
                <c:pt idx="88">
                  <c:v>0.37350004165451506</c:v>
                </c:pt>
                <c:pt idx="89">
                  <c:v>0.37309506649946944</c:v>
                </c:pt>
                <c:pt idx="90">
                  <c:v>0.37269164355736872</c:v>
                </c:pt>
                <c:pt idx="91">
                  <c:v>0.3722897653538339</c:v>
                </c:pt>
                <c:pt idx="92">
                  <c:v>0.37188942444394257</c:v>
                </c:pt>
                <c:pt idx="93">
                  <c:v>0.37149061341217171</c:v>
                </c:pt>
                <c:pt idx="94">
                  <c:v>0.37109332487234037</c:v>
                </c:pt>
                <c:pt idx="95">
                  <c:v>0.37069755146755262</c:v>
                </c:pt>
                <c:pt idx="96">
                  <c:v>0.37030328587014</c:v>
                </c:pt>
                <c:pt idx="97">
                  <c:v>0.36991052078160458</c:v>
                </c:pt>
                <c:pt idx="98">
                  <c:v>0.36951924893256161</c:v>
                </c:pt>
                <c:pt idx="99">
                  <c:v>0.36912946308268219</c:v>
                </c:pt>
                <c:pt idx="100">
                  <c:v>0.36874115602063606</c:v>
                </c:pt>
                <c:pt idx="101">
                  <c:v>0.36835432056403444</c:v>
                </c:pt>
                <c:pt idx="102">
                  <c:v>0.36796894955937276</c:v>
                </c:pt>
                <c:pt idx="103">
                  <c:v>0.36758503588197328</c:v>
                </c:pt>
                <c:pt idx="104">
                  <c:v>0.36720257243592808</c:v>
                </c:pt>
                <c:pt idx="105">
                  <c:v>0.36682155215404166</c:v>
                </c:pt>
                <c:pt idx="106">
                  <c:v>0.36644196799777362</c:v>
                </c:pt>
                <c:pt idx="107">
                  <c:v>0.36606381295718166</c:v>
                </c:pt>
                <c:pt idx="108">
                  <c:v>0.36568708005086414</c:v>
                </c:pt>
                <c:pt idx="109">
                  <c:v>0.36531176232590284</c:v>
                </c:pt>
                <c:pt idx="110">
                  <c:v>0.36493785285780589</c:v>
                </c:pt>
                <c:pt idx="111">
                  <c:v>0.36456534475045033</c:v>
                </c:pt>
                <c:pt idx="112">
                  <c:v>0.36419423113602495</c:v>
                </c:pt>
                <c:pt idx="113">
                  <c:v>0.363824505174973</c:v>
                </c:pt>
                <c:pt idx="114">
                  <c:v>0.36345616005593506</c:v>
                </c:pt>
                <c:pt idx="115">
                  <c:v>0.36308918899569165</c:v>
                </c:pt>
                <c:pt idx="116">
                  <c:v>0.36272358523910619</c:v>
                </c:pt>
                <c:pt idx="117">
                  <c:v>0.36235934205906739</c:v>
                </c:pt>
                <c:pt idx="118">
                  <c:v>0.36199645275643244</c:v>
                </c:pt>
                <c:pt idx="119">
                  <c:v>0.36163491065996956</c:v>
                </c:pt>
                <c:pt idx="120">
                  <c:v>0.36127470912630055</c:v>
                </c:pt>
                <c:pt idx="121">
                  <c:v>0.36091584153984391</c:v>
                </c:pt>
                <c:pt idx="122">
                  <c:v>0.36055830131275757</c:v>
                </c:pt>
                <c:pt idx="123">
                  <c:v>0.36020208188488123</c:v>
                </c:pt>
                <c:pt idx="124">
                  <c:v>0.35984717672367961</c:v>
                </c:pt>
                <c:pt idx="125">
                  <c:v>0.35949357932418496</c:v>
                </c:pt>
                <c:pt idx="126">
                  <c:v>0.35914128320893979</c:v>
                </c:pt>
                <c:pt idx="127">
                  <c:v>0.35879028192793971</c:v>
                </c:pt>
                <c:pt idx="128">
                  <c:v>0.3584405690585763</c:v>
                </c:pt>
                <c:pt idx="129">
                  <c:v>0.3580921382055795</c:v>
                </c:pt>
                <c:pt idx="130">
                  <c:v>0.3577449830009608</c:v>
                </c:pt>
                <c:pt idx="131">
                  <c:v>0.35739909710395568</c:v>
                </c:pt>
                <c:pt idx="132">
                  <c:v>0.35705447420096659</c:v>
                </c:pt>
                <c:pt idx="133">
                  <c:v>0.35671110800550543</c:v>
                </c:pt>
                <c:pt idx="134">
                  <c:v>0.35636899225813656</c:v>
                </c:pt>
                <c:pt idx="135">
                  <c:v>0.35602812072641959</c:v>
                </c:pt>
                <c:pt idx="136">
                  <c:v>0.35568848720485186</c:v>
                </c:pt>
                <c:pt idx="137">
                  <c:v>0.35535008551481129</c:v>
                </c:pt>
                <c:pt idx="138">
                  <c:v>0.35501290950449943</c:v>
                </c:pt>
                <c:pt idx="139">
                  <c:v>0.3546769530488838</c:v>
                </c:pt>
                <c:pt idx="140">
                  <c:v>0.35434221004964084</c:v>
                </c:pt>
                <c:pt idx="141">
                  <c:v>0.35400867443509876</c:v>
                </c:pt>
                <c:pt idx="142">
                  <c:v>0.35367634016018012</c:v>
                </c:pt>
                <c:pt idx="143">
                  <c:v>0.35334520120634461</c:v>
                </c:pt>
                <c:pt idx="144">
                  <c:v>0.35301525158153191</c:v>
                </c:pt>
                <c:pt idx="145">
                  <c:v>0.35268648532010444</c:v>
                </c:pt>
                <c:pt idx="146">
                  <c:v>0.35235889648278995</c:v>
                </c:pt>
                <c:pt idx="147">
                  <c:v>0.35203247915662439</c:v>
                </c:pt>
                <c:pt idx="148">
                  <c:v>0.35170722745489486</c:v>
                </c:pt>
                <c:pt idx="149">
                  <c:v>0.35138313551708195</c:v>
                </c:pt>
                <c:pt idx="150">
                  <c:v>0.3510601975088028</c:v>
                </c:pt>
                <c:pt idx="151">
                  <c:v>0.35073840762175379</c:v>
                </c:pt>
                <c:pt idx="152">
                  <c:v>0.35041776007365327</c:v>
                </c:pt>
                <c:pt idx="153">
                  <c:v>0.35009824910818427</c:v>
                </c:pt>
                <c:pt idx="154">
                  <c:v>0.3497798689949374</c:v>
                </c:pt>
                <c:pt idx="155">
                  <c:v>0.34946261402935352</c:v>
                </c:pt>
                <c:pt idx="156">
                  <c:v>0.34914647853266645</c:v>
                </c:pt>
                <c:pt idx="157">
                  <c:v>0.34883145685184563</c:v>
                </c:pt>
                <c:pt idx="158">
                  <c:v>0.34851754335953927</c:v>
                </c:pt>
                <c:pt idx="159">
                  <c:v>0.34820473245401679</c:v>
                </c:pt>
                <c:pt idx="160">
                  <c:v>0.34789301855911148</c:v>
                </c:pt>
                <c:pt idx="161">
                  <c:v>0.34758239612416358</c:v>
                </c:pt>
                <c:pt idx="162">
                  <c:v>0.34727285962396276</c:v>
                </c:pt>
                <c:pt idx="163">
                  <c:v>0.34696440355869107</c:v>
                </c:pt>
                <c:pt idx="164">
                  <c:v>0.34665702245386559</c:v>
                </c:pt>
                <c:pt idx="165">
                  <c:v>0.34635071086028113</c:v>
                </c:pt>
                <c:pt idx="166">
                  <c:v>0.34604546335395325</c:v>
                </c:pt>
                <c:pt idx="167">
                  <c:v>0.34574127453606052</c:v>
                </c:pt>
                <c:pt idx="168">
                  <c:v>0.34543813903288789</c:v>
                </c:pt>
                <c:pt idx="169">
                  <c:v>0.34513605149576904</c:v>
                </c:pt>
                <c:pt idx="170">
                  <c:v>0.34483500660102917</c:v>
                </c:pt>
                <c:pt idx="171">
                  <c:v>0.34453499904992779</c:v>
                </c:pt>
                <c:pt idx="172">
                  <c:v>0.34423602356860172</c:v>
                </c:pt>
                <c:pt idx="173">
                  <c:v>0.34393807490800749</c:v>
                </c:pt>
                <c:pt idx="174">
                  <c:v>0.34364114784386418</c:v>
                </c:pt>
                <c:pt idx="175">
                  <c:v>0.34334523717659632</c:v>
                </c:pt>
                <c:pt idx="176">
                  <c:v>0.34305033773127658</c:v>
                </c:pt>
                <c:pt idx="177">
                  <c:v>0.34275644435756847</c:v>
                </c:pt>
                <c:pt idx="178">
                  <c:v>0.34246355192966921</c:v>
                </c:pt>
                <c:pt idx="179">
                  <c:v>0.34217165534625221</c:v>
                </c:pt>
                <c:pt idx="180">
                  <c:v>0.34188074953041026</c:v>
                </c:pt>
                <c:pt idx="181">
                  <c:v>0.34159082942959795</c:v>
                </c:pt>
                <c:pt idx="182">
                  <c:v>0.34130189001557448</c:v>
                </c:pt>
                <c:pt idx="183">
                  <c:v>0.34101392628434657</c:v>
                </c:pt>
                <c:pt idx="184">
                  <c:v>0.34072693325611103</c:v>
                </c:pt>
                <c:pt idx="185">
                  <c:v>0.34044090597519761</c:v>
                </c:pt>
                <c:pt idx="186">
                  <c:v>0.34015583951001171</c:v>
                </c:pt>
                <c:pt idx="187">
                  <c:v>0.33987172895297735</c:v>
                </c:pt>
                <c:pt idx="188">
                  <c:v>0.33958856942047955</c:v>
                </c:pt>
                <c:pt idx="189">
                  <c:v>0.33930635605280723</c:v>
                </c:pt>
                <c:pt idx="190">
                  <c:v>0.33902508401409626</c:v>
                </c:pt>
                <c:pt idx="191">
                  <c:v>0.33874474849227171</c:v>
                </c:pt>
                <c:pt idx="192">
                  <c:v>0.33846534469899109</c:v>
                </c:pt>
                <c:pt idx="193">
                  <c:v>0.33818686786958674</c:v>
                </c:pt>
                <c:pt idx="194">
                  <c:v>0.33790931326300877</c:v>
                </c:pt>
                <c:pt idx="195">
                  <c:v>0.33763267616176779</c:v>
                </c:pt>
                <c:pt idx="196">
                  <c:v>0.33735695187187764</c:v>
                </c:pt>
                <c:pt idx="197">
                  <c:v>0.33708213572279822</c:v>
                </c:pt>
                <c:pt idx="198">
                  <c:v>0.33680822306737795</c:v>
                </c:pt>
                <c:pt idx="199">
                  <c:v>0.33653520928179709</c:v>
                </c:pt>
                <c:pt idx="200">
                  <c:v>0.33626308976550995</c:v>
                </c:pt>
                <c:pt idx="201">
                  <c:v>0.33599185994118796</c:v>
                </c:pt>
                <c:pt idx="202">
                  <c:v>0.33572151525466221</c:v>
                </c:pt>
                <c:pt idx="203">
                  <c:v>0.33545205117486643</c:v>
                </c:pt>
                <c:pt idx="204">
                  <c:v>0.33518346319377956</c:v>
                </c:pt>
                <c:pt idx="205">
                  <c:v>0.33491574682636871</c:v>
                </c:pt>
                <c:pt idx="206">
                  <c:v>0.33464889761053174</c:v>
                </c:pt>
                <c:pt idx="207">
                  <c:v>0.33438291110703994</c:v>
                </c:pt>
                <c:pt idx="208">
                  <c:v>0.33411778289948102</c:v>
                </c:pt>
                <c:pt idx="209">
                  <c:v>0.33385350859420182</c:v>
                </c:pt>
                <c:pt idx="210">
                  <c:v>0.33359008382025085</c:v>
                </c:pt>
                <c:pt idx="211">
                  <c:v>0.33332750422932134</c:v>
                </c:pt>
                <c:pt idx="212">
                  <c:v>0.33306576549569378</c:v>
                </c:pt>
                <c:pt idx="213">
                  <c:v>0.33280486331617881</c:v>
                </c:pt>
                <c:pt idx="214">
                  <c:v>0.33254479341005988</c:v>
                </c:pt>
                <c:pt idx="215">
                  <c:v>0.33228555151903599</c:v>
                </c:pt>
                <c:pt idx="216">
                  <c:v>0.33202713340716461</c:v>
                </c:pt>
                <c:pt idx="217">
                  <c:v>0.33176953486080424</c:v>
                </c:pt>
                <c:pt idx="218">
                  <c:v>0.33151275168855732</c:v>
                </c:pt>
                <c:pt idx="219">
                  <c:v>0.33125677972121287</c:v>
                </c:pt>
                <c:pt idx="220">
                  <c:v>0.33100161481168933</c:v>
                </c:pt>
                <c:pt idx="221">
                  <c:v>0.33074725283497713</c:v>
                </c:pt>
                <c:pt idx="222">
                  <c:v>0.3304936896880819</c:v>
                </c:pt>
                <c:pt idx="223">
                  <c:v>0.33024092128996674</c:v>
                </c:pt>
                <c:pt idx="224">
                  <c:v>0.329988943581495</c:v>
                </c:pt>
                <c:pt idx="225">
                  <c:v>0.32973775252537352</c:v>
                </c:pt>
                <c:pt idx="226">
                  <c:v>0.32948734410609481</c:v>
                </c:pt>
                <c:pt idx="227">
                  <c:v>0.32923771432988025</c:v>
                </c:pt>
                <c:pt idx="228">
                  <c:v>0.32898885922462234</c:v>
                </c:pt>
                <c:pt idx="229">
                  <c:v>0.32874077483982816</c:v>
                </c:pt>
                <c:pt idx="230">
                  <c:v>0.32849345724656154</c:v>
                </c:pt>
                <c:pt idx="231">
                  <c:v>0.32824690253738592</c:v>
                </c:pt>
                <c:pt idx="232">
                  <c:v>0.32800110682630734</c:v>
                </c:pt>
                <c:pt idx="233">
                  <c:v>0.327756066248717</c:v>
                </c:pt>
                <c:pt idx="234">
                  <c:v>0.3275117769613341</c:v>
                </c:pt>
                <c:pt idx="235">
                  <c:v>0.32726823514214853</c:v>
                </c:pt>
                <c:pt idx="236">
                  <c:v>0.32702543699036357</c:v>
                </c:pt>
                <c:pt idx="237">
                  <c:v>0.326783378726339</c:v>
                </c:pt>
                <c:pt idx="238">
                  <c:v>0.32654205659153324</c:v>
                </c:pt>
                <c:pt idx="239">
                  <c:v>0.32630146684844674</c:v>
                </c:pt>
                <c:pt idx="240">
                  <c:v>0.32606160578056437</c:v>
                </c:pt>
                <c:pt idx="241">
                  <c:v>0.32582246969229817</c:v>
                </c:pt>
                <c:pt idx="242">
                  <c:v>0.32558405490893028</c:v>
                </c:pt>
                <c:pt idx="243">
                  <c:v>0.32534635777655563</c:v>
                </c:pt>
                <c:pt idx="244">
                  <c:v>0.32510937466202466</c:v>
                </c:pt>
                <c:pt idx="245">
                  <c:v>0.32487310195288599</c:v>
                </c:pt>
                <c:pt idx="246">
                  <c:v>0.32463753605732942</c:v>
                </c:pt>
                <c:pt idx="247">
                  <c:v>0.32440267340412854</c:v>
                </c:pt>
                <c:pt idx="248">
                  <c:v>0.32416851044258332</c:v>
                </c:pt>
                <c:pt idx="249">
                  <c:v>0.32393504364246328</c:v>
                </c:pt>
                <c:pt idx="250">
                  <c:v>0.32370226949394976</c:v>
                </c:pt>
                <c:pt idx="251">
                  <c:v>0.32347018450757914</c:v>
                </c:pt>
                <c:pt idx="252">
                  <c:v>0.32323878521418525</c:v>
                </c:pt>
                <c:pt idx="253">
                  <c:v>0.32300806816484218</c:v>
                </c:pt>
                <c:pt idx="254">
                  <c:v>0.32277802993080729</c:v>
                </c:pt>
                <c:pt idx="255">
                  <c:v>0.32254866710346369</c:v>
                </c:pt>
                <c:pt idx="256">
                  <c:v>0.32231997629426312</c:v>
                </c:pt>
                <c:pt idx="257">
                  <c:v>0.32209195413466851</c:v>
                </c:pt>
                <c:pt idx="258">
                  <c:v>0.32186459727609718</c:v>
                </c:pt>
                <c:pt idx="259">
                  <c:v>0.32163790238986301</c:v>
                </c:pt>
                <c:pt idx="260">
                  <c:v>0.32141186616711986</c:v>
                </c:pt>
                <c:pt idx="261">
                  <c:v>0.32118648531880362</c:v>
                </c:pt>
                <c:pt idx="262">
                  <c:v>0.32096175657557552</c:v>
                </c:pt>
                <c:pt idx="263">
                  <c:v>0.32073767668776465</c:v>
                </c:pt>
                <c:pt idx="264">
                  <c:v>0.32051424242531062</c:v>
                </c:pt>
                <c:pt idx="265">
                  <c:v>0.32029145057770669</c:v>
                </c:pt>
                <c:pt idx="266">
                  <c:v>0.32006929795394201</c:v>
                </c:pt>
                <c:pt idx="267">
                  <c:v>0.31984778138244474</c:v>
                </c:pt>
                <c:pt idx="268">
                  <c:v>0.31962689771102482</c:v>
                </c:pt>
                <c:pt idx="269">
                  <c:v>0.31940664380681655</c:v>
                </c:pt>
                <c:pt idx="270">
                  <c:v>0.31918701655622134</c:v>
                </c:pt>
                <c:pt idx="271">
                  <c:v>0.31896801286485055</c:v>
                </c:pt>
                <c:pt idx="272">
                  <c:v>0.31874962965746828</c:v>
                </c:pt>
                <c:pt idx="273">
                  <c:v>0.31853186387793414</c:v>
                </c:pt>
                <c:pt idx="274">
                  <c:v>0.31831471248914578</c:v>
                </c:pt>
                <c:pt idx="275">
                  <c:v>0.318098172472982</c:v>
                </c:pt>
                <c:pt idx="276">
                  <c:v>0.31788224083024519</c:v>
                </c:pt>
                <c:pt idx="277">
                  <c:v>0.31766691458060425</c:v>
                </c:pt>
                <c:pt idx="278">
                  <c:v>0.31745219076253722</c:v>
                </c:pt>
                <c:pt idx="279">
                  <c:v>0.31723806643327435</c:v>
                </c:pt>
                <c:pt idx="280">
                  <c:v>0.31702453866874036</c:v>
                </c:pt>
                <c:pt idx="281">
                  <c:v>0.31681160456349772</c:v>
                </c:pt>
                <c:pt idx="282">
                  <c:v>0.31659926123068893</c:v>
                </c:pt>
                <c:pt idx="283">
                  <c:v>0.31638750580197972</c:v>
                </c:pt>
                <c:pt idx="284">
                  <c:v>0.31617633542750134</c:v>
                </c:pt>
                <c:pt idx="285">
                  <c:v>0.31596574727579368</c:v>
                </c:pt>
                <c:pt idx="286">
                  <c:v>0.31575573853374805</c:v>
                </c:pt>
                <c:pt idx="287">
                  <c:v>0.31554630640654957</c:v>
                </c:pt>
                <c:pt idx="288">
                  <c:v>0.31533744811762021</c:v>
                </c:pt>
                <c:pt idx="289">
                  <c:v>0.31512916090856152</c:v>
                </c:pt>
                <c:pt idx="290">
                  <c:v>0.31492144203909739</c:v>
                </c:pt>
                <c:pt idx="291">
                  <c:v>0.31471428878701668</c:v>
                </c:pt>
                <c:pt idx="292">
                  <c:v>0.3145076984481161</c:v>
                </c:pt>
                <c:pt idx="293">
                  <c:v>0.31430166833614293</c:v>
                </c:pt>
                <c:pt idx="294">
                  <c:v>0.31409619578273773</c:v>
                </c:pt>
                <c:pt idx="295">
                  <c:v>0.31389127813737722</c:v>
                </c:pt>
                <c:pt idx="296">
                  <c:v>0.31368691276731692</c:v>
                </c:pt>
                <c:pt idx="297">
                  <c:v>0.31348309705753397</c:v>
                </c:pt>
                <c:pt idx="298">
                  <c:v>0.3132798284106697</c:v>
                </c:pt>
                <c:pt idx="299">
                  <c:v>0.31307710424697283</c:v>
                </c:pt>
                <c:pt idx="300">
                  <c:v>0.31287492200424166</c:v>
                </c:pt>
                <c:pt idx="301">
                  <c:v>0.31267327913776732</c:v>
                </c:pt>
                <c:pt idx="302">
                  <c:v>0.31247217312027614</c:v>
                </c:pt>
                <c:pt idx="303">
                  <c:v>0.31227160144187271</c:v>
                </c:pt>
                <c:pt idx="304">
                  <c:v>0.3120715616099824</c:v>
                </c:pt>
                <c:pt idx="305">
                  <c:v>0.31187205114929434</c:v>
                </c:pt>
                <c:pt idx="306">
                  <c:v>0.31167306760170388</c:v>
                </c:pt>
                <c:pt idx="307">
                  <c:v>0.31147460852625575</c:v>
                </c:pt>
                <c:pt idx="308">
                  <c:v>0.31127667149908633</c:v>
                </c:pt>
                <c:pt idx="309">
                  <c:v>0.3110792541133669</c:v>
                </c:pt>
                <c:pt idx="310">
                  <c:v>0.31088235397924607</c:v>
                </c:pt>
                <c:pt idx="311">
                  <c:v>0.31068596872379262</c:v>
                </c:pt>
                <c:pt idx="312">
                  <c:v>0.31049009599093813</c:v>
                </c:pt>
                <c:pt idx="313">
                  <c:v>0.31029473344142</c:v>
                </c:pt>
                <c:pt idx="314">
                  <c:v>0.31009987875272421</c:v>
                </c:pt>
                <c:pt idx="315">
                  <c:v>0.30990552961902773</c:v>
                </c:pt>
                <c:pt idx="316">
                  <c:v>0.30971168375114144</c:v>
                </c:pt>
                <c:pt idx="317">
                  <c:v>0.30951833887645325</c:v>
                </c:pt>
                <c:pt idx="318">
                  <c:v>0.30932549273887017</c:v>
                </c:pt>
                <c:pt idx="319">
                  <c:v>0.30913314309876161</c:v>
                </c:pt>
                <c:pt idx="320">
                  <c:v>0.30894128773290191</c:v>
                </c:pt>
                <c:pt idx="321">
                  <c:v>0.30874992443441329</c:v>
                </c:pt>
                <c:pt idx="322">
                  <c:v>0.30855905101270825</c:v>
                </c:pt>
                <c:pt idx="323">
                  <c:v>0.30836866529343265</c:v>
                </c:pt>
                <c:pt idx="324">
                  <c:v>0.3081787651184083</c:v>
                </c:pt>
                <c:pt idx="325">
                  <c:v>0.3079893483455759</c:v>
                </c:pt>
                <c:pt idx="326">
                  <c:v>0.30780041284893744</c:v>
                </c:pt>
                <c:pt idx="327">
                  <c:v>0.30761195651849943</c:v>
                </c:pt>
                <c:pt idx="328">
                  <c:v>0.3074239772602152</c:v>
                </c:pt>
                <c:pt idx="329">
                  <c:v>0.30723647299592804</c:v>
                </c:pt>
                <c:pt idx="330">
                  <c:v>0.30704944166331349</c:v>
                </c:pt>
                <c:pt idx="331">
                  <c:v>0.30686288121582278</c:v>
                </c:pt>
                <c:pt idx="332">
                  <c:v>0.3066767896226249</c:v>
                </c:pt>
                <c:pt idx="333">
                  <c:v>0.30649116486854977</c:v>
                </c:pt>
                <c:pt idx="334">
                  <c:v>0.30630600495403076</c:v>
                </c:pt>
                <c:pt idx="335">
                  <c:v>0.30612130789504777</c:v>
                </c:pt>
                <c:pt idx="336">
                  <c:v>0.3059370717230695</c:v>
                </c:pt>
                <c:pt idx="337">
                  <c:v>0.30575329448499672</c:v>
                </c:pt>
                <c:pt idx="338">
                  <c:v>0.30556997424310461</c:v>
                </c:pt>
                <c:pt idx="339">
                  <c:v>0.30538710907498579</c:v>
                </c:pt>
                <c:pt idx="340">
                  <c:v>0.30520469707349296</c:v>
                </c:pt>
                <c:pt idx="341">
                  <c:v>0.30502273634668176</c:v>
                </c:pt>
                <c:pt idx="342">
                  <c:v>0.30484122501775324</c:v>
                </c:pt>
                <c:pt idx="343">
                  <c:v>0.30466016122499689</c:v>
                </c:pt>
                <c:pt idx="344">
                  <c:v>0.30447954312173348</c:v>
                </c:pt>
                <c:pt idx="345">
                  <c:v>0.30429936887625741</c:v>
                </c:pt>
                <c:pt idx="346">
                  <c:v>0.30411963667177994</c:v>
                </c:pt>
                <c:pt idx="347">
                  <c:v>0.30394034470637149</c:v>
                </c:pt>
                <c:pt idx="348">
                  <c:v>0.30376149119290491</c:v>
                </c:pt>
                <c:pt idx="349">
                  <c:v>0.30358307435899773</c:v>
                </c:pt>
                <c:pt idx="350">
                  <c:v>0.30340509244695513</c:v>
                </c:pt>
                <c:pt idx="351">
                  <c:v>0.30322754371371285</c:v>
                </c:pt>
                <c:pt idx="352">
                  <c:v>0.30305042643077973</c:v>
                </c:pt>
                <c:pt idx="353">
                  <c:v>0.30287373888418045</c:v>
                </c:pt>
                <c:pt idx="354">
                  <c:v>0.3026974793743985</c:v>
                </c:pt>
                <c:pt idx="355">
                  <c:v>0.30252164621631883</c:v>
                </c:pt>
                <c:pt idx="356">
                  <c:v>0.30234623773917035</c:v>
                </c:pt>
                <c:pt idx="357">
                  <c:v>0.30217125228646924</c:v>
                </c:pt>
                <c:pt idx="358">
                  <c:v>0.3019966882159611</c:v>
                </c:pt>
                <c:pt idx="359">
                  <c:v>0.3018225438995642</c:v>
                </c:pt>
                <c:pt idx="360">
                  <c:v>0.30164881772331187</c:v>
                </c:pt>
                <c:pt idx="361">
                  <c:v>0.30147550808729545</c:v>
                </c:pt>
                <c:pt idx="362">
                  <c:v>0.30130261340560721</c:v>
                </c:pt>
                <c:pt idx="363">
                  <c:v>0.30113013210628259</c:v>
                </c:pt>
                <c:pt idx="364">
                  <c:v>0.30095806263124342</c:v>
                </c:pt>
                <c:pt idx="365">
                  <c:v>0.30078640343624063</c:v>
                </c:pt>
                <c:pt idx="366">
                  <c:v>0.30061515299079666</c:v>
                </c:pt>
                <c:pt idx="367">
                  <c:v>0.30044430977814873</c:v>
                </c:pt>
                <c:pt idx="368">
                  <c:v>0.30027387229519109</c:v>
                </c:pt>
                <c:pt idx="369">
                  <c:v>0.30010383905241816</c:v>
                </c:pt>
                <c:pt idx="370">
                  <c:v>0.2999342085738671</c:v>
                </c:pt>
                <c:pt idx="371">
                  <c:v>0.29976497939706048</c:v>
                </c:pt>
                <c:pt idx="372">
                  <c:v>0.29959615007294937</c:v>
                </c:pt>
                <c:pt idx="373">
                  <c:v>0.29942771916585575</c:v>
                </c:pt>
                <c:pt idx="374">
                  <c:v>0.2992596852534154</c:v>
                </c:pt>
                <c:pt idx="375">
                  <c:v>0.2990920469265208</c:v>
                </c:pt>
                <c:pt idx="376">
                  <c:v>0.29892480278926348</c:v>
                </c:pt>
                <c:pt idx="377">
                  <c:v>0.29875795145887724</c:v>
                </c:pt>
                <c:pt idx="378">
                  <c:v>0.29859149156568071</c:v>
                </c:pt>
                <c:pt idx="379">
                  <c:v>0.29842542175301995</c:v>
                </c:pt>
                <c:pt idx="380">
                  <c:v>0.2982597406772115</c:v>
                </c:pt>
                <c:pt idx="381">
                  <c:v>0.29809444700748489</c:v>
                </c:pt>
                <c:pt idx="382">
                  <c:v>0.29792953942592565</c:v>
                </c:pt>
                <c:pt idx="383">
                  <c:v>0.29776501662741767</c:v>
                </c:pt>
                <c:pt idx="384">
                  <c:v>0.29760087731958645</c:v>
                </c:pt>
                <c:pt idx="385">
                  <c:v>0.29743712022274132</c:v>
                </c:pt>
                <c:pt idx="386">
                  <c:v>0.29727374406981888</c:v>
                </c:pt>
                <c:pt idx="387">
                  <c:v>0.29711074760632505</c:v>
                </c:pt>
                <c:pt idx="388">
                  <c:v>0.29694812959027816</c:v>
                </c:pt>
                <c:pt idx="389">
                  <c:v>0.29678588879215173</c:v>
                </c:pt>
                <c:pt idx="390">
                  <c:v>0.2966240239948173</c:v>
                </c:pt>
                <c:pt idx="391">
                  <c:v>0.29646253399348682</c:v>
                </c:pt>
                <c:pt idx="392">
                  <c:v>0.29630141759565576</c:v>
                </c:pt>
                <c:pt idx="393">
                  <c:v>0.29614067362104585</c:v>
                </c:pt>
                <c:pt idx="394">
                  <c:v>0.29598030090154759</c:v>
                </c:pt>
                <c:pt idx="395">
                  <c:v>0.29582029828116324</c:v>
                </c:pt>
                <c:pt idx="396">
                  <c:v>0.29566066461594942</c:v>
                </c:pt>
                <c:pt idx="397">
                  <c:v>0.29550139877396009</c:v>
                </c:pt>
                <c:pt idx="398">
                  <c:v>0.29534249963518894</c:v>
                </c:pt>
                <c:pt idx="399">
                  <c:v>0.29518396609151248</c:v>
                </c:pt>
                <c:pt idx="400">
                  <c:v>0.29502579704663268</c:v>
                </c:pt>
                <c:pt idx="401">
                  <c:v>0.29486799141601971</c:v>
                </c:pt>
                <c:pt idx="402">
                  <c:v>0.29471054812685465</c:v>
                </c:pt>
                <c:pt idx="403">
                  <c:v>0.2945534661179724</c:v>
                </c:pt>
                <c:pt idx="404">
                  <c:v>0.29439674433980428</c:v>
                </c:pt>
                <c:pt idx="405">
                  <c:v>0.29424038175432082</c:v>
                </c:pt>
                <c:pt idx="406">
                  <c:v>0.29408437733497461</c:v>
                </c:pt>
                <c:pt idx="407">
                  <c:v>0.29392873006664288</c:v>
                </c:pt>
                <c:pt idx="408">
                  <c:v>0.29377343894557045</c:v>
                </c:pt>
                <c:pt idx="409">
                  <c:v>0.29361850297931247</c:v>
                </c:pt>
                <c:pt idx="410">
                  <c:v>0.29346392118667697</c:v>
                </c:pt>
                <c:pt idx="411">
                  <c:v>0.2933096925976677</c:v>
                </c:pt>
                <c:pt idx="412">
                  <c:v>0.29315581625342707</c:v>
                </c:pt>
                <c:pt idx="413">
                  <c:v>0.29300229120617882</c:v>
                </c:pt>
                <c:pt idx="414">
                  <c:v>0.29284911651917056</c:v>
                </c:pt>
                <c:pt idx="415">
                  <c:v>0.29269629126661678</c:v>
                </c:pt>
                <c:pt idx="416">
                  <c:v>0.29254381453364148</c:v>
                </c:pt>
                <c:pt idx="417">
                  <c:v>0.29239168541622107</c:v>
                </c:pt>
                <c:pt idx="418">
                  <c:v>0.29223990302112696</c:v>
                </c:pt>
                <c:pt idx="419">
                  <c:v>0.29208846646586828</c:v>
                </c:pt>
                <c:pt idx="420">
                  <c:v>0.29193737487863486</c:v>
                </c:pt>
                <c:pt idx="421">
                  <c:v>0.2917866273982398</c:v>
                </c:pt>
                <c:pt idx="422">
                  <c:v>0.29163622317406235</c:v>
                </c:pt>
                <c:pt idx="423">
                  <c:v>0.29148616136599059</c:v>
                </c:pt>
                <c:pt idx="424">
                  <c:v>0.29133644114436402</c:v>
                </c:pt>
                <c:pt idx="425">
                  <c:v>0.29118706168991682</c:v>
                </c:pt>
                <c:pt idx="426">
                  <c:v>0.29103802219371988</c:v>
                </c:pt>
                <c:pt idx="427">
                  <c:v>0.29088932185712441</c:v>
                </c:pt>
                <c:pt idx="428">
                  <c:v>0.2907409598917039</c:v>
                </c:pt>
                <c:pt idx="429">
                  <c:v>0.29059293551919724</c:v>
                </c:pt>
                <c:pt idx="430">
                  <c:v>0.29044524797145166</c:v>
                </c:pt>
                <c:pt idx="431">
                  <c:v>0.29029789649036508</c:v>
                </c:pt>
                <c:pt idx="432">
                  <c:v>0.29015088032782915</c:v>
                </c:pt>
                <c:pt idx="433">
                  <c:v>0.2900041987456719</c:v>
                </c:pt>
                <c:pt idx="434">
                  <c:v>0.28985785101560058</c:v>
                </c:pt>
                <c:pt idx="435">
                  <c:v>0.28971183641914422</c:v>
                </c:pt>
                <c:pt idx="436">
                  <c:v>0.28956615424759669</c:v>
                </c:pt>
                <c:pt idx="437">
                  <c:v>0.28942080380195911</c:v>
                </c:pt>
                <c:pt idx="438">
                  <c:v>0.28927578439288293</c:v>
                </c:pt>
                <c:pt idx="439">
                  <c:v>0.28913109534061232</c:v>
                </c:pt>
                <c:pt idx="440">
                  <c:v>0.28898673597492758</c:v>
                </c:pt>
                <c:pt idx="441">
                  <c:v>0.28884270563508685</c:v>
                </c:pt>
                <c:pt idx="442">
                  <c:v>0.28869900366977003</c:v>
                </c:pt>
                <c:pt idx="443">
                  <c:v>0.28855562943702062</c:v>
                </c:pt>
                <c:pt idx="444">
                  <c:v>0.28841258230418898</c:v>
                </c:pt>
                <c:pt idx="445">
                  <c:v>0.28826986164787494</c:v>
                </c:pt>
                <c:pt idx="446">
                  <c:v>0.28812746685387064</c:v>
                </c:pt>
                <c:pt idx="447">
                  <c:v>0.28798539731710282</c:v>
                </c:pt>
                <c:pt idx="448">
                  <c:v>0.28784365244157667</c:v>
                </c:pt>
                <c:pt idx="449">
                  <c:v>0.28770223164031705</c:v>
                </c:pt>
                <c:pt idx="450">
                  <c:v>0.28756113433531266</c:v>
                </c:pt>
                <c:pt idx="451">
                  <c:v>0.28742035995745807</c:v>
                </c:pt>
                <c:pt idx="452">
                  <c:v>0.28727990794649649</c:v>
                </c:pt>
                <c:pt idx="453">
                  <c:v>0.28713977775096272</c:v>
                </c:pt>
                <c:pt idx="454">
                  <c:v>0.28699996882812584</c:v>
                </c:pt>
                <c:pt idx="455">
                  <c:v>0.28686048064393199</c:v>
                </c:pt>
                <c:pt idx="456">
                  <c:v>0.28672131267294709</c:v>
                </c:pt>
                <c:pt idx="457">
                  <c:v>0.2865824643982996</c:v>
                </c:pt>
                <c:pt idx="458">
                  <c:v>0.28644393531162315</c:v>
                </c:pt>
                <c:pt idx="459">
                  <c:v>0.28630572491299966</c:v>
                </c:pt>
                <c:pt idx="460">
                  <c:v>0.28616783271090174</c:v>
                </c:pt>
                <c:pt idx="461">
                  <c:v>0.28603025822213546</c:v>
                </c:pt>
                <c:pt idx="462">
                  <c:v>0.28589300097178338</c:v>
                </c:pt>
                <c:pt idx="463">
                  <c:v>0.28575606049314717</c:v>
                </c:pt>
                <c:pt idx="464">
                  <c:v>0.28561943632769016</c:v>
                </c:pt>
                <c:pt idx="465">
                  <c:v>0.28548312802498033</c:v>
                </c:pt>
                <c:pt idx="466">
                  <c:v>0.28534713514263305</c:v>
                </c:pt>
                <c:pt idx="467">
                  <c:v>0.28521145724625385</c:v>
                </c:pt>
                <c:pt idx="468">
                  <c:v>0.28507609390938099</c:v>
                </c:pt>
                <c:pt idx="469">
                  <c:v>0.28494104471342846</c:v>
                </c:pt>
                <c:pt idx="470">
                  <c:v>0.28480630924762851</c:v>
                </c:pt>
                <c:pt idx="471">
                  <c:v>0.28467188710897456</c:v>
                </c:pt>
                <c:pt idx="472">
                  <c:v>0.28453777790216395</c:v>
                </c:pt>
                <c:pt idx="473">
                  <c:v>0.28440398123954053</c:v>
                </c:pt>
                <c:pt idx="474">
                  <c:v>0.28427049674103794</c:v>
                </c:pt>
                <c:pt idx="475">
                  <c:v>0.28413732403412134</c:v>
                </c:pt>
                <c:pt idx="476">
                  <c:v>0.28400446275373137</c:v>
                </c:pt>
                <c:pt idx="477">
                  <c:v>0.28387191254222593</c:v>
                </c:pt>
                <c:pt idx="478">
                  <c:v>0.28373967304932357</c:v>
                </c:pt>
                <c:pt idx="479">
                  <c:v>0.28360774393204613</c:v>
                </c:pt>
                <c:pt idx="480">
                  <c:v>0.28347612485466089</c:v>
                </c:pt>
                <c:pt idx="481">
                  <c:v>0.28334481548862422</c:v>
                </c:pt>
                <c:pt idx="482">
                  <c:v>0.28321381551252406</c:v>
                </c:pt>
                <c:pt idx="483">
                  <c:v>0.28308312461202206</c:v>
                </c:pt>
                <c:pt idx="484">
                  <c:v>0.28295274247979724</c:v>
                </c:pt>
                <c:pt idx="485">
                  <c:v>0.28282266881548812</c:v>
                </c:pt>
                <c:pt idx="486">
                  <c:v>0.28269290332563574</c:v>
                </c:pt>
                <c:pt idx="487">
                  <c:v>0.28256344572362641</c:v>
                </c:pt>
                <c:pt idx="488">
                  <c:v>0.28243429572963435</c:v>
                </c:pt>
                <c:pt idx="489">
                  <c:v>0.28230545307056454</c:v>
                </c:pt>
                <c:pt idx="490">
                  <c:v>0.28217691747999551</c:v>
                </c:pt>
                <c:pt idx="491">
                  <c:v>0.28204868869812194</c:v>
                </c:pt>
                <c:pt idx="492">
                  <c:v>0.2819207664716975</c:v>
                </c:pt>
                <c:pt idx="493">
                  <c:v>0.28179315055397774</c:v>
                </c:pt>
                <c:pt idx="494">
                  <c:v>0.28166584070466272</c:v>
                </c:pt>
                <c:pt idx="495">
                  <c:v>0.28153883668983948</c:v>
                </c:pt>
                <c:pt idx="496">
                  <c:v>0.28141213828192546</c:v>
                </c:pt>
                <c:pt idx="497">
                  <c:v>0.28128574525961081</c:v>
                </c:pt>
                <c:pt idx="498">
                  <c:v>0.28115965740780091</c:v>
                </c:pt>
                <c:pt idx="499">
                  <c:v>0.2810338745175599</c:v>
                </c:pt>
                <c:pt idx="500">
                  <c:v>0.28090839638605247</c:v>
                </c:pt>
                <c:pt idx="501">
                  <c:v>0.28078322281648754</c:v>
                </c:pt>
                <c:pt idx="502">
                  <c:v>0.28065835361806046</c:v>
                </c:pt>
                <c:pt idx="503">
                  <c:v>0.28053378860589584</c:v>
                </c:pt>
                <c:pt idx="504">
                  <c:v>0.28040952760099025</c:v>
                </c:pt>
                <c:pt idx="505">
                  <c:v>0.28028557043015534</c:v>
                </c:pt>
                <c:pt idx="506">
                  <c:v>0.28016191692596026</c:v>
                </c:pt>
                <c:pt idx="507">
                  <c:v>0.28003856692667445</c:v>
                </c:pt>
                <c:pt idx="508">
                  <c:v>0.27991552027621036</c:v>
                </c:pt>
                <c:pt idx="509">
                  <c:v>0.27979277682406656</c:v>
                </c:pt>
                <c:pt idx="510">
                  <c:v>0.27967033642526995</c:v>
                </c:pt>
                <c:pt idx="511">
                  <c:v>0.2795481989403189</c:v>
                </c:pt>
                <c:pt idx="512">
                  <c:v>0.27942636423512618</c:v>
                </c:pt>
                <c:pt idx="513">
                  <c:v>0.27930483218096086</c:v>
                </c:pt>
                <c:pt idx="514">
                  <c:v>0.27918360265439202</c:v>
                </c:pt>
                <c:pt idx="515">
                  <c:v>0.27906267553723119</c:v>
                </c:pt>
                <c:pt idx="516">
                  <c:v>0.27894205071647471</c:v>
                </c:pt>
                <c:pt idx="517">
                  <c:v>0.27882172808424721</c:v>
                </c:pt>
                <c:pt idx="518">
                  <c:v>0.2787017075377437</c:v>
                </c:pt>
                <c:pt idx="519">
                  <c:v>0.27858198897917275</c:v>
                </c:pt>
                <c:pt idx="520">
                  <c:v>0.27846257231569915</c:v>
                </c:pt>
                <c:pt idx="521">
                  <c:v>0.27834345745938638</c:v>
                </c:pt>
                <c:pt idx="522">
                  <c:v>0.27822464432713961</c:v>
                </c:pt>
                <c:pt idx="523">
                  <c:v>0.27810613284064878</c:v>
                </c:pt>
                <c:pt idx="524">
                  <c:v>0.27798792292633068</c:v>
                </c:pt>
                <c:pt idx="525">
                  <c:v>0.27787001451527227</c:v>
                </c:pt>
                <c:pt idx="526">
                  <c:v>0.27775240754317304</c:v>
                </c:pt>
                <c:pt idx="527">
                  <c:v>0.27763510195028807</c:v>
                </c:pt>
                <c:pt idx="528">
                  <c:v>0.27751809768137059</c:v>
                </c:pt>
                <c:pt idx="529">
                  <c:v>0.27740139468561492</c:v>
                </c:pt>
                <c:pt idx="530">
                  <c:v>0.27728499291659875</c:v>
                </c:pt>
                <c:pt idx="531">
                  <c:v>0.2771688923322268</c:v>
                </c:pt>
                <c:pt idx="532">
                  <c:v>0.2770530928946725</c:v>
                </c:pt>
                <c:pt idx="533">
                  <c:v>0.27693759457032163</c:v>
                </c:pt>
                <c:pt idx="534">
                  <c:v>0.2768223973297147</c:v>
                </c:pt>
                <c:pt idx="535">
                  <c:v>0.27670750114748949</c:v>
                </c:pt>
                <c:pt idx="536">
                  <c:v>0.27659290600232417</c:v>
                </c:pt>
                <c:pt idx="537">
                  <c:v>0.27647861187688016</c:v>
                </c:pt>
                <c:pt idx="538">
                  <c:v>0.2763646187577441</c:v>
                </c:pt>
                <c:pt idx="539">
                  <c:v>0.27625092663537187</c:v>
                </c:pt>
                <c:pt idx="540">
                  <c:v>0.27613753550403003</c:v>
                </c:pt>
                <c:pt idx="541">
                  <c:v>0.27602444536173942</c:v>
                </c:pt>
                <c:pt idx="542">
                  <c:v>0.27591165621021779</c:v>
                </c:pt>
                <c:pt idx="543">
                  <c:v>0.27579916805482241</c:v>
                </c:pt>
                <c:pt idx="544">
                  <c:v>0.27568698090449262</c:v>
                </c:pt>
                <c:pt idx="545">
                  <c:v>0.27557509477169306</c:v>
                </c:pt>
                <c:pt idx="546">
                  <c:v>0.27546350967235611</c:v>
                </c:pt>
                <c:pt idx="547">
                  <c:v>0.27535222562582479</c:v>
                </c:pt>
                <c:pt idx="548">
                  <c:v>0.27524124265479544</c:v>
                </c:pt>
                <c:pt idx="549">
                  <c:v>0.27513056078526044</c:v>
                </c:pt>
                <c:pt idx="550">
                  <c:v>0.27502018004645096</c:v>
                </c:pt>
                <c:pt idx="551">
                  <c:v>0.27491010047077996</c:v>
                </c:pt>
                <c:pt idx="552">
                  <c:v>0.27480032209378458</c:v>
                </c:pt>
                <c:pt idx="553">
                  <c:v>0.27469084495406915</c:v>
                </c:pt>
                <c:pt idx="554">
                  <c:v>0.27458166909324799</c:v>
                </c:pt>
                <c:pt idx="555">
                  <c:v>0.2744727945558878</c:v>
                </c:pt>
                <c:pt idx="556">
                  <c:v>0.27436422138945077</c:v>
                </c:pt>
                <c:pt idx="557">
                  <c:v>0.27425594964423738</c:v>
                </c:pt>
                <c:pt idx="558">
                  <c:v>0.27414797937332869</c:v>
                </c:pt>
                <c:pt idx="559">
                  <c:v>0.27404031063252976</c:v>
                </c:pt>
                <c:pt idx="560">
                  <c:v>0.27393294348031177</c:v>
                </c:pt>
                <c:pt idx="561">
                  <c:v>0.27382587797775515</c:v>
                </c:pt>
                <c:pt idx="562">
                  <c:v>0.27371911418849254</c:v>
                </c:pt>
                <c:pt idx="563">
                  <c:v>0.27361265217865066</c:v>
                </c:pt>
                <c:pt idx="564">
                  <c:v>0.27350649201679411</c:v>
                </c:pt>
                <c:pt idx="565">
                  <c:v>0.27340063377386764</c:v>
                </c:pt>
                <c:pt idx="566">
                  <c:v>0.27329507752313875</c:v>
                </c:pt>
                <c:pt idx="567">
                  <c:v>0.27318982334014086</c:v>
                </c:pt>
                <c:pt idx="568">
                  <c:v>0.27308487130261561</c:v>
                </c:pt>
                <c:pt idx="569">
                  <c:v>0.27298022149045598</c:v>
                </c:pt>
                <c:pt idx="570">
                  <c:v>0.27287587398564894</c:v>
                </c:pt>
                <c:pt idx="571">
                  <c:v>0.27277182887221824</c:v>
                </c:pt>
                <c:pt idx="572">
                  <c:v>0.2726680862361669</c:v>
                </c:pt>
                <c:pt idx="573">
                  <c:v>0.27256464616542025</c:v>
                </c:pt>
                <c:pt idx="574">
                  <c:v>0.27246150874976871</c:v>
                </c:pt>
                <c:pt idx="575">
                  <c:v>0.27235867408081049</c:v>
                </c:pt>
                <c:pt idx="576">
                  <c:v>0.27225614225189398</c:v>
                </c:pt>
                <c:pt idx="577">
                  <c:v>0.27215391335806122</c:v>
                </c:pt>
                <c:pt idx="578">
                  <c:v>0.27205198749598997</c:v>
                </c:pt>
                <c:pt idx="579">
                  <c:v>0.27195036476393697</c:v>
                </c:pt>
                <c:pt idx="580">
                  <c:v>0.2718490452616803</c:v>
                </c:pt>
                <c:pt idx="581">
                  <c:v>0.27174802909046258</c:v>
                </c:pt>
                <c:pt idx="582">
                  <c:v>0.27164731635293304</c:v>
                </c:pt>
                <c:pt idx="583">
                  <c:v>0.27154690715309115</c:v>
                </c:pt>
                <c:pt idx="584">
                  <c:v>0.27144680159622864</c:v>
                </c:pt>
                <c:pt idx="585">
                  <c:v>0.27134699978887278</c:v>
                </c:pt>
                <c:pt idx="586">
                  <c:v>0.27124750183872853</c:v>
                </c:pt>
                <c:pt idx="587">
                  <c:v>0.27114830785462213</c:v>
                </c:pt>
                <c:pt idx="588">
                  <c:v>0.27104941794644316</c:v>
                </c:pt>
                <c:pt idx="589">
                  <c:v>0.27095083222508726</c:v>
                </c:pt>
                <c:pt idx="590">
                  <c:v>0.27085255080239978</c:v>
                </c:pt>
                <c:pt idx="591">
                  <c:v>0.27075457379111745</c:v>
                </c:pt>
                <c:pt idx="592">
                  <c:v>0.27065690130481151</c:v>
                </c:pt>
                <c:pt idx="593">
                  <c:v>0.27055953345783101</c:v>
                </c:pt>
                <c:pt idx="594">
                  <c:v>0.27046247036524468</c:v>
                </c:pt>
                <c:pt idx="595">
                  <c:v>0.27036571214278426</c:v>
                </c:pt>
                <c:pt idx="596">
                  <c:v>0.27026925890678732</c:v>
                </c:pt>
                <c:pt idx="597">
                  <c:v>0.27017311077413952</c:v>
                </c:pt>
                <c:pt idx="598">
                  <c:v>0.27007726786221764</c:v>
                </c:pt>
                <c:pt idx="599">
                  <c:v>0.26998173028883266</c:v>
                </c:pt>
                <c:pt idx="600">
                  <c:v>0.26988649817217181</c:v>
                </c:pt>
                <c:pt idx="601">
                  <c:v>0.26979157163074208</c:v>
                </c:pt>
                <c:pt idx="602">
                  <c:v>0.26969695078331235</c:v>
                </c:pt>
                <c:pt idx="603">
                  <c:v>0.26960263574885646</c:v>
                </c:pt>
                <c:pt idx="604">
                  <c:v>0.269508626646496</c:v>
                </c:pt>
                <c:pt idx="605">
                  <c:v>0.26941492359544306</c:v>
                </c:pt>
                <c:pt idx="606">
                  <c:v>0.2693215267149428</c:v>
                </c:pt>
                <c:pt idx="607">
                  <c:v>0.26922843612421621</c:v>
                </c:pt>
                <c:pt idx="608">
                  <c:v>0.26913565194240308</c:v>
                </c:pt>
                <c:pt idx="609">
                  <c:v>0.26904317428850455</c:v>
                </c:pt>
                <c:pt idx="610">
                  <c:v>0.26895100328132648</c:v>
                </c:pt>
                <c:pt idx="611">
                  <c:v>0.26885913903942082</c:v>
                </c:pt>
                <c:pt idx="612">
                  <c:v>0.26876758168102993</c:v>
                </c:pt>
                <c:pt idx="613">
                  <c:v>0.26867633132402813</c:v>
                </c:pt>
                <c:pt idx="614">
                  <c:v>0.26858538808586563</c:v>
                </c:pt>
                <c:pt idx="615">
                  <c:v>0.26849475208350992</c:v>
                </c:pt>
                <c:pt idx="616">
                  <c:v>0.26840442343338966</c:v>
                </c:pt>
                <c:pt idx="617">
                  <c:v>0.26831440225133685</c:v>
                </c:pt>
                <c:pt idx="618">
                  <c:v>0.2682246886525298</c:v>
                </c:pt>
                <c:pt idx="619">
                  <c:v>0.26813528275143578</c:v>
                </c:pt>
                <c:pt idx="620">
                  <c:v>0.26804618466175384</c:v>
                </c:pt>
                <c:pt idx="621">
                  <c:v>0.26795739449635753</c:v>
                </c:pt>
                <c:pt idx="622">
                  <c:v>0.26786891236723787</c:v>
                </c:pt>
                <c:pt idx="623">
                  <c:v>0.26778073838544542</c:v>
                </c:pt>
                <c:pt idx="624">
                  <c:v>0.26769287266103409</c:v>
                </c:pt>
                <c:pt idx="625">
                  <c:v>0.26760531530300302</c:v>
                </c:pt>
                <c:pt idx="626">
                  <c:v>0.2675180664192397</c:v>
                </c:pt>
                <c:pt idx="627">
                  <c:v>0.2674311261164628</c:v>
                </c:pt>
                <c:pt idx="628">
                  <c:v>0.26734449450016451</c:v>
                </c:pt>
                <c:pt idx="629">
                  <c:v>0.26725817167455385</c:v>
                </c:pt>
                <c:pt idx="630">
                  <c:v>0.26717215774249908</c:v>
                </c:pt>
                <c:pt idx="631">
                  <c:v>0.26708645280547055</c:v>
                </c:pt>
                <c:pt idx="632">
                  <c:v>0.26700105696348347</c:v>
                </c:pt>
                <c:pt idx="633">
                  <c:v>0.26691597031504061</c:v>
                </c:pt>
                <c:pt idx="634">
                  <c:v>0.26683119295707503</c:v>
                </c:pt>
                <c:pt idx="635">
                  <c:v>0.26674672498489288</c:v>
                </c:pt>
                <c:pt idx="636">
                  <c:v>0.26666256649211645</c:v>
                </c:pt>
                <c:pt idx="637">
                  <c:v>0.26657871757062618</c:v>
                </c:pt>
                <c:pt idx="638">
                  <c:v>0.26649517831050418</c:v>
                </c:pt>
                <c:pt idx="639">
                  <c:v>0.26641194879997676</c:v>
                </c:pt>
                <c:pt idx="640">
                  <c:v>0.26632902912535689</c:v>
                </c:pt>
                <c:pt idx="641">
                  <c:v>0.26624641937098731</c:v>
                </c:pt>
                <c:pt idx="642">
                  <c:v>0.26616411961918307</c:v>
                </c:pt>
                <c:pt idx="643">
                  <c:v>0.26608212995017438</c:v>
                </c:pt>
                <c:pt idx="644">
                  <c:v>0.26600045044204962</c:v>
                </c:pt>
                <c:pt idx="645">
                  <c:v>0.26591908117069724</c:v>
                </c:pt>
                <c:pt idx="646">
                  <c:v>0.26583802220974967</c:v>
                </c:pt>
                <c:pt idx="647">
                  <c:v>0.26575727363052543</c:v>
                </c:pt>
                <c:pt idx="648">
                  <c:v>0.26567683550197169</c:v>
                </c:pt>
                <c:pt idx="649">
                  <c:v>0.26559670789060752</c:v>
                </c:pt>
                <c:pt idx="650">
                  <c:v>0.26551689086046643</c:v>
                </c:pt>
                <c:pt idx="651">
                  <c:v>0.26543738447303883</c:v>
                </c:pt>
                <c:pt idx="652">
                  <c:v>0.26535818878721568</c:v>
                </c:pt>
                <c:pt idx="653">
                  <c:v>0.2652793038592301</c:v>
                </c:pt>
                <c:pt idx="654">
                  <c:v>0.26520072974260095</c:v>
                </c:pt>
                <c:pt idx="655">
                  <c:v>0.26512246648807519</c:v>
                </c:pt>
                <c:pt idx="656">
                  <c:v>0.26504451414357083</c:v>
                </c:pt>
                <c:pt idx="657">
                  <c:v>0.26496687275411962</c:v>
                </c:pt>
                <c:pt idx="658">
                  <c:v>0.26488954236180978</c:v>
                </c:pt>
                <c:pt idx="659">
                  <c:v>0.26481252300572844</c:v>
                </c:pt>
                <c:pt idx="660">
                  <c:v>0.26473581472190549</c:v>
                </c:pt>
                <c:pt idx="661">
                  <c:v>0.26465941754325512</c:v>
                </c:pt>
                <c:pt idx="662">
                  <c:v>0.26458333149951874</c:v>
                </c:pt>
                <c:pt idx="663">
                  <c:v>0.26450755661720854</c:v>
                </c:pt>
                <c:pt idx="664">
                  <c:v>0.26443209291954956</c:v>
                </c:pt>
                <c:pt idx="665">
                  <c:v>0.26435694042642255</c:v>
                </c:pt>
                <c:pt idx="666">
                  <c:v>0.26428209915430662</c:v>
                </c:pt>
                <c:pt idx="667">
                  <c:v>0.2642075691162229</c:v>
                </c:pt>
                <c:pt idx="668">
                  <c:v>0.26413335032167556</c:v>
                </c:pt>
                <c:pt idx="669">
                  <c:v>0.26405944277659649</c:v>
                </c:pt>
                <c:pt idx="670">
                  <c:v>0.26398584648328655</c:v>
                </c:pt>
                <c:pt idx="671">
                  <c:v>0.26391256144035902</c:v>
                </c:pt>
                <c:pt idx="672">
                  <c:v>0.26383958764268234</c:v>
                </c:pt>
                <c:pt idx="673">
                  <c:v>0.26376692508132288</c:v>
                </c:pt>
                <c:pt idx="674">
                  <c:v>0.26369457374348748</c:v>
                </c:pt>
                <c:pt idx="675">
                  <c:v>0.26362253361246607</c:v>
                </c:pt>
                <c:pt idx="676">
                  <c:v>0.26355080466757524</c:v>
                </c:pt>
                <c:pt idx="677">
                  <c:v>0.2634793868841</c:v>
                </c:pt>
                <c:pt idx="678">
                  <c:v>0.26340828023323709</c:v>
                </c:pt>
                <c:pt idx="679">
                  <c:v>0.2633374846820376</c:v>
                </c:pt>
                <c:pt idx="680">
                  <c:v>0.26326700019334964</c:v>
                </c:pt>
                <c:pt idx="681">
                  <c:v>0.26319682672576167</c:v>
                </c:pt>
                <c:pt idx="682">
                  <c:v>0.26312696423354409</c:v>
                </c:pt>
                <c:pt idx="683">
                  <c:v>0.26305741266659305</c:v>
                </c:pt>
                <c:pt idx="684">
                  <c:v>0.262988171970373</c:v>
                </c:pt>
                <c:pt idx="685">
                  <c:v>0.26291924208585876</c:v>
                </c:pt>
                <c:pt idx="686">
                  <c:v>0.26285062294947942</c:v>
                </c:pt>
                <c:pt idx="687">
                  <c:v>0.26278231449306022</c:v>
                </c:pt>
                <c:pt idx="688">
                  <c:v>0.26271431664376543</c:v>
                </c:pt>
                <c:pt idx="689">
                  <c:v>0.26264662932404126</c:v>
                </c:pt>
                <c:pt idx="690">
                  <c:v>0.26257925245155905</c:v>
                </c:pt>
                <c:pt idx="691">
                  <c:v>0.26251218593915698</c:v>
                </c:pt>
                <c:pt idx="692">
                  <c:v>0.26244542969478379</c:v>
                </c:pt>
                <c:pt idx="693">
                  <c:v>0.26237898362144096</c:v>
                </c:pt>
                <c:pt idx="694">
                  <c:v>0.2623128476171257</c:v>
                </c:pt>
                <c:pt idx="695">
                  <c:v>0.26224702157477398</c:v>
                </c:pt>
                <c:pt idx="696">
                  <c:v>0.26218150538220253</c:v>
                </c:pt>
                <c:pt idx="697">
                  <c:v>0.2621162989220524</c:v>
                </c:pt>
                <c:pt idx="698">
                  <c:v>0.26205140207173117</c:v>
                </c:pt>
                <c:pt idx="699">
                  <c:v>0.26198681470335594</c:v>
                </c:pt>
                <c:pt idx="700">
                  <c:v>0.26192253668369625</c:v>
                </c:pt>
                <c:pt idx="701">
                  <c:v>0.26185856787411627</c:v>
                </c:pt>
                <c:pt idx="702">
                  <c:v>0.26179490813051809</c:v>
                </c:pt>
                <c:pt idx="703">
                  <c:v>0.26173155730328451</c:v>
                </c:pt>
                <c:pt idx="704">
                  <c:v>0.26166851523722129</c:v>
                </c:pt>
                <c:pt idx="705">
                  <c:v>0.2616057817715004</c:v>
                </c:pt>
                <c:pt idx="706">
                  <c:v>0.26154335673960261</c:v>
                </c:pt>
                <c:pt idx="707">
                  <c:v>0.26148123996925982</c:v>
                </c:pt>
                <c:pt idx="708">
                  <c:v>0.26141943128239864</c:v>
                </c:pt>
                <c:pt idx="709">
                  <c:v>0.26135793049508294</c:v>
                </c:pt>
                <c:pt idx="710">
                  <c:v>0.26129673741745574</c:v>
                </c:pt>
                <c:pt idx="711">
                  <c:v>0.26123585185368281</c:v>
                </c:pt>
                <c:pt idx="712">
                  <c:v>0.26117527360189541</c:v>
                </c:pt>
                <c:pt idx="713">
                  <c:v>0.26111500245413322</c:v>
                </c:pt>
                <c:pt idx="714">
                  <c:v>0.26105503819628578</c:v>
                </c:pt>
                <c:pt idx="715">
                  <c:v>0.26099538060803712</c:v>
                </c:pt>
                <c:pt idx="716">
                  <c:v>0.26093602946280708</c:v>
                </c:pt>
                <c:pt idx="717">
                  <c:v>0.26087698452769487</c:v>
                </c:pt>
                <c:pt idx="718">
                  <c:v>0.26081824556342115</c:v>
                </c:pt>
                <c:pt idx="719">
                  <c:v>0.26075981232427176</c:v>
                </c:pt>
                <c:pt idx="720">
                  <c:v>0.26070168455803938</c:v>
                </c:pt>
                <c:pt idx="721">
                  <c:v>0.26064386200596718</c:v>
                </c:pt>
                <c:pt idx="722">
                  <c:v>0.26058634440269085</c:v>
                </c:pt>
                <c:pt idx="723">
                  <c:v>0.26052913147618212</c:v>
                </c:pt>
                <c:pt idx="724">
                  <c:v>0.26047222294769079</c:v>
                </c:pt>
                <c:pt idx="725">
                  <c:v>0.26041561853168782</c:v>
                </c:pt>
                <c:pt idx="726">
                  <c:v>0.26035931793580813</c:v>
                </c:pt>
                <c:pt idx="727">
                  <c:v>0.26030332086079333</c:v>
                </c:pt>
                <c:pt idx="728">
                  <c:v>0.26024762700043436</c:v>
                </c:pt>
                <c:pt idx="729">
                  <c:v>0.26019223604151448</c:v>
                </c:pt>
                <c:pt idx="730">
                  <c:v>0.2601371476637514</c:v>
                </c:pt>
                <c:pt idx="731">
                  <c:v>0.26008236153974129</c:v>
                </c:pt>
                <c:pt idx="732">
                  <c:v>0.2600278773348999</c:v>
                </c:pt>
                <c:pt idx="733">
                  <c:v>0.25997369470740694</c:v>
                </c:pt>
                <c:pt idx="734">
                  <c:v>0.2599198133081474</c:v>
                </c:pt>
                <c:pt idx="735">
                  <c:v>0.25986623278065563</c:v>
                </c:pt>
                <c:pt idx="736">
                  <c:v>0.25981295276105637</c:v>
                </c:pt>
                <c:pt idx="737">
                  <c:v>0.25975997287800978</c:v>
                </c:pt>
                <c:pt idx="738">
                  <c:v>0.25970729275265242</c:v>
                </c:pt>
                <c:pt idx="739">
                  <c:v>0.25965491199854057</c:v>
                </c:pt>
                <c:pt idx="740">
                  <c:v>0.25960283022159308</c:v>
                </c:pt>
                <c:pt idx="741">
                  <c:v>0.25955104702003379</c:v>
                </c:pt>
                <c:pt idx="742">
                  <c:v>0.25949956198433477</c:v>
                </c:pt>
                <c:pt idx="743">
                  <c:v>0.25944837469715887</c:v>
                </c:pt>
                <c:pt idx="744">
                  <c:v>0.25939748473330243</c:v>
                </c:pt>
                <c:pt idx="745">
                  <c:v>0.2593468916596377</c:v>
                </c:pt>
                <c:pt idx="746">
                  <c:v>0.25929659503505659</c:v>
                </c:pt>
                <c:pt idx="747">
                  <c:v>0.2592465944104122</c:v>
                </c:pt>
                <c:pt idx="748">
                  <c:v>0.25919688932846213</c:v>
                </c:pt>
                <c:pt idx="749">
                  <c:v>0.2591474793238121</c:v>
                </c:pt>
                <c:pt idx="750">
                  <c:v>0.25909836392285662</c:v>
                </c:pt>
                <c:pt idx="751">
                  <c:v>0.25904954264372393</c:v>
                </c:pt>
                <c:pt idx="752">
                  <c:v>0.25900101499621747</c:v>
                </c:pt>
                <c:pt idx="753">
                  <c:v>0.25895278048175896</c:v>
                </c:pt>
                <c:pt idx="754">
                  <c:v>0.2589048385933313</c:v>
                </c:pt>
                <c:pt idx="755">
                  <c:v>0.2588571888154213</c:v>
                </c:pt>
                <c:pt idx="756">
                  <c:v>0.25880983062396201</c:v>
                </c:pt>
                <c:pt idx="757">
                  <c:v>0.25876276348627586</c:v>
                </c:pt>
                <c:pt idx="758">
                  <c:v>0.25871598686101793</c:v>
                </c:pt>
                <c:pt idx="759">
                  <c:v>0.25866950019811741</c:v>
                </c:pt>
                <c:pt idx="760">
                  <c:v>0.25862330293872143</c:v>
                </c:pt>
                <c:pt idx="761">
                  <c:v>0.25857739451513723</c:v>
                </c:pt>
                <c:pt idx="762">
                  <c:v>0.25853177435077568</c:v>
                </c:pt>
                <c:pt idx="763">
                  <c:v>0.25848644186009306</c:v>
                </c:pt>
                <c:pt idx="764">
                  <c:v>0.25844139644853448</c:v>
                </c:pt>
                <c:pt idx="765">
                  <c:v>0.25839663751247605</c:v>
                </c:pt>
                <c:pt idx="766">
                  <c:v>0.25835216443916859</c:v>
                </c:pt>
                <c:pt idx="767">
                  <c:v>0.25830797660667937</c:v>
                </c:pt>
                <c:pt idx="768">
                  <c:v>0.25826407338383583</c:v>
                </c:pt>
                <c:pt idx="769">
                  <c:v>0.25822045413016681</c:v>
                </c:pt>
                <c:pt idx="770">
                  <c:v>0.25817711819584704</c:v>
                </c:pt>
                <c:pt idx="771">
                  <c:v>0.25813406492163965</c:v>
                </c:pt>
                <c:pt idx="772">
                  <c:v>0.25809129363883737</c:v>
                </c:pt>
                <c:pt idx="773">
                  <c:v>0.25804880366920668</c:v>
                </c:pt>
                <c:pt idx="774">
                  <c:v>0.25800659432493073</c:v>
                </c:pt>
                <c:pt idx="775">
                  <c:v>0.25796466490855097</c:v>
                </c:pt>
                <c:pt idx="776">
                  <c:v>0.25792301471291101</c:v>
                </c:pt>
                <c:pt idx="777">
                  <c:v>0.25788164302109856</c:v>
                </c:pt>
                <c:pt idx="778">
                  <c:v>0.25784054910638887</c:v>
                </c:pt>
                <c:pt idx="779">
                  <c:v>0.25779973223218683</c:v>
                </c:pt>
                <c:pt idx="780">
                  <c:v>0.25775919165197037</c:v>
                </c:pt>
                <c:pt idx="781">
                  <c:v>0.25771892660923235</c:v>
                </c:pt>
                <c:pt idx="782">
                  <c:v>0.25767893633742484</c:v>
                </c:pt>
                <c:pt idx="783">
                  <c:v>0.25763922005989942</c:v>
                </c:pt>
                <c:pt idx="784">
                  <c:v>0.25759977698985276</c:v>
                </c:pt>
                <c:pt idx="785">
                  <c:v>0.25756060633026762</c:v>
                </c:pt>
                <c:pt idx="786">
                  <c:v>0.25752170727385582</c:v>
                </c:pt>
                <c:pt idx="787">
                  <c:v>0.25748307900300094</c:v>
                </c:pt>
                <c:pt idx="788">
                  <c:v>0.25744472068970226</c:v>
                </c:pt>
                <c:pt idx="789">
                  <c:v>0.25740663149551524</c:v>
                </c:pt>
                <c:pt idx="790">
                  <c:v>0.25736881057149702</c:v>
                </c:pt>
                <c:pt idx="791">
                  <c:v>0.25733125705814669</c:v>
                </c:pt>
                <c:pt idx="792">
                  <c:v>0.2572939700853496</c:v>
                </c:pt>
                <c:pt idx="793">
                  <c:v>0.25725694877231986</c:v>
                </c:pt>
                <c:pt idx="794">
                  <c:v>0.25722019222754217</c:v>
                </c:pt>
                <c:pt idx="795">
                  <c:v>0.257183699548716</c:v>
                </c:pt>
                <c:pt idx="796">
                  <c:v>0.25714746982269732</c:v>
                </c:pt>
                <c:pt idx="797">
                  <c:v>0.25711150212544148</c:v>
                </c:pt>
                <c:pt idx="798">
                  <c:v>0.25707579552194659</c:v>
                </c:pt>
                <c:pt idx="799">
                  <c:v>0.25704034906619555</c:v>
                </c:pt>
                <c:pt idx="800">
                  <c:v>0.257005161801099</c:v>
                </c:pt>
                <c:pt idx="801">
                  <c:v>0.25697023275843833</c:v>
                </c:pt>
                <c:pt idx="802">
                  <c:v>0.25693556095880865</c:v>
                </c:pt>
                <c:pt idx="803">
                  <c:v>0.25690114541156023</c:v>
                </c:pt>
                <c:pt idx="804">
                  <c:v>0.25686698511474304</c:v>
                </c:pt>
                <c:pt idx="805">
                  <c:v>0.25683307905504849</c:v>
                </c:pt>
                <c:pt idx="806">
                  <c:v>0.25679942620775198</c:v>
                </c:pt>
                <c:pt idx="807">
                  <c:v>0.25676602553665639</c:v>
                </c:pt>
                <c:pt idx="808">
                  <c:v>0.25673287599403449</c:v>
                </c:pt>
                <c:pt idx="809">
                  <c:v>0.25669997652057153</c:v>
                </c:pt>
                <c:pt idx="810">
                  <c:v>0.25666732604530801</c:v>
                </c:pt>
                <c:pt idx="811">
                  <c:v>0.25663492348558326</c:v>
                </c:pt>
                <c:pt idx="812">
                  <c:v>0.25660276774697638</c:v>
                </c:pt>
                <c:pt idx="813">
                  <c:v>0.25657085772325139</c:v>
                </c:pt>
                <c:pt idx="814">
                  <c:v>0.25653919229629762</c:v>
                </c:pt>
                <c:pt idx="815">
                  <c:v>0.25650777033607453</c:v>
                </c:pt>
                <c:pt idx="816">
                  <c:v>0.25647659070055279</c:v>
                </c:pt>
                <c:pt idx="817">
                  <c:v>0.25644565223565818</c:v>
                </c:pt>
                <c:pt idx="818">
                  <c:v>0.25641495377521373</c:v>
                </c:pt>
                <c:pt idx="819">
                  <c:v>0.25638449414088232</c:v>
                </c:pt>
                <c:pt idx="820">
                  <c:v>0.25635427214211076</c:v>
                </c:pt>
                <c:pt idx="821">
                  <c:v>0.25632428657607037</c:v>
                </c:pt>
                <c:pt idx="822">
                  <c:v>0.25629453622760207</c:v>
                </c:pt>
                <c:pt idx="823">
                  <c:v>0.25626501986915712</c:v>
                </c:pt>
                <c:pt idx="824">
                  <c:v>0.25623573626074098</c:v>
                </c:pt>
                <c:pt idx="825">
                  <c:v>0.25620668414985637</c:v>
                </c:pt>
                <c:pt idx="826">
                  <c:v>0.25617786227144479</c:v>
                </c:pt>
                <c:pt idx="827">
                  <c:v>0.25614926934783078</c:v>
                </c:pt>
                <c:pt idx="828">
                  <c:v>0.25612090408866262</c:v>
                </c:pt>
                <c:pt idx="829">
                  <c:v>0.25609276519085722</c:v>
                </c:pt>
                <c:pt idx="830">
                  <c:v>0.2560648513385429</c:v>
                </c:pt>
                <c:pt idx="831">
                  <c:v>0.25603716120299896</c:v>
                </c:pt>
                <c:pt idx="832">
                  <c:v>0.25600969344260238</c:v>
                </c:pt>
                <c:pt idx="833">
                  <c:v>0.25598244670276893</c:v>
                </c:pt>
                <c:pt idx="834">
                  <c:v>0.25595541961589513</c:v>
                </c:pt>
                <c:pt idx="835">
                  <c:v>0.25592861080130258</c:v>
                </c:pt>
                <c:pt idx="836">
                  <c:v>0.25590201886517905</c:v>
                </c:pt>
                <c:pt idx="837">
                  <c:v>0.2558756424005228</c:v>
                </c:pt>
                <c:pt idx="838">
                  <c:v>0.25584947998708496</c:v>
                </c:pt>
                <c:pt idx="839">
                  <c:v>0.25582353019131032</c:v>
                </c:pt>
                <c:pt idx="840">
                  <c:v>0.25579779156628429</c:v>
                </c:pt>
                <c:pt idx="841">
                  <c:v>0.25577226265167047</c:v>
                </c:pt>
                <c:pt idx="842">
                  <c:v>0.25574694197365788</c:v>
                </c:pt>
                <c:pt idx="843">
                  <c:v>0.25572182804490123</c:v>
                </c:pt>
                <c:pt idx="844">
                  <c:v>0.25569691936446454</c:v>
                </c:pt>
                <c:pt idx="845">
                  <c:v>0.25567221441776289</c:v>
                </c:pt>
                <c:pt idx="846">
                  <c:v>0.25564771167650741</c:v>
                </c:pt>
                <c:pt idx="847">
                  <c:v>0.25562340959864521</c:v>
                </c:pt>
                <c:pt idx="848">
                  <c:v>0.2555993066283041</c:v>
                </c:pt>
                <c:pt idx="849">
                  <c:v>0.25557540119573502</c:v>
                </c:pt>
                <c:pt idx="850">
                  <c:v>0.25555169171725417</c:v>
                </c:pt>
                <c:pt idx="851">
                  <c:v>0.25552817659518623</c:v>
                </c:pt>
                <c:pt idx="852">
                  <c:v>0.25550485421780683</c:v>
                </c:pt>
                <c:pt idx="853">
                  <c:v>0.25548172295928578</c:v>
                </c:pt>
                <c:pt idx="854">
                  <c:v>0.25545878117962995</c:v>
                </c:pt>
                <c:pt idx="855">
                  <c:v>0.2554360272246245</c:v>
                </c:pt>
                <c:pt idx="856">
                  <c:v>0.25541345942577759</c:v>
                </c:pt>
                <c:pt idx="857">
                  <c:v>0.25539107610026213</c:v>
                </c:pt>
                <c:pt idx="858">
                  <c:v>0.25536887555085874</c:v>
                </c:pt>
                <c:pt idx="859">
                  <c:v>0.25534685606589852</c:v>
                </c:pt>
                <c:pt idx="860">
                  <c:v>0.25532501591920542</c:v>
                </c:pt>
                <c:pt idx="861">
                  <c:v>0.25530335337003951</c:v>
                </c:pt>
                <c:pt idx="862">
                  <c:v>0.2552818666630397</c:v>
                </c:pt>
                <c:pt idx="863">
                  <c:v>0.25526055402816639</c:v>
                </c:pt>
                <c:pt idx="864">
                  <c:v>0.25523941368064418</c:v>
                </c:pt>
                <c:pt idx="865">
                  <c:v>0.25521844382090425</c:v>
                </c:pt>
                <c:pt idx="866">
                  <c:v>0.25519764263452815</c:v>
                </c:pt>
                <c:pt idx="867">
                  <c:v>0.25517700829218914</c:v>
                </c:pt>
                <c:pt idx="868">
                  <c:v>0.25515653894959661</c:v>
                </c:pt>
                <c:pt idx="869">
                  <c:v>0.25513623274743691</c:v>
                </c:pt>
                <c:pt idx="870">
                  <c:v>0.25511608781131845</c:v>
                </c:pt>
                <c:pt idx="871">
                  <c:v>0.25509610225171175</c:v>
                </c:pt>
                <c:pt idx="872">
                  <c:v>0.25507627416389445</c:v>
                </c:pt>
                <c:pt idx="873">
                  <c:v>0.25505660162789323</c:v>
                </c:pt>
                <c:pt idx="874">
                  <c:v>0.25503708270842596</c:v>
                </c:pt>
                <c:pt idx="875">
                  <c:v>0.25501771545484575</c:v>
                </c:pt>
                <c:pt idx="876">
                  <c:v>0.25499849790108231</c:v>
                </c:pt>
                <c:pt idx="877">
                  <c:v>0.25497942806558593</c:v>
                </c:pt>
                <c:pt idx="878">
                  <c:v>0.25496050395126912</c:v>
                </c:pt>
                <c:pt idx="879">
                  <c:v>0.25494172354545097</c:v>
                </c:pt>
                <c:pt idx="880">
                  <c:v>0.25492308481979786</c:v>
                </c:pt>
                <c:pt idx="881">
                  <c:v>0.25490458573026742</c:v>
                </c:pt>
                <c:pt idx="882">
                  <c:v>0.25488622421705143</c:v>
                </c:pt>
                <c:pt idx="883">
                  <c:v>0.25486799820451822</c:v>
                </c:pt>
                <c:pt idx="884">
                  <c:v>0.25484990560115539</c:v>
                </c:pt>
                <c:pt idx="885">
                  <c:v>0.25483194429951195</c:v>
                </c:pt>
                <c:pt idx="886">
                  <c:v>0.25481411217614347</c:v>
                </c:pt>
                <c:pt idx="887">
                  <c:v>0.25479640709155094</c:v>
                </c:pt>
                <c:pt idx="888">
                  <c:v>0.25477882689012765</c:v>
                </c:pt>
                <c:pt idx="889">
                  <c:v>0.25476136940009864</c:v>
                </c:pt>
                <c:pt idx="890">
                  <c:v>0.25474403243346511</c:v>
                </c:pt>
                <c:pt idx="891">
                  <c:v>0.25472681378594753</c:v>
                </c:pt>
                <c:pt idx="892">
                  <c:v>0.25470971123692732</c:v>
                </c:pt>
                <c:pt idx="893">
                  <c:v>0.25469272254938979</c:v>
                </c:pt>
                <c:pt idx="894">
                  <c:v>0.25467584546986743</c:v>
                </c:pt>
                <c:pt idx="895">
                  <c:v>0.25465907772838281</c:v>
                </c:pt>
                <c:pt idx="896">
                  <c:v>0.25464241703838997</c:v>
                </c:pt>
                <c:pt idx="897">
                  <c:v>0.25462586109671836</c:v>
                </c:pt>
                <c:pt idx="898">
                  <c:v>0.25460940758351602</c:v>
                </c:pt>
                <c:pt idx="899">
                  <c:v>0.25459305416219125</c:v>
                </c:pt>
                <c:pt idx="900">
                  <c:v>0.25457679847935455</c:v>
                </c:pt>
                <c:pt idx="901">
                  <c:v>0.25456063816476582</c:v>
                </c:pt>
                <c:pt idx="902">
                  <c:v>0.25454457083127013</c:v>
                </c:pt>
                <c:pt idx="903">
                  <c:v>0.25452859407474704</c:v>
                </c:pt>
                <c:pt idx="904">
                  <c:v>0.25451270547404914</c:v>
                </c:pt>
                <c:pt idx="905">
                  <c:v>0.25449690259094637</c:v>
                </c:pt>
                <c:pt idx="906">
                  <c:v>0.25448118297006872</c:v>
                </c:pt>
                <c:pt idx="907">
                  <c:v>0.25446554413884959</c:v>
                </c:pt>
                <c:pt idx="908">
                  <c:v>0.25444998360746696</c:v>
                </c:pt>
                <c:pt idx="909">
                  <c:v>0.25443449886878766</c:v>
                </c:pt>
                <c:pt idx="910">
                  <c:v>0.25441908739830876</c:v>
                </c:pt>
                <c:pt idx="911">
                  <c:v>0.25440374665410226</c:v>
                </c:pt>
                <c:pt idx="912">
                  <c:v>0.2543884740767548</c:v>
                </c:pt>
                <c:pt idx="913">
                  <c:v>0.25437326708931474</c:v>
                </c:pt>
                <c:pt idx="914">
                  <c:v>0.25435812309723038</c:v>
                </c:pt>
                <c:pt idx="915">
                  <c:v>0.25434303948829573</c:v>
                </c:pt>
                <c:pt idx="916">
                  <c:v>0.2543280136325915</c:v>
                </c:pt>
                <c:pt idx="917">
                  <c:v>0.2543130428824304</c:v>
                </c:pt>
                <c:pt idx="918">
                  <c:v>0.25429812457229628</c:v>
                </c:pt>
                <c:pt idx="919">
                  <c:v>0.2542832560187902</c:v>
                </c:pt>
                <c:pt idx="920">
                  <c:v>0.25426843452057091</c:v>
                </c:pt>
                <c:pt idx="921">
                  <c:v>0.25425365735829808</c:v>
                </c:pt>
                <c:pt idx="922">
                  <c:v>0.25423892179457674</c:v>
                </c:pt>
                <c:pt idx="923">
                  <c:v>0.25422422507389819</c:v>
                </c:pt>
                <c:pt idx="924">
                  <c:v>0.25420956442258269</c:v>
                </c:pt>
                <c:pt idx="925">
                  <c:v>0.25419493704872376</c:v>
                </c:pt>
                <c:pt idx="926">
                  <c:v>0.25418034014212931</c:v>
                </c:pt>
                <c:pt idx="927">
                  <c:v>0.25416577087426484</c:v>
                </c:pt>
                <c:pt idx="928">
                  <c:v>0.25415122639819809</c:v>
                </c:pt>
                <c:pt idx="929">
                  <c:v>0.25413670384853781</c:v>
                </c:pt>
                <c:pt idx="930">
                  <c:v>0.25412220034138089</c:v>
                </c:pt>
                <c:pt idx="931">
                  <c:v>0.25410771297425194</c:v>
                </c:pt>
                <c:pt idx="932">
                  <c:v>0.25409323882604706</c:v>
                </c:pt>
                <c:pt idx="933">
                  <c:v>0.25407877495697795</c:v>
                </c:pt>
                <c:pt idx="934">
                  <c:v>0.25406431840851196</c:v>
                </c:pt>
                <c:pt idx="935">
                  <c:v>0.25404986620331738</c:v>
                </c:pt>
                <c:pt idx="936">
                  <c:v>0.25403541534520468</c:v>
                </c:pt>
                <c:pt idx="937">
                  <c:v>0.25402096281906972</c:v>
                </c:pt>
                <c:pt idx="938">
                  <c:v>0.25400650559083726</c:v>
                </c:pt>
                <c:pt idx="939">
                  <c:v>0.25399204060740099</c:v>
                </c:pt>
                <c:pt idx="940">
                  <c:v>0.25397756479657119</c:v>
                </c:pt>
                <c:pt idx="941">
                  <c:v>0.25396307506701155</c:v>
                </c:pt>
                <c:pt idx="942">
                  <c:v>0.25394856830818713</c:v>
                </c:pt>
                <c:pt idx="943">
                  <c:v>0.25393404139030373</c:v>
                </c:pt>
                <c:pt idx="944">
                  <c:v>0.25391949116425283</c:v>
                </c:pt>
                <c:pt idx="945">
                  <c:v>0.25390491446155261</c:v>
                </c:pt>
                <c:pt idx="946">
                  <c:v>0.25389030809429092</c:v>
                </c:pt>
                <c:pt idx="947">
                  <c:v>0.25387566885507051</c:v>
                </c:pt>
                <c:pt idx="948">
                  <c:v>0.2538609935169478</c:v>
                </c:pt>
                <c:pt idx="949">
                  <c:v>0.25384627883337796</c:v>
                </c:pt>
                <c:pt idx="950">
                  <c:v>0.25383152153815924</c:v>
                </c:pt>
                <c:pt idx="951">
                  <c:v>0.25381671834537189</c:v>
                </c:pt>
                <c:pt idx="952">
                  <c:v>0.25380186594932364</c:v>
                </c:pt>
                <c:pt idx="953">
                  <c:v>0.25378696102449116</c:v>
                </c:pt>
                <c:pt idx="954">
                  <c:v>0.25377200022546453</c:v>
                </c:pt>
                <c:pt idx="955">
                  <c:v>0.25375698018688786</c:v>
                </c:pt>
                <c:pt idx="956">
                  <c:v>0.25374189752340293</c:v>
                </c:pt>
                <c:pt idx="957">
                  <c:v>0.25372674882959356</c:v>
                </c:pt>
                <c:pt idx="958">
                  <c:v>0.25371153067992436</c:v>
                </c:pt>
                <c:pt idx="959">
                  <c:v>0.25369623962868759</c:v>
                </c:pt>
                <c:pt idx="960">
                  <c:v>0.25368087220994495</c:v>
                </c:pt>
                <c:pt idx="961">
                  <c:v>0.25366542493746758</c:v>
                </c:pt>
                <c:pt idx="962">
                  <c:v>0.25364989430468254</c:v>
                </c:pt>
                <c:pt idx="963">
                  <c:v>0.25363427678461414</c:v>
                </c:pt>
                <c:pt idx="964">
                  <c:v>0.2536185688298247</c:v>
                </c:pt>
                <c:pt idx="965">
                  <c:v>0.25360276687236094</c:v>
                </c:pt>
                <c:pt idx="966">
                  <c:v>0.25358686732369395</c:v>
                </c:pt>
                <c:pt idx="967">
                  <c:v>0.25357086657466354</c:v>
                </c:pt>
                <c:pt idx="968">
                  <c:v>0.25355476099541896</c:v>
                </c:pt>
                <c:pt idx="969">
                  <c:v>0.25353854693536537</c:v>
                </c:pt>
                <c:pt idx="970">
                  <c:v>0.25352222072310204</c:v>
                </c:pt>
                <c:pt idx="971">
                  <c:v>0.25350577866636836</c:v>
                </c:pt>
                <c:pt idx="972">
                  <c:v>0.25348921705198635</c:v>
                </c:pt>
                <c:pt idx="973">
                  <c:v>0.25347253214580057</c:v>
                </c:pt>
                <c:pt idx="974">
                  <c:v>0.25345572019262486</c:v>
                </c:pt>
                <c:pt idx="975">
                  <c:v>0.25343877741618237</c:v>
                </c:pt>
                <c:pt idx="976">
                  <c:v>0.25342170001904885</c:v>
                </c:pt>
                <c:pt idx="977">
                  <c:v>0.25340448418259653</c:v>
                </c:pt>
                <c:pt idx="978">
                  <c:v>0.25338712606693525</c:v>
                </c:pt>
                <c:pt idx="979">
                  <c:v>0.25336962181085665</c:v>
                </c:pt>
                <c:pt idx="980">
                  <c:v>0.25335196753177591</c:v>
                </c:pt>
                <c:pt idx="981">
                  <c:v>0.25333415932567438</c:v>
                </c:pt>
                <c:pt idx="982">
                  <c:v>0.25331619326704413</c:v>
                </c:pt>
                <c:pt idx="983">
                  <c:v>0.25329806540882793</c:v>
                </c:pt>
                <c:pt idx="984">
                  <c:v>0.25327977178236438</c:v>
                </c:pt>
                <c:pt idx="985">
                  <c:v>0.25326130839732997</c:v>
                </c:pt>
                <c:pt idx="986">
                  <c:v>0.25324267124168043</c:v>
                </c:pt>
                <c:pt idx="987">
                  <c:v>0.25322385628159627</c:v>
                </c:pt>
                <c:pt idx="988">
                  <c:v>0.25320485946142268</c:v>
                </c:pt>
                <c:pt idx="989">
                  <c:v>0.25318567670361425</c:v>
                </c:pt>
                <c:pt idx="990">
                  <c:v>0.25316630390867634</c:v>
                </c:pt>
                <c:pt idx="991">
                  <c:v>0.25314673695510959</c:v>
                </c:pt>
                <c:pt idx="992">
                  <c:v>0.25312697169935061</c:v>
                </c:pt>
                <c:pt idx="993">
                  <c:v>0.25310700397571662</c:v>
                </c:pt>
                <c:pt idx="994">
                  <c:v>0.25308682959634643</c:v>
                </c:pt>
                <c:pt idx="995">
                  <c:v>0.25306644435114434</c:v>
                </c:pt>
                <c:pt idx="996">
                  <c:v>0.25304584400772356</c:v>
                </c:pt>
                <c:pt idx="997">
                  <c:v>0.25302502431134688</c:v>
                </c:pt>
                <c:pt idx="998">
                  <c:v>0.25300398098487131</c:v>
                </c:pt>
                <c:pt idx="999">
                  <c:v>0.25298270972868941</c:v>
                </c:pt>
                <c:pt idx="1000">
                  <c:v>0.2529612062206732</c:v>
                </c:pt>
                <c:pt idx="1001">
                  <c:v>0.2529612062206732</c:v>
                </c:pt>
                <c:pt idx="1002">
                  <c:v>0.2529612062206732</c:v>
                </c:pt>
                <c:pt idx="1003">
                  <c:v>0.2529612062206732</c:v>
                </c:pt>
                <c:pt idx="1004">
                  <c:v>0.2529612062206732</c:v>
                </c:pt>
                <c:pt idx="1005">
                  <c:v>0.2529612062206732</c:v>
                </c:pt>
                <c:pt idx="1006">
                  <c:v>0.2529612062206732</c:v>
                </c:pt>
                <c:pt idx="1007">
                  <c:v>0.2529612062206732</c:v>
                </c:pt>
                <c:pt idx="1008">
                  <c:v>0.2529612062206732</c:v>
                </c:pt>
                <c:pt idx="1009">
                  <c:v>0.2529612062206732</c:v>
                </c:pt>
                <c:pt idx="1010">
                  <c:v>0.2529612062206732</c:v>
                </c:pt>
                <c:pt idx="1011">
                  <c:v>0.2529612062206732</c:v>
                </c:pt>
                <c:pt idx="1012">
                  <c:v>0.2529612062206732</c:v>
                </c:pt>
                <c:pt idx="1013">
                  <c:v>0.2529612062206732</c:v>
                </c:pt>
                <c:pt idx="1014">
                  <c:v>0.2529612062206732</c:v>
                </c:pt>
                <c:pt idx="1015">
                  <c:v>0.2529612062206732</c:v>
                </c:pt>
                <c:pt idx="1016">
                  <c:v>0.2529612062206732</c:v>
                </c:pt>
                <c:pt idx="1017">
                  <c:v>0.2529612062206732</c:v>
                </c:pt>
                <c:pt idx="1018">
                  <c:v>0.2529612062206732</c:v>
                </c:pt>
                <c:pt idx="1019">
                  <c:v>0.2529612062206732</c:v>
                </c:pt>
                <c:pt idx="1020">
                  <c:v>0.2529612062206732</c:v>
                </c:pt>
                <c:pt idx="1021">
                  <c:v>0.2529612062206732</c:v>
                </c:pt>
                <c:pt idx="1022">
                  <c:v>0.2529612062206732</c:v>
                </c:pt>
                <c:pt idx="1023">
                  <c:v>0.2529612062206732</c:v>
                </c:pt>
                <c:pt idx="1024">
                  <c:v>0.2529612062206732</c:v>
                </c:pt>
                <c:pt idx="1025">
                  <c:v>0.2529612062206732</c:v>
                </c:pt>
                <c:pt idx="1026">
                  <c:v>0.2529612062206732</c:v>
                </c:pt>
                <c:pt idx="1027">
                  <c:v>0.2529612062206732</c:v>
                </c:pt>
                <c:pt idx="1028">
                  <c:v>0.2529612062206732</c:v>
                </c:pt>
                <c:pt idx="1029">
                  <c:v>0.2529612062206732</c:v>
                </c:pt>
                <c:pt idx="1030">
                  <c:v>0.2529612062206732</c:v>
                </c:pt>
                <c:pt idx="1031">
                  <c:v>0.2529612062206732</c:v>
                </c:pt>
                <c:pt idx="1032">
                  <c:v>0.2529612062206732</c:v>
                </c:pt>
                <c:pt idx="1033">
                  <c:v>0.2529612062206732</c:v>
                </c:pt>
                <c:pt idx="1034">
                  <c:v>0.2529612062206732</c:v>
                </c:pt>
                <c:pt idx="1035">
                  <c:v>0.2529612062206732</c:v>
                </c:pt>
                <c:pt idx="1036">
                  <c:v>0.2529612062206732</c:v>
                </c:pt>
                <c:pt idx="1037">
                  <c:v>0.2529612062206732</c:v>
                </c:pt>
                <c:pt idx="1038">
                  <c:v>0.2529612062206732</c:v>
                </c:pt>
                <c:pt idx="1039">
                  <c:v>0.2529612062206732</c:v>
                </c:pt>
                <c:pt idx="1040">
                  <c:v>0.2529612062206732</c:v>
                </c:pt>
                <c:pt idx="1041">
                  <c:v>0.2529612062206732</c:v>
                </c:pt>
                <c:pt idx="1042">
                  <c:v>0.2529612062206732</c:v>
                </c:pt>
                <c:pt idx="1043">
                  <c:v>0.2529612062206732</c:v>
                </c:pt>
                <c:pt idx="1044">
                  <c:v>0.2529612062206732</c:v>
                </c:pt>
                <c:pt idx="1045">
                  <c:v>0.2529612062206732</c:v>
                </c:pt>
                <c:pt idx="1046">
                  <c:v>0.2529612062206732</c:v>
                </c:pt>
                <c:pt idx="1047">
                  <c:v>0.2529612062206732</c:v>
                </c:pt>
                <c:pt idx="1048">
                  <c:v>0.2529612062206732</c:v>
                </c:pt>
                <c:pt idx="1049">
                  <c:v>0.2529612062206732</c:v>
                </c:pt>
                <c:pt idx="1050">
                  <c:v>0.2529612062206732</c:v>
                </c:pt>
                <c:pt idx="1051">
                  <c:v>0.2529612062206732</c:v>
                </c:pt>
                <c:pt idx="1052">
                  <c:v>0.2529612062206732</c:v>
                </c:pt>
                <c:pt idx="1053">
                  <c:v>0.2529612062206732</c:v>
                </c:pt>
                <c:pt idx="1054">
                  <c:v>0.2529612062206732</c:v>
                </c:pt>
                <c:pt idx="1055">
                  <c:v>0.2529612062206732</c:v>
                </c:pt>
                <c:pt idx="1056">
                  <c:v>0.2529612062206732</c:v>
                </c:pt>
                <c:pt idx="1057">
                  <c:v>0.2529612062206732</c:v>
                </c:pt>
                <c:pt idx="1058">
                  <c:v>0.2529612062206732</c:v>
                </c:pt>
                <c:pt idx="1059">
                  <c:v>0.2529612062206732</c:v>
                </c:pt>
                <c:pt idx="1060">
                  <c:v>0.2529612062206732</c:v>
                </c:pt>
                <c:pt idx="1061">
                  <c:v>0.2529612062206732</c:v>
                </c:pt>
                <c:pt idx="1062">
                  <c:v>0.2529612062206732</c:v>
                </c:pt>
                <c:pt idx="1063">
                  <c:v>0.2529612062206732</c:v>
                </c:pt>
                <c:pt idx="1064">
                  <c:v>0.2529612062206732</c:v>
                </c:pt>
                <c:pt idx="1065">
                  <c:v>0.2529612062206732</c:v>
                </c:pt>
                <c:pt idx="1066">
                  <c:v>0.2529612062206732</c:v>
                </c:pt>
                <c:pt idx="1067">
                  <c:v>0.2529612062206732</c:v>
                </c:pt>
                <c:pt idx="1068">
                  <c:v>0.2529612062206732</c:v>
                </c:pt>
                <c:pt idx="1069">
                  <c:v>0.2529612062206732</c:v>
                </c:pt>
                <c:pt idx="1070">
                  <c:v>0.2529612062206732</c:v>
                </c:pt>
                <c:pt idx="1071">
                  <c:v>0.2529612062206732</c:v>
                </c:pt>
                <c:pt idx="1072">
                  <c:v>0.2529612062206732</c:v>
                </c:pt>
                <c:pt idx="1073">
                  <c:v>0.2529612062206732</c:v>
                </c:pt>
                <c:pt idx="1074">
                  <c:v>0.2529612062206732</c:v>
                </c:pt>
                <c:pt idx="1075">
                  <c:v>0.2529612062206732</c:v>
                </c:pt>
                <c:pt idx="1076">
                  <c:v>0.2529612062206732</c:v>
                </c:pt>
                <c:pt idx="1077">
                  <c:v>0.2529612062206732</c:v>
                </c:pt>
                <c:pt idx="1078">
                  <c:v>0.2529612062206732</c:v>
                </c:pt>
                <c:pt idx="1079">
                  <c:v>0.2529612062206732</c:v>
                </c:pt>
                <c:pt idx="1080">
                  <c:v>0.2529612062206732</c:v>
                </c:pt>
                <c:pt idx="1081">
                  <c:v>0.2529612062206732</c:v>
                </c:pt>
                <c:pt idx="1082">
                  <c:v>0.2529612062206732</c:v>
                </c:pt>
                <c:pt idx="1083">
                  <c:v>0.2529612062206732</c:v>
                </c:pt>
                <c:pt idx="1084">
                  <c:v>0.2529612062206732</c:v>
                </c:pt>
                <c:pt idx="1085">
                  <c:v>0.2529612062206732</c:v>
                </c:pt>
                <c:pt idx="1086">
                  <c:v>0.2529612062206732</c:v>
                </c:pt>
                <c:pt idx="1087">
                  <c:v>0.2529612062206732</c:v>
                </c:pt>
                <c:pt idx="1088">
                  <c:v>0.2529612062206732</c:v>
                </c:pt>
                <c:pt idx="1089">
                  <c:v>0.2529612062206732</c:v>
                </c:pt>
                <c:pt idx="1090">
                  <c:v>0.2529612062206732</c:v>
                </c:pt>
                <c:pt idx="1091">
                  <c:v>0.2529612062206732</c:v>
                </c:pt>
                <c:pt idx="1092">
                  <c:v>0.2529612062206732</c:v>
                </c:pt>
                <c:pt idx="1093">
                  <c:v>0.2529612062206732</c:v>
                </c:pt>
                <c:pt idx="1094">
                  <c:v>0.2529612062206732</c:v>
                </c:pt>
                <c:pt idx="1095">
                  <c:v>0.2529612062206732</c:v>
                </c:pt>
                <c:pt idx="1096">
                  <c:v>0.2529612062206732</c:v>
                </c:pt>
                <c:pt idx="1097">
                  <c:v>0.2529612062206732</c:v>
                </c:pt>
                <c:pt idx="1098">
                  <c:v>0.2529612062206732</c:v>
                </c:pt>
                <c:pt idx="1099">
                  <c:v>0.2529612062206732</c:v>
                </c:pt>
                <c:pt idx="1100">
                  <c:v>0.2529612062206732</c:v>
                </c:pt>
                <c:pt idx="1101">
                  <c:v>0.2529612062206732</c:v>
                </c:pt>
                <c:pt idx="1102">
                  <c:v>0.2529612062206732</c:v>
                </c:pt>
                <c:pt idx="1103">
                  <c:v>0.2529612062206732</c:v>
                </c:pt>
                <c:pt idx="1104">
                  <c:v>0.2529612062206732</c:v>
                </c:pt>
                <c:pt idx="1105">
                  <c:v>0.2529612062206732</c:v>
                </c:pt>
                <c:pt idx="1106">
                  <c:v>0.2529612062206732</c:v>
                </c:pt>
                <c:pt idx="1107">
                  <c:v>0.2529612062206732</c:v>
                </c:pt>
                <c:pt idx="1108">
                  <c:v>0.2529612062206732</c:v>
                </c:pt>
                <c:pt idx="1109">
                  <c:v>0.2529612062206732</c:v>
                </c:pt>
                <c:pt idx="1110">
                  <c:v>0.2529612062206732</c:v>
                </c:pt>
                <c:pt idx="1111">
                  <c:v>0.2529612062206732</c:v>
                </c:pt>
                <c:pt idx="1112">
                  <c:v>0.2529612062206732</c:v>
                </c:pt>
                <c:pt idx="1113">
                  <c:v>0.2529612062206732</c:v>
                </c:pt>
                <c:pt idx="1114">
                  <c:v>0.2529612062206732</c:v>
                </c:pt>
                <c:pt idx="1115">
                  <c:v>0.2529612062206732</c:v>
                </c:pt>
                <c:pt idx="1116">
                  <c:v>0.2529612062206732</c:v>
                </c:pt>
                <c:pt idx="1117">
                  <c:v>0.2529612062206732</c:v>
                </c:pt>
                <c:pt idx="1118">
                  <c:v>0.2529612062206732</c:v>
                </c:pt>
                <c:pt idx="1119">
                  <c:v>0.2529612062206732</c:v>
                </c:pt>
                <c:pt idx="1120">
                  <c:v>0.2529612062206732</c:v>
                </c:pt>
                <c:pt idx="1121">
                  <c:v>0.2529612062206732</c:v>
                </c:pt>
                <c:pt idx="1122">
                  <c:v>0.2529612062206732</c:v>
                </c:pt>
                <c:pt idx="1123">
                  <c:v>0.2529612062206732</c:v>
                </c:pt>
                <c:pt idx="1124">
                  <c:v>0.2529612062206732</c:v>
                </c:pt>
                <c:pt idx="1125">
                  <c:v>0.2529612062206732</c:v>
                </c:pt>
                <c:pt idx="1126">
                  <c:v>0.2529612062206732</c:v>
                </c:pt>
                <c:pt idx="1127">
                  <c:v>0.2529612062206732</c:v>
                </c:pt>
                <c:pt idx="1128">
                  <c:v>0.2529612062206732</c:v>
                </c:pt>
                <c:pt idx="1129">
                  <c:v>0.2529612062206732</c:v>
                </c:pt>
                <c:pt idx="1130">
                  <c:v>0.2529612062206732</c:v>
                </c:pt>
                <c:pt idx="1131">
                  <c:v>0.2529612062206732</c:v>
                </c:pt>
                <c:pt idx="1132">
                  <c:v>0.2529612062206732</c:v>
                </c:pt>
                <c:pt idx="1133">
                  <c:v>0.2529612062206732</c:v>
                </c:pt>
                <c:pt idx="1134">
                  <c:v>0.2529612062206732</c:v>
                </c:pt>
                <c:pt idx="1135">
                  <c:v>0.2529612062206732</c:v>
                </c:pt>
                <c:pt idx="1136">
                  <c:v>0.2529612062206732</c:v>
                </c:pt>
                <c:pt idx="1137">
                  <c:v>0.2529612062206732</c:v>
                </c:pt>
                <c:pt idx="1138">
                  <c:v>0.2529612062206732</c:v>
                </c:pt>
                <c:pt idx="1139">
                  <c:v>0.2529612062206732</c:v>
                </c:pt>
                <c:pt idx="1140">
                  <c:v>0.2529612062206732</c:v>
                </c:pt>
                <c:pt idx="1141">
                  <c:v>0.2529612062206732</c:v>
                </c:pt>
                <c:pt idx="1142">
                  <c:v>0.2529612062206732</c:v>
                </c:pt>
                <c:pt idx="1143">
                  <c:v>0.2529612062206732</c:v>
                </c:pt>
                <c:pt idx="1144">
                  <c:v>0.2529612062206732</c:v>
                </c:pt>
                <c:pt idx="1145">
                  <c:v>0.2529612062206732</c:v>
                </c:pt>
                <c:pt idx="1146">
                  <c:v>0.2529612062206732</c:v>
                </c:pt>
                <c:pt idx="1147">
                  <c:v>0.2529612062206732</c:v>
                </c:pt>
                <c:pt idx="1148">
                  <c:v>0.2529612062206732</c:v>
                </c:pt>
                <c:pt idx="1149">
                  <c:v>0.2529612062206732</c:v>
                </c:pt>
                <c:pt idx="1150">
                  <c:v>0.2529612062206732</c:v>
                </c:pt>
                <c:pt idx="1151">
                  <c:v>0.2529612062206732</c:v>
                </c:pt>
                <c:pt idx="1152">
                  <c:v>0.2529612062206732</c:v>
                </c:pt>
                <c:pt idx="1153">
                  <c:v>0.2529612062206732</c:v>
                </c:pt>
                <c:pt idx="1154">
                  <c:v>0.2529612062206732</c:v>
                </c:pt>
                <c:pt idx="1155">
                  <c:v>0.2529612062206732</c:v>
                </c:pt>
                <c:pt idx="1156">
                  <c:v>0.2529612062206732</c:v>
                </c:pt>
                <c:pt idx="1157">
                  <c:v>0.2529612062206732</c:v>
                </c:pt>
                <c:pt idx="1158">
                  <c:v>0.2529612062206732</c:v>
                </c:pt>
                <c:pt idx="1159">
                  <c:v>0.2529612062206732</c:v>
                </c:pt>
                <c:pt idx="1160">
                  <c:v>0.2529612062206732</c:v>
                </c:pt>
                <c:pt idx="1161">
                  <c:v>0.2529612062206732</c:v>
                </c:pt>
                <c:pt idx="1162">
                  <c:v>0.2529612062206732</c:v>
                </c:pt>
                <c:pt idx="1163">
                  <c:v>0.2529612062206732</c:v>
                </c:pt>
                <c:pt idx="1164">
                  <c:v>0.2529612062206732</c:v>
                </c:pt>
                <c:pt idx="1165">
                  <c:v>0.2529612062206732</c:v>
                </c:pt>
                <c:pt idx="1166">
                  <c:v>0.2529612062206732</c:v>
                </c:pt>
                <c:pt idx="1167">
                  <c:v>0.2529612062206732</c:v>
                </c:pt>
                <c:pt idx="1168">
                  <c:v>0.2529612062206732</c:v>
                </c:pt>
                <c:pt idx="1169">
                  <c:v>0.2529612062206732</c:v>
                </c:pt>
                <c:pt idx="1170">
                  <c:v>0.2529612062206732</c:v>
                </c:pt>
                <c:pt idx="1171">
                  <c:v>0.2529612062206732</c:v>
                </c:pt>
                <c:pt idx="1172">
                  <c:v>0.2529612062206732</c:v>
                </c:pt>
                <c:pt idx="1173">
                  <c:v>0.2529612062206732</c:v>
                </c:pt>
                <c:pt idx="1174">
                  <c:v>0.2529612062206732</c:v>
                </c:pt>
                <c:pt idx="1175">
                  <c:v>0.2529612062206732</c:v>
                </c:pt>
                <c:pt idx="1176">
                  <c:v>0.2529612062206732</c:v>
                </c:pt>
                <c:pt idx="1177">
                  <c:v>0.2529612062206732</c:v>
                </c:pt>
                <c:pt idx="1178">
                  <c:v>0.2529612062206732</c:v>
                </c:pt>
                <c:pt idx="1179">
                  <c:v>0.2529612062206732</c:v>
                </c:pt>
                <c:pt idx="1180">
                  <c:v>0.2529612062206732</c:v>
                </c:pt>
                <c:pt idx="1181">
                  <c:v>0.2529612062206732</c:v>
                </c:pt>
                <c:pt idx="1182">
                  <c:v>0.2529612062206732</c:v>
                </c:pt>
                <c:pt idx="1183">
                  <c:v>0.2529612062206732</c:v>
                </c:pt>
                <c:pt idx="1184">
                  <c:v>0.2529612062206732</c:v>
                </c:pt>
                <c:pt idx="1185">
                  <c:v>0.2529612062206732</c:v>
                </c:pt>
                <c:pt idx="1186">
                  <c:v>0.2529612062206732</c:v>
                </c:pt>
                <c:pt idx="1187">
                  <c:v>0.2529612062206732</c:v>
                </c:pt>
                <c:pt idx="1188">
                  <c:v>0.2529612062206732</c:v>
                </c:pt>
                <c:pt idx="1189">
                  <c:v>0.2529612062206732</c:v>
                </c:pt>
                <c:pt idx="1190">
                  <c:v>0.2529612062206732</c:v>
                </c:pt>
                <c:pt idx="1191">
                  <c:v>0.2529612062206732</c:v>
                </c:pt>
                <c:pt idx="1192">
                  <c:v>0.2529612062206732</c:v>
                </c:pt>
                <c:pt idx="1193">
                  <c:v>0.2529612062206732</c:v>
                </c:pt>
                <c:pt idx="1194">
                  <c:v>0.2529612062206732</c:v>
                </c:pt>
                <c:pt idx="1195">
                  <c:v>0.2529612062206732</c:v>
                </c:pt>
                <c:pt idx="1196">
                  <c:v>0.2529612062206732</c:v>
                </c:pt>
                <c:pt idx="1197">
                  <c:v>0.2529612062206732</c:v>
                </c:pt>
                <c:pt idx="1198">
                  <c:v>0.2529612062206732</c:v>
                </c:pt>
                <c:pt idx="1199">
                  <c:v>0.2529612062206732</c:v>
                </c:pt>
                <c:pt idx="1200">
                  <c:v>0.2529612062206732</c:v>
                </c:pt>
                <c:pt idx="1201">
                  <c:v>0.2529612062206732</c:v>
                </c:pt>
                <c:pt idx="1202">
                  <c:v>0.2529612062206732</c:v>
                </c:pt>
                <c:pt idx="1203">
                  <c:v>0.2529612062206732</c:v>
                </c:pt>
                <c:pt idx="1204">
                  <c:v>0.2529612062206732</c:v>
                </c:pt>
                <c:pt idx="1205">
                  <c:v>0.2529612062206732</c:v>
                </c:pt>
                <c:pt idx="1206">
                  <c:v>0.2529612062206732</c:v>
                </c:pt>
                <c:pt idx="1207">
                  <c:v>0.2529612062206732</c:v>
                </c:pt>
                <c:pt idx="1208">
                  <c:v>0.2529612062206732</c:v>
                </c:pt>
                <c:pt idx="1209">
                  <c:v>0.2529612062206732</c:v>
                </c:pt>
                <c:pt idx="1210">
                  <c:v>0.2529612062206732</c:v>
                </c:pt>
                <c:pt idx="1211">
                  <c:v>0.2529612062206732</c:v>
                </c:pt>
                <c:pt idx="1212">
                  <c:v>0.2529612062206732</c:v>
                </c:pt>
                <c:pt idx="1213">
                  <c:v>0.2529612062206732</c:v>
                </c:pt>
                <c:pt idx="1214">
                  <c:v>0.2529612062206732</c:v>
                </c:pt>
                <c:pt idx="1215">
                  <c:v>0.2529612062206732</c:v>
                </c:pt>
                <c:pt idx="1216">
                  <c:v>0.2529612062206732</c:v>
                </c:pt>
                <c:pt idx="1217">
                  <c:v>0.2529612062206732</c:v>
                </c:pt>
                <c:pt idx="1218">
                  <c:v>0.2529612062206732</c:v>
                </c:pt>
                <c:pt idx="1219">
                  <c:v>0.2529612062206732</c:v>
                </c:pt>
                <c:pt idx="1220">
                  <c:v>0.2529612062206732</c:v>
                </c:pt>
                <c:pt idx="1221">
                  <c:v>0.2529612062206732</c:v>
                </c:pt>
                <c:pt idx="1222">
                  <c:v>0.2529612062206732</c:v>
                </c:pt>
                <c:pt idx="1223">
                  <c:v>0.2529612062206732</c:v>
                </c:pt>
                <c:pt idx="1224">
                  <c:v>0.2529612062206732</c:v>
                </c:pt>
                <c:pt idx="1225">
                  <c:v>0.2529612062206732</c:v>
                </c:pt>
                <c:pt idx="1226">
                  <c:v>0.2529612062206732</c:v>
                </c:pt>
                <c:pt idx="1227">
                  <c:v>0.2529612062206732</c:v>
                </c:pt>
                <c:pt idx="1228">
                  <c:v>0.2529612062206732</c:v>
                </c:pt>
                <c:pt idx="1229">
                  <c:v>0.2529612062206732</c:v>
                </c:pt>
                <c:pt idx="1230">
                  <c:v>0.2529612062206732</c:v>
                </c:pt>
                <c:pt idx="1231">
                  <c:v>0.2529612062206732</c:v>
                </c:pt>
                <c:pt idx="1232">
                  <c:v>0.2529612062206732</c:v>
                </c:pt>
                <c:pt idx="1233">
                  <c:v>0.2529612062206732</c:v>
                </c:pt>
                <c:pt idx="1234">
                  <c:v>0.2529612062206732</c:v>
                </c:pt>
                <c:pt idx="1235">
                  <c:v>0.2529612062206732</c:v>
                </c:pt>
                <c:pt idx="1236">
                  <c:v>0.2529612062206732</c:v>
                </c:pt>
                <c:pt idx="1237">
                  <c:v>0.2529612062206732</c:v>
                </c:pt>
                <c:pt idx="1238">
                  <c:v>0.2529612062206732</c:v>
                </c:pt>
                <c:pt idx="1239">
                  <c:v>0.2529612062206732</c:v>
                </c:pt>
                <c:pt idx="1240">
                  <c:v>0.2529612062206732</c:v>
                </c:pt>
                <c:pt idx="1241">
                  <c:v>0.2529612062206732</c:v>
                </c:pt>
                <c:pt idx="1242">
                  <c:v>0.2529612062206732</c:v>
                </c:pt>
                <c:pt idx="1243">
                  <c:v>0.2529612062206732</c:v>
                </c:pt>
                <c:pt idx="1244">
                  <c:v>0.2529612062206732</c:v>
                </c:pt>
                <c:pt idx="1245">
                  <c:v>0.2529612062206732</c:v>
                </c:pt>
                <c:pt idx="1246">
                  <c:v>0.2529612062206732</c:v>
                </c:pt>
                <c:pt idx="1247">
                  <c:v>0.2529612062206732</c:v>
                </c:pt>
                <c:pt idx="1248">
                  <c:v>0.2529612062206732</c:v>
                </c:pt>
                <c:pt idx="1249">
                  <c:v>0.2529612062206732</c:v>
                </c:pt>
                <c:pt idx="1250">
                  <c:v>0.2529612062206732</c:v>
                </c:pt>
                <c:pt idx="1251">
                  <c:v>0.2529612062206732</c:v>
                </c:pt>
                <c:pt idx="1252">
                  <c:v>0.2529612062206732</c:v>
                </c:pt>
                <c:pt idx="1253">
                  <c:v>0.2529612062206732</c:v>
                </c:pt>
                <c:pt idx="1254">
                  <c:v>0.2529612062206732</c:v>
                </c:pt>
                <c:pt idx="1255">
                  <c:v>0.2529612062206732</c:v>
                </c:pt>
                <c:pt idx="1256">
                  <c:v>0.2529612062206732</c:v>
                </c:pt>
                <c:pt idx="1257">
                  <c:v>0.2529612062206732</c:v>
                </c:pt>
                <c:pt idx="1258">
                  <c:v>0.2529612062206732</c:v>
                </c:pt>
                <c:pt idx="1259">
                  <c:v>0.2529612062206732</c:v>
                </c:pt>
                <c:pt idx="1260">
                  <c:v>0.2529612062206732</c:v>
                </c:pt>
                <c:pt idx="1261">
                  <c:v>0.2529612062206732</c:v>
                </c:pt>
                <c:pt idx="1262">
                  <c:v>0.2529612062206732</c:v>
                </c:pt>
                <c:pt idx="1263">
                  <c:v>0.2529612062206732</c:v>
                </c:pt>
                <c:pt idx="1264">
                  <c:v>0.2529612062206732</c:v>
                </c:pt>
                <c:pt idx="1265">
                  <c:v>0.2529612062206732</c:v>
                </c:pt>
                <c:pt idx="1266">
                  <c:v>0.2529612062206732</c:v>
                </c:pt>
                <c:pt idx="1267">
                  <c:v>0.2529612062206732</c:v>
                </c:pt>
                <c:pt idx="1268">
                  <c:v>0.2529612062206732</c:v>
                </c:pt>
                <c:pt idx="1269">
                  <c:v>0.2529612062206732</c:v>
                </c:pt>
                <c:pt idx="1270">
                  <c:v>0.2529612062206732</c:v>
                </c:pt>
                <c:pt idx="1271">
                  <c:v>0.2529612062206732</c:v>
                </c:pt>
                <c:pt idx="1272">
                  <c:v>0.2529612062206732</c:v>
                </c:pt>
                <c:pt idx="1273">
                  <c:v>0.2529612062206732</c:v>
                </c:pt>
                <c:pt idx="1274">
                  <c:v>0.2529612062206732</c:v>
                </c:pt>
                <c:pt idx="1275">
                  <c:v>0.2529612062206732</c:v>
                </c:pt>
                <c:pt idx="1276">
                  <c:v>0.2529612062206732</c:v>
                </c:pt>
                <c:pt idx="1277">
                  <c:v>0.2529612062206732</c:v>
                </c:pt>
                <c:pt idx="1278">
                  <c:v>0.2529612062206732</c:v>
                </c:pt>
                <c:pt idx="1279">
                  <c:v>0.2529612062206732</c:v>
                </c:pt>
                <c:pt idx="1280">
                  <c:v>0.2529612062206732</c:v>
                </c:pt>
                <c:pt idx="1281">
                  <c:v>0.2529612062206732</c:v>
                </c:pt>
                <c:pt idx="1282">
                  <c:v>0.2529612062206732</c:v>
                </c:pt>
                <c:pt idx="1283">
                  <c:v>0.2529612062206732</c:v>
                </c:pt>
                <c:pt idx="1284">
                  <c:v>0.2529612062206732</c:v>
                </c:pt>
                <c:pt idx="1285">
                  <c:v>0.2529612062206732</c:v>
                </c:pt>
                <c:pt idx="1286">
                  <c:v>0.2529612062206732</c:v>
                </c:pt>
                <c:pt idx="1287">
                  <c:v>0.2529612062206732</c:v>
                </c:pt>
                <c:pt idx="1288">
                  <c:v>0.2529612062206732</c:v>
                </c:pt>
                <c:pt idx="1289">
                  <c:v>0.2529612062206732</c:v>
                </c:pt>
                <c:pt idx="1290">
                  <c:v>0.2529612062206732</c:v>
                </c:pt>
                <c:pt idx="1291">
                  <c:v>0.2529612062206732</c:v>
                </c:pt>
                <c:pt idx="1292">
                  <c:v>0.2529612062206732</c:v>
                </c:pt>
                <c:pt idx="1293">
                  <c:v>0.2529612062206732</c:v>
                </c:pt>
                <c:pt idx="1294">
                  <c:v>0.2529612062206732</c:v>
                </c:pt>
                <c:pt idx="1295">
                  <c:v>0.2529612062206732</c:v>
                </c:pt>
                <c:pt idx="1296">
                  <c:v>0.2529612062206732</c:v>
                </c:pt>
                <c:pt idx="1297">
                  <c:v>0.2529612062206732</c:v>
                </c:pt>
                <c:pt idx="1298">
                  <c:v>0.2529612062206732</c:v>
                </c:pt>
                <c:pt idx="1299">
                  <c:v>0.2529612062206732</c:v>
                </c:pt>
                <c:pt idx="1300">
                  <c:v>0.2529612062206732</c:v>
                </c:pt>
                <c:pt idx="1301">
                  <c:v>0.2529612062206732</c:v>
                </c:pt>
                <c:pt idx="1302">
                  <c:v>0.2529612062206732</c:v>
                </c:pt>
                <c:pt idx="1303">
                  <c:v>0.2529612062206732</c:v>
                </c:pt>
                <c:pt idx="1304">
                  <c:v>0.2529612062206732</c:v>
                </c:pt>
                <c:pt idx="1305">
                  <c:v>0.2529612062206732</c:v>
                </c:pt>
                <c:pt idx="1306">
                  <c:v>0.2529612062206732</c:v>
                </c:pt>
                <c:pt idx="1307">
                  <c:v>0.2529612062206732</c:v>
                </c:pt>
                <c:pt idx="1308">
                  <c:v>0.2529612062206732</c:v>
                </c:pt>
                <c:pt idx="1309">
                  <c:v>0.2529612062206732</c:v>
                </c:pt>
                <c:pt idx="1310">
                  <c:v>0.2529612062206732</c:v>
                </c:pt>
                <c:pt idx="1311">
                  <c:v>0.2529612062206732</c:v>
                </c:pt>
                <c:pt idx="1312">
                  <c:v>0.2529612062206732</c:v>
                </c:pt>
                <c:pt idx="1313">
                  <c:v>0.2529612062206732</c:v>
                </c:pt>
                <c:pt idx="1314">
                  <c:v>0.2529612062206732</c:v>
                </c:pt>
                <c:pt idx="1315">
                  <c:v>0.2529612062206732</c:v>
                </c:pt>
                <c:pt idx="1316">
                  <c:v>0.2529612062206732</c:v>
                </c:pt>
                <c:pt idx="1317">
                  <c:v>0.2529612062206732</c:v>
                </c:pt>
                <c:pt idx="1318">
                  <c:v>0.2529612062206732</c:v>
                </c:pt>
                <c:pt idx="1319">
                  <c:v>0.2529612062206732</c:v>
                </c:pt>
                <c:pt idx="1320">
                  <c:v>0.2529612062206732</c:v>
                </c:pt>
                <c:pt idx="1321">
                  <c:v>0.2529612062206732</c:v>
                </c:pt>
                <c:pt idx="1322">
                  <c:v>0.2529612062206732</c:v>
                </c:pt>
                <c:pt idx="1323">
                  <c:v>0.2529612062206732</c:v>
                </c:pt>
                <c:pt idx="1324">
                  <c:v>0.2529612062206732</c:v>
                </c:pt>
                <c:pt idx="1325">
                  <c:v>0.2529612062206732</c:v>
                </c:pt>
                <c:pt idx="1326">
                  <c:v>0.2529612062206732</c:v>
                </c:pt>
                <c:pt idx="1327">
                  <c:v>0.2529612062206732</c:v>
                </c:pt>
                <c:pt idx="1328">
                  <c:v>0.2529612062206732</c:v>
                </c:pt>
                <c:pt idx="1329">
                  <c:v>0.2529612062206732</c:v>
                </c:pt>
                <c:pt idx="1330">
                  <c:v>0.2529612062206732</c:v>
                </c:pt>
                <c:pt idx="1331">
                  <c:v>0.2529612062206732</c:v>
                </c:pt>
                <c:pt idx="1332">
                  <c:v>0.2529612062206732</c:v>
                </c:pt>
                <c:pt idx="1333">
                  <c:v>0.2529612062206732</c:v>
                </c:pt>
                <c:pt idx="1334">
                  <c:v>0.2529612062206732</c:v>
                </c:pt>
                <c:pt idx="1335">
                  <c:v>0.2529612062206732</c:v>
                </c:pt>
                <c:pt idx="1336">
                  <c:v>0.2529612062206732</c:v>
                </c:pt>
                <c:pt idx="1337">
                  <c:v>0.2529612062206732</c:v>
                </c:pt>
                <c:pt idx="1338">
                  <c:v>0.2529612062206732</c:v>
                </c:pt>
                <c:pt idx="1339">
                  <c:v>0.2529612062206732</c:v>
                </c:pt>
                <c:pt idx="1340">
                  <c:v>0.2529612062206732</c:v>
                </c:pt>
                <c:pt idx="1341">
                  <c:v>0.2529612062206732</c:v>
                </c:pt>
                <c:pt idx="1342">
                  <c:v>0.2529612062206732</c:v>
                </c:pt>
                <c:pt idx="1343">
                  <c:v>0.2529612062206732</c:v>
                </c:pt>
                <c:pt idx="1344">
                  <c:v>0.2529612062206732</c:v>
                </c:pt>
                <c:pt idx="1345">
                  <c:v>0.2529612062206732</c:v>
                </c:pt>
                <c:pt idx="1346">
                  <c:v>0.2529612062206732</c:v>
                </c:pt>
                <c:pt idx="1347">
                  <c:v>0.2529612062206732</c:v>
                </c:pt>
                <c:pt idx="1348">
                  <c:v>0.2529612062206732</c:v>
                </c:pt>
                <c:pt idx="1349">
                  <c:v>0.2529612062206732</c:v>
                </c:pt>
                <c:pt idx="1350">
                  <c:v>0.2529612062206732</c:v>
                </c:pt>
                <c:pt idx="1351">
                  <c:v>0.2529612062206732</c:v>
                </c:pt>
                <c:pt idx="1352">
                  <c:v>0.2529612062206732</c:v>
                </c:pt>
                <c:pt idx="1353">
                  <c:v>0.2529612062206732</c:v>
                </c:pt>
                <c:pt idx="1354">
                  <c:v>0.2529612062206732</c:v>
                </c:pt>
                <c:pt idx="1355">
                  <c:v>0.2529612062206732</c:v>
                </c:pt>
                <c:pt idx="1356">
                  <c:v>0.2529612062206732</c:v>
                </c:pt>
                <c:pt idx="1357">
                  <c:v>0.2529612062206732</c:v>
                </c:pt>
                <c:pt idx="1358">
                  <c:v>0.2529612062206732</c:v>
                </c:pt>
                <c:pt idx="1359">
                  <c:v>0.2529612062206732</c:v>
                </c:pt>
                <c:pt idx="1360">
                  <c:v>0.2529612062206732</c:v>
                </c:pt>
                <c:pt idx="1361">
                  <c:v>0.2529612062206732</c:v>
                </c:pt>
                <c:pt idx="1362">
                  <c:v>0.2529612062206732</c:v>
                </c:pt>
                <c:pt idx="1363">
                  <c:v>0.2529612062206732</c:v>
                </c:pt>
                <c:pt idx="1364">
                  <c:v>0.2529612062206732</c:v>
                </c:pt>
                <c:pt idx="1365">
                  <c:v>0.2529612062206732</c:v>
                </c:pt>
                <c:pt idx="1366">
                  <c:v>0.2529612062206732</c:v>
                </c:pt>
                <c:pt idx="1367">
                  <c:v>0.2529612062206732</c:v>
                </c:pt>
                <c:pt idx="1368">
                  <c:v>0.2529612062206732</c:v>
                </c:pt>
                <c:pt idx="1369">
                  <c:v>0.2529612062206732</c:v>
                </c:pt>
                <c:pt idx="1370">
                  <c:v>0.2529612062206732</c:v>
                </c:pt>
                <c:pt idx="1371">
                  <c:v>0.2529612062206732</c:v>
                </c:pt>
                <c:pt idx="1372">
                  <c:v>0.2529612062206732</c:v>
                </c:pt>
                <c:pt idx="1373">
                  <c:v>0.2529612062206732</c:v>
                </c:pt>
                <c:pt idx="1374">
                  <c:v>0.2529612062206732</c:v>
                </c:pt>
                <c:pt idx="1375">
                  <c:v>0.2529612062206732</c:v>
                </c:pt>
                <c:pt idx="1376">
                  <c:v>0.2529612062206732</c:v>
                </c:pt>
                <c:pt idx="1377">
                  <c:v>0.2529612062206732</c:v>
                </c:pt>
                <c:pt idx="1378">
                  <c:v>0.2529612062206732</c:v>
                </c:pt>
                <c:pt idx="1379">
                  <c:v>0.2529612062206732</c:v>
                </c:pt>
                <c:pt idx="1380">
                  <c:v>0.2529612062206732</c:v>
                </c:pt>
                <c:pt idx="1381">
                  <c:v>0.2529612062206732</c:v>
                </c:pt>
                <c:pt idx="1382">
                  <c:v>0.2529612062206732</c:v>
                </c:pt>
                <c:pt idx="1383">
                  <c:v>0.2529612062206732</c:v>
                </c:pt>
                <c:pt idx="1384">
                  <c:v>0.2529612062206732</c:v>
                </c:pt>
                <c:pt idx="1385">
                  <c:v>0.2529612062206732</c:v>
                </c:pt>
                <c:pt idx="1386">
                  <c:v>0.2529612062206732</c:v>
                </c:pt>
                <c:pt idx="1387">
                  <c:v>0.2529612062206732</c:v>
                </c:pt>
                <c:pt idx="1388">
                  <c:v>0.2529612062206732</c:v>
                </c:pt>
                <c:pt idx="1389">
                  <c:v>0.2529612062206732</c:v>
                </c:pt>
                <c:pt idx="1390">
                  <c:v>0.2529612062206732</c:v>
                </c:pt>
                <c:pt idx="1391">
                  <c:v>0.2529612062206732</c:v>
                </c:pt>
                <c:pt idx="1392">
                  <c:v>0.2529612062206732</c:v>
                </c:pt>
                <c:pt idx="1393">
                  <c:v>0.2529612062206732</c:v>
                </c:pt>
                <c:pt idx="1394">
                  <c:v>0.2529612062206732</c:v>
                </c:pt>
                <c:pt idx="1395">
                  <c:v>0.2529612062206732</c:v>
                </c:pt>
                <c:pt idx="1396">
                  <c:v>0.2529612062206732</c:v>
                </c:pt>
                <c:pt idx="1397">
                  <c:v>0.2529612062206732</c:v>
                </c:pt>
                <c:pt idx="1398">
                  <c:v>0.2529612062206732</c:v>
                </c:pt>
                <c:pt idx="1399">
                  <c:v>0.2529612062206732</c:v>
                </c:pt>
                <c:pt idx="1400">
                  <c:v>0.2529612062206732</c:v>
                </c:pt>
                <c:pt idx="1401">
                  <c:v>0.2529612062206732</c:v>
                </c:pt>
                <c:pt idx="1402">
                  <c:v>0.2529612062206732</c:v>
                </c:pt>
                <c:pt idx="1403">
                  <c:v>0.2529612062206732</c:v>
                </c:pt>
                <c:pt idx="1404">
                  <c:v>0.2529612062206732</c:v>
                </c:pt>
                <c:pt idx="1405">
                  <c:v>0.2529612062206732</c:v>
                </c:pt>
                <c:pt idx="1406">
                  <c:v>0.2529612062206732</c:v>
                </c:pt>
                <c:pt idx="1407">
                  <c:v>0.2529612062206732</c:v>
                </c:pt>
                <c:pt idx="1408">
                  <c:v>0.2529612062206732</c:v>
                </c:pt>
                <c:pt idx="1409">
                  <c:v>0.2529612062206732</c:v>
                </c:pt>
                <c:pt idx="1410">
                  <c:v>0.2529612062206732</c:v>
                </c:pt>
                <c:pt idx="1411">
                  <c:v>0.2529612062206732</c:v>
                </c:pt>
                <c:pt idx="1412">
                  <c:v>0.2529612062206732</c:v>
                </c:pt>
                <c:pt idx="1413">
                  <c:v>0.2529612062206732</c:v>
                </c:pt>
                <c:pt idx="1414">
                  <c:v>0.2529612062206732</c:v>
                </c:pt>
                <c:pt idx="1415">
                  <c:v>0.2529612062206732</c:v>
                </c:pt>
                <c:pt idx="1416">
                  <c:v>0.2529612062206732</c:v>
                </c:pt>
                <c:pt idx="1417">
                  <c:v>0.2529612062206732</c:v>
                </c:pt>
                <c:pt idx="1418">
                  <c:v>0.2529612062206732</c:v>
                </c:pt>
                <c:pt idx="1419">
                  <c:v>0.2529612062206732</c:v>
                </c:pt>
                <c:pt idx="1420">
                  <c:v>0.2529612062206732</c:v>
                </c:pt>
                <c:pt idx="1421">
                  <c:v>0.2529612062206732</c:v>
                </c:pt>
                <c:pt idx="1422">
                  <c:v>0.2529612062206732</c:v>
                </c:pt>
                <c:pt idx="1423">
                  <c:v>0.2529612062206732</c:v>
                </c:pt>
                <c:pt idx="1424">
                  <c:v>0.2529612062206732</c:v>
                </c:pt>
                <c:pt idx="1425">
                  <c:v>0.2529612062206732</c:v>
                </c:pt>
                <c:pt idx="1426">
                  <c:v>0.2529612062206732</c:v>
                </c:pt>
                <c:pt idx="1427">
                  <c:v>0.2529612062206732</c:v>
                </c:pt>
                <c:pt idx="1428">
                  <c:v>0.2529612062206732</c:v>
                </c:pt>
                <c:pt idx="1429">
                  <c:v>0.2529612062206732</c:v>
                </c:pt>
                <c:pt idx="1430">
                  <c:v>0.2529612062206732</c:v>
                </c:pt>
                <c:pt idx="1431">
                  <c:v>0.2529612062206732</c:v>
                </c:pt>
                <c:pt idx="1432">
                  <c:v>0.2529612062206732</c:v>
                </c:pt>
                <c:pt idx="1433">
                  <c:v>0.2529612062206732</c:v>
                </c:pt>
                <c:pt idx="1434">
                  <c:v>0.2529612062206732</c:v>
                </c:pt>
                <c:pt idx="1435">
                  <c:v>0.2529612062206732</c:v>
                </c:pt>
                <c:pt idx="1436">
                  <c:v>0.2529612062206732</c:v>
                </c:pt>
                <c:pt idx="1437">
                  <c:v>0.2529612062206732</c:v>
                </c:pt>
                <c:pt idx="1438">
                  <c:v>0.2529612062206732</c:v>
                </c:pt>
                <c:pt idx="1439">
                  <c:v>0.2529612062206732</c:v>
                </c:pt>
                <c:pt idx="1440">
                  <c:v>0.2529612062206732</c:v>
                </c:pt>
                <c:pt idx="1441">
                  <c:v>0.2529612062206732</c:v>
                </c:pt>
                <c:pt idx="1442">
                  <c:v>0.2529612062206732</c:v>
                </c:pt>
                <c:pt idx="1443">
                  <c:v>0.2529612062206732</c:v>
                </c:pt>
                <c:pt idx="1444">
                  <c:v>0.2529612062206732</c:v>
                </c:pt>
                <c:pt idx="1445">
                  <c:v>0.2529612062206732</c:v>
                </c:pt>
                <c:pt idx="1446">
                  <c:v>0.2529612062206732</c:v>
                </c:pt>
                <c:pt idx="1447">
                  <c:v>0.2529612062206732</c:v>
                </c:pt>
                <c:pt idx="1448">
                  <c:v>0.2529612062206732</c:v>
                </c:pt>
                <c:pt idx="1449">
                  <c:v>0.2529612062206732</c:v>
                </c:pt>
                <c:pt idx="1450">
                  <c:v>0.2529612062206732</c:v>
                </c:pt>
                <c:pt idx="1451">
                  <c:v>0.2529612062206732</c:v>
                </c:pt>
                <c:pt idx="1452">
                  <c:v>0.2529612062206732</c:v>
                </c:pt>
                <c:pt idx="1453">
                  <c:v>0.2529612062206732</c:v>
                </c:pt>
                <c:pt idx="1454">
                  <c:v>0.2529612062206732</c:v>
                </c:pt>
                <c:pt idx="1455">
                  <c:v>0.2529612062206732</c:v>
                </c:pt>
                <c:pt idx="1456">
                  <c:v>0.2529612062206732</c:v>
                </c:pt>
                <c:pt idx="1457">
                  <c:v>0.2529612062206732</c:v>
                </c:pt>
                <c:pt idx="1458">
                  <c:v>0.2529612062206732</c:v>
                </c:pt>
                <c:pt idx="1459">
                  <c:v>0.2529612062206732</c:v>
                </c:pt>
                <c:pt idx="1460">
                  <c:v>0.2529612062206732</c:v>
                </c:pt>
                <c:pt idx="1461">
                  <c:v>0.2529612062206732</c:v>
                </c:pt>
                <c:pt idx="1462">
                  <c:v>0.2529612062206732</c:v>
                </c:pt>
                <c:pt idx="1463">
                  <c:v>0.2529612062206732</c:v>
                </c:pt>
                <c:pt idx="1464">
                  <c:v>0.2529612062206732</c:v>
                </c:pt>
                <c:pt idx="1465">
                  <c:v>0.2529612062206732</c:v>
                </c:pt>
                <c:pt idx="1466">
                  <c:v>0.2529612062206732</c:v>
                </c:pt>
                <c:pt idx="1467">
                  <c:v>0.2529612062206732</c:v>
                </c:pt>
                <c:pt idx="1468">
                  <c:v>0.2529612062206732</c:v>
                </c:pt>
                <c:pt idx="1469">
                  <c:v>0.2529612062206732</c:v>
                </c:pt>
                <c:pt idx="1470">
                  <c:v>0.2529612062206732</c:v>
                </c:pt>
                <c:pt idx="1471">
                  <c:v>0.2529612062206732</c:v>
                </c:pt>
                <c:pt idx="1472">
                  <c:v>0.2529612062206732</c:v>
                </c:pt>
                <c:pt idx="1473">
                  <c:v>0.2529612062206732</c:v>
                </c:pt>
                <c:pt idx="1474">
                  <c:v>0.2529612062206732</c:v>
                </c:pt>
                <c:pt idx="1475">
                  <c:v>0.2529612062206732</c:v>
                </c:pt>
                <c:pt idx="1476">
                  <c:v>0.2529612062206732</c:v>
                </c:pt>
                <c:pt idx="1477">
                  <c:v>0.2529612062206732</c:v>
                </c:pt>
                <c:pt idx="1478">
                  <c:v>0.2529612062206732</c:v>
                </c:pt>
                <c:pt idx="1479">
                  <c:v>0.2529612062206732</c:v>
                </c:pt>
                <c:pt idx="1480">
                  <c:v>0.2529612062206732</c:v>
                </c:pt>
                <c:pt idx="1481">
                  <c:v>0.2529612062206732</c:v>
                </c:pt>
                <c:pt idx="1482">
                  <c:v>0.2529612062206732</c:v>
                </c:pt>
                <c:pt idx="1483">
                  <c:v>0.2529612062206732</c:v>
                </c:pt>
                <c:pt idx="1484">
                  <c:v>0.2529612062206732</c:v>
                </c:pt>
                <c:pt idx="1485">
                  <c:v>0.2529612062206732</c:v>
                </c:pt>
                <c:pt idx="1486">
                  <c:v>0.2529612062206732</c:v>
                </c:pt>
                <c:pt idx="1487">
                  <c:v>0.2529612062206732</c:v>
                </c:pt>
                <c:pt idx="1488">
                  <c:v>0.2529612062206732</c:v>
                </c:pt>
                <c:pt idx="1489">
                  <c:v>0.2529612062206732</c:v>
                </c:pt>
                <c:pt idx="1490">
                  <c:v>0.2529612062206732</c:v>
                </c:pt>
                <c:pt idx="1491">
                  <c:v>0.2529612062206732</c:v>
                </c:pt>
                <c:pt idx="1492">
                  <c:v>0.2529612062206732</c:v>
                </c:pt>
                <c:pt idx="1493">
                  <c:v>0.2529612062206732</c:v>
                </c:pt>
                <c:pt idx="1494">
                  <c:v>0.2529612062206732</c:v>
                </c:pt>
                <c:pt idx="1495">
                  <c:v>0.2529612062206732</c:v>
                </c:pt>
                <c:pt idx="1496">
                  <c:v>0.2529612062206732</c:v>
                </c:pt>
                <c:pt idx="1497">
                  <c:v>0.2529612062206732</c:v>
                </c:pt>
                <c:pt idx="1498">
                  <c:v>0.2529612062206732</c:v>
                </c:pt>
                <c:pt idx="1499">
                  <c:v>0.2529612062206732</c:v>
                </c:pt>
                <c:pt idx="1500">
                  <c:v>0.2529612062206732</c:v>
                </c:pt>
                <c:pt idx="1501">
                  <c:v>0.2529612062206732</c:v>
                </c:pt>
                <c:pt idx="1502">
                  <c:v>0.2529612062206732</c:v>
                </c:pt>
                <c:pt idx="1503">
                  <c:v>0.2529612062206732</c:v>
                </c:pt>
                <c:pt idx="1504">
                  <c:v>0.2529612062206732</c:v>
                </c:pt>
                <c:pt idx="1505">
                  <c:v>0.2529612062206732</c:v>
                </c:pt>
                <c:pt idx="1506">
                  <c:v>0.2529612062206732</c:v>
                </c:pt>
                <c:pt idx="1507">
                  <c:v>0.2529612062206732</c:v>
                </c:pt>
                <c:pt idx="1508">
                  <c:v>0.2529612062206732</c:v>
                </c:pt>
                <c:pt idx="1509">
                  <c:v>0.2529612062206732</c:v>
                </c:pt>
                <c:pt idx="1510">
                  <c:v>0.2529612062206732</c:v>
                </c:pt>
                <c:pt idx="1511">
                  <c:v>0.2529612062206732</c:v>
                </c:pt>
                <c:pt idx="1512">
                  <c:v>0.2529612062206732</c:v>
                </c:pt>
                <c:pt idx="1513">
                  <c:v>0.2529612062206732</c:v>
                </c:pt>
                <c:pt idx="1514">
                  <c:v>0.2529612062206732</c:v>
                </c:pt>
                <c:pt idx="1515">
                  <c:v>0.2529612062206732</c:v>
                </c:pt>
                <c:pt idx="1516">
                  <c:v>0.2529612062206732</c:v>
                </c:pt>
                <c:pt idx="1517">
                  <c:v>0.2529612062206732</c:v>
                </c:pt>
                <c:pt idx="1518">
                  <c:v>0.2529612062206732</c:v>
                </c:pt>
                <c:pt idx="1519">
                  <c:v>0.2529612062206732</c:v>
                </c:pt>
                <c:pt idx="1520">
                  <c:v>0.2529612062206732</c:v>
                </c:pt>
                <c:pt idx="1521">
                  <c:v>0.2529612062206732</c:v>
                </c:pt>
                <c:pt idx="1522">
                  <c:v>0.2529612062206732</c:v>
                </c:pt>
                <c:pt idx="1523">
                  <c:v>0.2529612062206732</c:v>
                </c:pt>
                <c:pt idx="1524">
                  <c:v>0.2529612062206732</c:v>
                </c:pt>
                <c:pt idx="1525">
                  <c:v>0.2529612062206732</c:v>
                </c:pt>
                <c:pt idx="1526">
                  <c:v>0.2529612062206732</c:v>
                </c:pt>
                <c:pt idx="1527">
                  <c:v>0.2529612062206732</c:v>
                </c:pt>
                <c:pt idx="1528">
                  <c:v>0.2529612062206732</c:v>
                </c:pt>
                <c:pt idx="1529">
                  <c:v>0.2529612062206732</c:v>
                </c:pt>
                <c:pt idx="1530">
                  <c:v>0.2529612062206732</c:v>
                </c:pt>
                <c:pt idx="1531">
                  <c:v>0.2529612062206732</c:v>
                </c:pt>
                <c:pt idx="1532">
                  <c:v>0.2529612062206732</c:v>
                </c:pt>
                <c:pt idx="1533">
                  <c:v>0.2529612062206732</c:v>
                </c:pt>
                <c:pt idx="1534">
                  <c:v>0.2529612062206732</c:v>
                </c:pt>
                <c:pt idx="1535">
                  <c:v>0.2529612062206732</c:v>
                </c:pt>
                <c:pt idx="1536">
                  <c:v>0.2529612062206732</c:v>
                </c:pt>
                <c:pt idx="1537">
                  <c:v>0.2529612062206732</c:v>
                </c:pt>
                <c:pt idx="1538">
                  <c:v>0.2529612062206732</c:v>
                </c:pt>
                <c:pt idx="1539">
                  <c:v>0.2529612062206732</c:v>
                </c:pt>
                <c:pt idx="1540">
                  <c:v>0.2529612062206732</c:v>
                </c:pt>
                <c:pt idx="1541">
                  <c:v>0.2529612062206732</c:v>
                </c:pt>
                <c:pt idx="1542">
                  <c:v>0.2529612062206732</c:v>
                </c:pt>
                <c:pt idx="1543">
                  <c:v>0.2529612062206732</c:v>
                </c:pt>
                <c:pt idx="1544">
                  <c:v>0.2529612062206732</c:v>
                </c:pt>
                <c:pt idx="1545">
                  <c:v>0.2529612062206732</c:v>
                </c:pt>
                <c:pt idx="1546">
                  <c:v>0.2529612062206732</c:v>
                </c:pt>
                <c:pt idx="1547">
                  <c:v>0.2529612062206732</c:v>
                </c:pt>
                <c:pt idx="1548">
                  <c:v>0.2529612062206732</c:v>
                </c:pt>
                <c:pt idx="1549">
                  <c:v>0.2529612062206732</c:v>
                </c:pt>
                <c:pt idx="1550">
                  <c:v>0.2529612062206732</c:v>
                </c:pt>
                <c:pt idx="1551">
                  <c:v>0.2529612062206732</c:v>
                </c:pt>
                <c:pt idx="1552">
                  <c:v>0.2529612062206732</c:v>
                </c:pt>
                <c:pt idx="1553">
                  <c:v>0.2529612062206732</c:v>
                </c:pt>
                <c:pt idx="1554">
                  <c:v>0.2529612062206732</c:v>
                </c:pt>
                <c:pt idx="1555">
                  <c:v>0.2529612062206732</c:v>
                </c:pt>
                <c:pt idx="1556">
                  <c:v>0.2529612062206732</c:v>
                </c:pt>
                <c:pt idx="1557">
                  <c:v>0.2529612062206732</c:v>
                </c:pt>
                <c:pt idx="1558">
                  <c:v>0.2529612062206732</c:v>
                </c:pt>
                <c:pt idx="1559">
                  <c:v>0.2529612062206732</c:v>
                </c:pt>
                <c:pt idx="1560">
                  <c:v>0.2529612062206732</c:v>
                </c:pt>
                <c:pt idx="1561">
                  <c:v>0.2529612062206732</c:v>
                </c:pt>
                <c:pt idx="1562">
                  <c:v>0.2529612062206732</c:v>
                </c:pt>
                <c:pt idx="1563">
                  <c:v>0.2529612062206732</c:v>
                </c:pt>
                <c:pt idx="1564">
                  <c:v>0.2529612062206732</c:v>
                </c:pt>
                <c:pt idx="1565">
                  <c:v>0.2529612062206732</c:v>
                </c:pt>
                <c:pt idx="1566">
                  <c:v>0.2529612062206732</c:v>
                </c:pt>
                <c:pt idx="1567">
                  <c:v>0.2529612062206732</c:v>
                </c:pt>
                <c:pt idx="1568">
                  <c:v>0.2529612062206732</c:v>
                </c:pt>
                <c:pt idx="1569">
                  <c:v>0.2529612062206732</c:v>
                </c:pt>
                <c:pt idx="1570">
                  <c:v>0.2529612062206732</c:v>
                </c:pt>
                <c:pt idx="1571">
                  <c:v>0.2529612062206732</c:v>
                </c:pt>
                <c:pt idx="1572">
                  <c:v>0.2529612062206732</c:v>
                </c:pt>
                <c:pt idx="1573">
                  <c:v>0.2529612062206732</c:v>
                </c:pt>
                <c:pt idx="1574">
                  <c:v>0.2529612062206732</c:v>
                </c:pt>
                <c:pt idx="1575">
                  <c:v>0.2529612062206732</c:v>
                </c:pt>
                <c:pt idx="1576">
                  <c:v>0.2529612062206732</c:v>
                </c:pt>
                <c:pt idx="1577">
                  <c:v>0.2529612062206732</c:v>
                </c:pt>
                <c:pt idx="1578">
                  <c:v>0.2529612062206732</c:v>
                </c:pt>
                <c:pt idx="1579">
                  <c:v>0.2529612062206732</c:v>
                </c:pt>
                <c:pt idx="1580">
                  <c:v>0.2529612062206732</c:v>
                </c:pt>
                <c:pt idx="1581">
                  <c:v>0.2529612062206732</c:v>
                </c:pt>
                <c:pt idx="1582">
                  <c:v>0.2529612062206732</c:v>
                </c:pt>
                <c:pt idx="1583">
                  <c:v>0.2529612062206732</c:v>
                </c:pt>
                <c:pt idx="1584">
                  <c:v>0.2529612062206732</c:v>
                </c:pt>
                <c:pt idx="1585">
                  <c:v>0.2529612062206732</c:v>
                </c:pt>
                <c:pt idx="1586">
                  <c:v>0.2529612062206732</c:v>
                </c:pt>
                <c:pt idx="1587">
                  <c:v>0.2529612062206732</c:v>
                </c:pt>
                <c:pt idx="1588">
                  <c:v>0.2529612062206732</c:v>
                </c:pt>
                <c:pt idx="1589">
                  <c:v>0.2529612062206732</c:v>
                </c:pt>
                <c:pt idx="1590">
                  <c:v>0.2529612062206732</c:v>
                </c:pt>
                <c:pt idx="1591">
                  <c:v>0.2529612062206732</c:v>
                </c:pt>
                <c:pt idx="1592">
                  <c:v>0.2529612062206732</c:v>
                </c:pt>
                <c:pt idx="1593">
                  <c:v>0.2529612062206732</c:v>
                </c:pt>
                <c:pt idx="1594">
                  <c:v>0.2529612062206732</c:v>
                </c:pt>
                <c:pt idx="1595">
                  <c:v>0.2529612062206732</c:v>
                </c:pt>
                <c:pt idx="1596">
                  <c:v>0.2529612062206732</c:v>
                </c:pt>
                <c:pt idx="1597">
                  <c:v>0.2529612062206732</c:v>
                </c:pt>
                <c:pt idx="1598">
                  <c:v>0.2529612062206732</c:v>
                </c:pt>
                <c:pt idx="1599">
                  <c:v>0.2529612062206732</c:v>
                </c:pt>
                <c:pt idx="1600">
                  <c:v>0.2529612062206732</c:v>
                </c:pt>
                <c:pt idx="1601">
                  <c:v>0.2529612062206732</c:v>
                </c:pt>
                <c:pt idx="1602">
                  <c:v>0.2529612062206732</c:v>
                </c:pt>
                <c:pt idx="1603">
                  <c:v>0.2529612062206732</c:v>
                </c:pt>
                <c:pt idx="1604">
                  <c:v>0.2529612062206732</c:v>
                </c:pt>
                <c:pt idx="1605">
                  <c:v>0.2529612062206732</c:v>
                </c:pt>
                <c:pt idx="1606">
                  <c:v>0.2529612062206732</c:v>
                </c:pt>
                <c:pt idx="1607">
                  <c:v>0.2529612062206732</c:v>
                </c:pt>
                <c:pt idx="1608">
                  <c:v>0.2529612062206732</c:v>
                </c:pt>
                <c:pt idx="1609">
                  <c:v>0.2529612062206732</c:v>
                </c:pt>
                <c:pt idx="1610">
                  <c:v>0.2529612062206732</c:v>
                </c:pt>
                <c:pt idx="1611">
                  <c:v>0.2529612062206732</c:v>
                </c:pt>
                <c:pt idx="1612">
                  <c:v>0.2529612062206732</c:v>
                </c:pt>
                <c:pt idx="1613">
                  <c:v>0.2529612062206732</c:v>
                </c:pt>
                <c:pt idx="1614">
                  <c:v>0.2529612062206732</c:v>
                </c:pt>
                <c:pt idx="1615">
                  <c:v>0.2529612062206732</c:v>
                </c:pt>
                <c:pt idx="1616">
                  <c:v>0.2529612062206732</c:v>
                </c:pt>
                <c:pt idx="1617">
                  <c:v>0.2529612062206732</c:v>
                </c:pt>
                <c:pt idx="1618">
                  <c:v>0.2529612062206732</c:v>
                </c:pt>
                <c:pt idx="1619">
                  <c:v>0.2529612062206732</c:v>
                </c:pt>
                <c:pt idx="1620">
                  <c:v>0.2529612062206732</c:v>
                </c:pt>
                <c:pt idx="1621">
                  <c:v>0.2529612062206732</c:v>
                </c:pt>
                <c:pt idx="1622">
                  <c:v>0.2529612062206732</c:v>
                </c:pt>
                <c:pt idx="1623">
                  <c:v>0.2529612062206732</c:v>
                </c:pt>
                <c:pt idx="1624">
                  <c:v>0.2529612062206732</c:v>
                </c:pt>
                <c:pt idx="1625">
                  <c:v>0.2529612062206732</c:v>
                </c:pt>
                <c:pt idx="1626">
                  <c:v>0.2529612062206732</c:v>
                </c:pt>
                <c:pt idx="1627">
                  <c:v>0.2529612062206732</c:v>
                </c:pt>
                <c:pt idx="1628">
                  <c:v>0.2529612062206732</c:v>
                </c:pt>
                <c:pt idx="1629">
                  <c:v>0.2529612062206732</c:v>
                </c:pt>
                <c:pt idx="1630">
                  <c:v>0.2529612062206732</c:v>
                </c:pt>
                <c:pt idx="1631">
                  <c:v>0.2529612062206732</c:v>
                </c:pt>
                <c:pt idx="1632">
                  <c:v>0.2529612062206732</c:v>
                </c:pt>
                <c:pt idx="1633">
                  <c:v>0.2529612062206732</c:v>
                </c:pt>
                <c:pt idx="1634">
                  <c:v>0.2529612062206732</c:v>
                </c:pt>
                <c:pt idx="1635">
                  <c:v>0.2529612062206732</c:v>
                </c:pt>
                <c:pt idx="1636">
                  <c:v>0.2529612062206732</c:v>
                </c:pt>
                <c:pt idx="1637">
                  <c:v>0.2529612062206732</c:v>
                </c:pt>
                <c:pt idx="1638">
                  <c:v>0.2529612062206732</c:v>
                </c:pt>
                <c:pt idx="1639">
                  <c:v>0.2529612062206732</c:v>
                </c:pt>
                <c:pt idx="1640">
                  <c:v>0.2529612062206732</c:v>
                </c:pt>
                <c:pt idx="1641">
                  <c:v>0.2529612062206732</c:v>
                </c:pt>
                <c:pt idx="1642">
                  <c:v>0.2529612062206732</c:v>
                </c:pt>
                <c:pt idx="1643">
                  <c:v>0.2529612062206732</c:v>
                </c:pt>
                <c:pt idx="1644">
                  <c:v>0.2529612062206732</c:v>
                </c:pt>
                <c:pt idx="1645">
                  <c:v>0.2529612062206732</c:v>
                </c:pt>
                <c:pt idx="1646">
                  <c:v>0.2529612062206732</c:v>
                </c:pt>
                <c:pt idx="1647">
                  <c:v>0.2529612062206732</c:v>
                </c:pt>
                <c:pt idx="1648">
                  <c:v>0.2529612062206732</c:v>
                </c:pt>
                <c:pt idx="1649">
                  <c:v>0.2529612062206732</c:v>
                </c:pt>
                <c:pt idx="1650">
                  <c:v>0.2529612062206732</c:v>
                </c:pt>
                <c:pt idx="1651">
                  <c:v>0.2529612062206732</c:v>
                </c:pt>
                <c:pt idx="1652">
                  <c:v>0.2529612062206732</c:v>
                </c:pt>
                <c:pt idx="1653">
                  <c:v>0.2529612062206732</c:v>
                </c:pt>
                <c:pt idx="1654">
                  <c:v>0.2529612062206732</c:v>
                </c:pt>
                <c:pt idx="1655">
                  <c:v>0.2529612062206732</c:v>
                </c:pt>
                <c:pt idx="1656">
                  <c:v>0.2529612062206732</c:v>
                </c:pt>
                <c:pt idx="1657">
                  <c:v>0.2529612062206732</c:v>
                </c:pt>
                <c:pt idx="1658">
                  <c:v>0.2529612062206732</c:v>
                </c:pt>
                <c:pt idx="1659">
                  <c:v>0.2529612062206732</c:v>
                </c:pt>
                <c:pt idx="1660">
                  <c:v>0.2529612062206732</c:v>
                </c:pt>
                <c:pt idx="1661">
                  <c:v>0.2529612062206732</c:v>
                </c:pt>
                <c:pt idx="1662">
                  <c:v>0.2529612062206732</c:v>
                </c:pt>
                <c:pt idx="1663">
                  <c:v>0.2529612062206732</c:v>
                </c:pt>
                <c:pt idx="1664">
                  <c:v>0.2529612062206732</c:v>
                </c:pt>
                <c:pt idx="1665">
                  <c:v>0.2529612062206732</c:v>
                </c:pt>
                <c:pt idx="1666">
                  <c:v>0.2529612062206732</c:v>
                </c:pt>
                <c:pt idx="1667">
                  <c:v>0.2529612062206732</c:v>
                </c:pt>
                <c:pt idx="1668">
                  <c:v>0.2529612062206732</c:v>
                </c:pt>
                <c:pt idx="1669">
                  <c:v>0.2529612062206732</c:v>
                </c:pt>
                <c:pt idx="1670">
                  <c:v>0.2529612062206732</c:v>
                </c:pt>
                <c:pt idx="1671">
                  <c:v>0.2529612062206732</c:v>
                </c:pt>
                <c:pt idx="1672">
                  <c:v>0.2529612062206732</c:v>
                </c:pt>
                <c:pt idx="1673">
                  <c:v>0.2529612062206732</c:v>
                </c:pt>
                <c:pt idx="1674">
                  <c:v>0.2529612062206732</c:v>
                </c:pt>
                <c:pt idx="1675">
                  <c:v>0.2529612062206732</c:v>
                </c:pt>
                <c:pt idx="1676">
                  <c:v>0.2529612062206732</c:v>
                </c:pt>
                <c:pt idx="1677">
                  <c:v>0.2529612062206732</c:v>
                </c:pt>
                <c:pt idx="1678">
                  <c:v>0.2529612062206732</c:v>
                </c:pt>
                <c:pt idx="1679">
                  <c:v>0.2529612062206732</c:v>
                </c:pt>
                <c:pt idx="1680">
                  <c:v>0.2529612062206732</c:v>
                </c:pt>
                <c:pt idx="1681">
                  <c:v>0.2529612062206732</c:v>
                </c:pt>
                <c:pt idx="1682">
                  <c:v>0.2529612062206732</c:v>
                </c:pt>
                <c:pt idx="1683">
                  <c:v>0.2529612062206732</c:v>
                </c:pt>
                <c:pt idx="1684">
                  <c:v>0.2529612062206732</c:v>
                </c:pt>
                <c:pt idx="1685">
                  <c:v>0.2529612062206732</c:v>
                </c:pt>
                <c:pt idx="1686">
                  <c:v>0.2529612062206732</c:v>
                </c:pt>
                <c:pt idx="1687">
                  <c:v>0.2529612062206732</c:v>
                </c:pt>
                <c:pt idx="1688">
                  <c:v>0.2529612062206732</c:v>
                </c:pt>
                <c:pt idx="1689">
                  <c:v>0.2529612062206732</c:v>
                </c:pt>
                <c:pt idx="1690">
                  <c:v>0.2529612062206732</c:v>
                </c:pt>
                <c:pt idx="1691">
                  <c:v>0.2529612062206732</c:v>
                </c:pt>
                <c:pt idx="1692">
                  <c:v>0.2529612062206732</c:v>
                </c:pt>
                <c:pt idx="1693">
                  <c:v>0.2529612062206732</c:v>
                </c:pt>
                <c:pt idx="1694">
                  <c:v>0.2529612062206732</c:v>
                </c:pt>
                <c:pt idx="1695">
                  <c:v>0.2529612062206732</c:v>
                </c:pt>
                <c:pt idx="1696">
                  <c:v>0.2529612062206732</c:v>
                </c:pt>
                <c:pt idx="1697">
                  <c:v>0.2529612062206732</c:v>
                </c:pt>
                <c:pt idx="1698">
                  <c:v>0.2529612062206732</c:v>
                </c:pt>
                <c:pt idx="1699">
                  <c:v>0.2529612062206732</c:v>
                </c:pt>
                <c:pt idx="1700">
                  <c:v>0.2529612062206732</c:v>
                </c:pt>
                <c:pt idx="1701">
                  <c:v>0.2529612062206732</c:v>
                </c:pt>
                <c:pt idx="1702">
                  <c:v>0.2529612062206732</c:v>
                </c:pt>
                <c:pt idx="1703">
                  <c:v>0.2529612062206732</c:v>
                </c:pt>
                <c:pt idx="1704">
                  <c:v>0.2529612062206732</c:v>
                </c:pt>
                <c:pt idx="1705">
                  <c:v>0.2529612062206732</c:v>
                </c:pt>
                <c:pt idx="1706">
                  <c:v>0.2529612062206732</c:v>
                </c:pt>
                <c:pt idx="1707">
                  <c:v>0.2529612062206732</c:v>
                </c:pt>
                <c:pt idx="1708">
                  <c:v>0.2529612062206732</c:v>
                </c:pt>
                <c:pt idx="1709">
                  <c:v>0.2529612062206732</c:v>
                </c:pt>
                <c:pt idx="1710">
                  <c:v>0.2529612062206732</c:v>
                </c:pt>
                <c:pt idx="1711">
                  <c:v>0.2529612062206732</c:v>
                </c:pt>
                <c:pt idx="1712">
                  <c:v>0.2529612062206732</c:v>
                </c:pt>
                <c:pt idx="1713">
                  <c:v>0.2529612062206732</c:v>
                </c:pt>
                <c:pt idx="1714">
                  <c:v>0.2529612062206732</c:v>
                </c:pt>
                <c:pt idx="1715">
                  <c:v>0.2529612062206732</c:v>
                </c:pt>
                <c:pt idx="1716">
                  <c:v>0.2529612062206732</c:v>
                </c:pt>
                <c:pt idx="1717">
                  <c:v>0.2529612062206732</c:v>
                </c:pt>
                <c:pt idx="1718">
                  <c:v>0.2529612062206732</c:v>
                </c:pt>
                <c:pt idx="1719">
                  <c:v>0.2529612062206732</c:v>
                </c:pt>
                <c:pt idx="1720">
                  <c:v>0.2529612062206732</c:v>
                </c:pt>
                <c:pt idx="1721">
                  <c:v>0.2529612062206732</c:v>
                </c:pt>
                <c:pt idx="1722">
                  <c:v>0.2529612062206732</c:v>
                </c:pt>
                <c:pt idx="1723">
                  <c:v>0.2529612062206732</c:v>
                </c:pt>
                <c:pt idx="1724">
                  <c:v>0.2529612062206732</c:v>
                </c:pt>
                <c:pt idx="1725">
                  <c:v>0.2529612062206732</c:v>
                </c:pt>
                <c:pt idx="1726">
                  <c:v>0.2529612062206732</c:v>
                </c:pt>
                <c:pt idx="1727">
                  <c:v>0.2529612062206732</c:v>
                </c:pt>
                <c:pt idx="1728">
                  <c:v>0.2529612062206732</c:v>
                </c:pt>
                <c:pt idx="1729">
                  <c:v>0.2529612062206732</c:v>
                </c:pt>
                <c:pt idx="1730">
                  <c:v>0.2529612062206732</c:v>
                </c:pt>
                <c:pt idx="1731">
                  <c:v>0.2529612062206732</c:v>
                </c:pt>
                <c:pt idx="1732">
                  <c:v>0.2529612062206732</c:v>
                </c:pt>
                <c:pt idx="1733">
                  <c:v>0.2529612062206732</c:v>
                </c:pt>
                <c:pt idx="1734">
                  <c:v>0.2529612062206732</c:v>
                </c:pt>
                <c:pt idx="1735">
                  <c:v>0.2529612062206732</c:v>
                </c:pt>
                <c:pt idx="1736">
                  <c:v>0.2529612062206732</c:v>
                </c:pt>
                <c:pt idx="1737">
                  <c:v>0.2529612062206732</c:v>
                </c:pt>
                <c:pt idx="1738">
                  <c:v>0.2529612062206732</c:v>
                </c:pt>
                <c:pt idx="1739">
                  <c:v>0.2529612062206732</c:v>
                </c:pt>
                <c:pt idx="1740">
                  <c:v>0.2529612062206732</c:v>
                </c:pt>
                <c:pt idx="1741">
                  <c:v>0.2529612062206732</c:v>
                </c:pt>
                <c:pt idx="1742">
                  <c:v>0.2529612062206732</c:v>
                </c:pt>
                <c:pt idx="1743">
                  <c:v>0.2529612062206732</c:v>
                </c:pt>
                <c:pt idx="1744">
                  <c:v>0.2529612062206732</c:v>
                </c:pt>
                <c:pt idx="1745">
                  <c:v>0.2529612062206732</c:v>
                </c:pt>
                <c:pt idx="1746">
                  <c:v>0.2529612062206732</c:v>
                </c:pt>
                <c:pt idx="1747">
                  <c:v>0.2529612062206732</c:v>
                </c:pt>
                <c:pt idx="1748">
                  <c:v>0.2529612062206732</c:v>
                </c:pt>
                <c:pt idx="1749">
                  <c:v>0.2529612062206732</c:v>
                </c:pt>
                <c:pt idx="1750">
                  <c:v>0.2529612062206732</c:v>
                </c:pt>
                <c:pt idx="1751">
                  <c:v>0.2529612062206732</c:v>
                </c:pt>
                <c:pt idx="1752">
                  <c:v>0.2529612062206732</c:v>
                </c:pt>
                <c:pt idx="1753">
                  <c:v>0.2529612062206732</c:v>
                </c:pt>
                <c:pt idx="1754">
                  <c:v>0.2529612062206732</c:v>
                </c:pt>
                <c:pt idx="1755">
                  <c:v>0.2529612062206732</c:v>
                </c:pt>
                <c:pt idx="1756">
                  <c:v>0.2529612062206732</c:v>
                </c:pt>
                <c:pt idx="1757">
                  <c:v>0.2529612062206732</c:v>
                </c:pt>
                <c:pt idx="1758">
                  <c:v>0.2529612062206732</c:v>
                </c:pt>
                <c:pt idx="1759">
                  <c:v>0.2529612062206732</c:v>
                </c:pt>
                <c:pt idx="1760">
                  <c:v>0.2529612062206732</c:v>
                </c:pt>
                <c:pt idx="1761">
                  <c:v>0.2529612062206732</c:v>
                </c:pt>
                <c:pt idx="1762">
                  <c:v>0.2529612062206732</c:v>
                </c:pt>
                <c:pt idx="1763">
                  <c:v>0.2529612062206732</c:v>
                </c:pt>
                <c:pt idx="1764">
                  <c:v>0.2529612062206732</c:v>
                </c:pt>
                <c:pt idx="1765">
                  <c:v>0.2529612062206732</c:v>
                </c:pt>
                <c:pt idx="1766">
                  <c:v>0.2529612062206732</c:v>
                </c:pt>
                <c:pt idx="1767">
                  <c:v>0.2529612062206732</c:v>
                </c:pt>
                <c:pt idx="1768">
                  <c:v>0.2529612062206732</c:v>
                </c:pt>
                <c:pt idx="1769">
                  <c:v>0.2529612062206732</c:v>
                </c:pt>
                <c:pt idx="1770">
                  <c:v>0.2529612062206732</c:v>
                </c:pt>
                <c:pt idx="1771">
                  <c:v>0.2529612062206732</c:v>
                </c:pt>
                <c:pt idx="1772">
                  <c:v>0.2529612062206732</c:v>
                </c:pt>
                <c:pt idx="1773">
                  <c:v>0.2529612062206732</c:v>
                </c:pt>
                <c:pt idx="1774">
                  <c:v>0.2529612062206732</c:v>
                </c:pt>
                <c:pt idx="1775">
                  <c:v>0.2529612062206732</c:v>
                </c:pt>
                <c:pt idx="1776">
                  <c:v>0.2529612062206732</c:v>
                </c:pt>
                <c:pt idx="1777">
                  <c:v>0.2529612062206732</c:v>
                </c:pt>
                <c:pt idx="1778">
                  <c:v>0.2529612062206732</c:v>
                </c:pt>
                <c:pt idx="1779">
                  <c:v>0.2529612062206732</c:v>
                </c:pt>
                <c:pt idx="1780">
                  <c:v>0.2529612062206732</c:v>
                </c:pt>
                <c:pt idx="1781">
                  <c:v>0.2529612062206732</c:v>
                </c:pt>
                <c:pt idx="1782">
                  <c:v>0.2529612062206732</c:v>
                </c:pt>
                <c:pt idx="1783">
                  <c:v>0.2529612062206732</c:v>
                </c:pt>
                <c:pt idx="1784">
                  <c:v>0.2529612062206732</c:v>
                </c:pt>
                <c:pt idx="1785">
                  <c:v>0.2529612062206732</c:v>
                </c:pt>
                <c:pt idx="1786">
                  <c:v>0.2529612062206732</c:v>
                </c:pt>
                <c:pt idx="1787">
                  <c:v>0.2529612062206732</c:v>
                </c:pt>
                <c:pt idx="1788">
                  <c:v>0.2529612062206732</c:v>
                </c:pt>
                <c:pt idx="1789">
                  <c:v>0.2529612062206732</c:v>
                </c:pt>
                <c:pt idx="1790">
                  <c:v>0.2529612062206732</c:v>
                </c:pt>
                <c:pt idx="1791">
                  <c:v>0.2529612062206732</c:v>
                </c:pt>
                <c:pt idx="1792">
                  <c:v>0.2529612062206732</c:v>
                </c:pt>
                <c:pt idx="1793">
                  <c:v>0.2529612062206732</c:v>
                </c:pt>
                <c:pt idx="1794">
                  <c:v>0.2529612062206732</c:v>
                </c:pt>
                <c:pt idx="1795">
                  <c:v>0.2529612062206732</c:v>
                </c:pt>
                <c:pt idx="1796">
                  <c:v>0.2529612062206732</c:v>
                </c:pt>
                <c:pt idx="1797">
                  <c:v>0.2529612062206732</c:v>
                </c:pt>
                <c:pt idx="1798">
                  <c:v>0.2529612062206732</c:v>
                </c:pt>
                <c:pt idx="1799">
                  <c:v>0.2529612062206732</c:v>
                </c:pt>
                <c:pt idx="1800">
                  <c:v>0.2529612062206732</c:v>
                </c:pt>
                <c:pt idx="1801">
                  <c:v>0.2529612062206732</c:v>
                </c:pt>
                <c:pt idx="1802">
                  <c:v>0.2529612062206732</c:v>
                </c:pt>
                <c:pt idx="1803">
                  <c:v>0.2529612062206732</c:v>
                </c:pt>
                <c:pt idx="1804">
                  <c:v>0.2529612062206732</c:v>
                </c:pt>
                <c:pt idx="1805">
                  <c:v>0.2529612062206732</c:v>
                </c:pt>
                <c:pt idx="1806">
                  <c:v>0.2529612062206732</c:v>
                </c:pt>
                <c:pt idx="1807">
                  <c:v>0.2529612062206732</c:v>
                </c:pt>
                <c:pt idx="1808">
                  <c:v>0.2529612062206732</c:v>
                </c:pt>
                <c:pt idx="1809">
                  <c:v>0.2529612062206732</c:v>
                </c:pt>
                <c:pt idx="1810">
                  <c:v>0.2529612062206732</c:v>
                </c:pt>
                <c:pt idx="1811">
                  <c:v>0.2529612062206732</c:v>
                </c:pt>
                <c:pt idx="1812">
                  <c:v>0.2529612062206732</c:v>
                </c:pt>
                <c:pt idx="1813">
                  <c:v>0.2529612062206732</c:v>
                </c:pt>
                <c:pt idx="1814">
                  <c:v>0.2529612062206732</c:v>
                </c:pt>
                <c:pt idx="1815">
                  <c:v>0.2529612062206732</c:v>
                </c:pt>
                <c:pt idx="1816">
                  <c:v>0.2529612062206732</c:v>
                </c:pt>
                <c:pt idx="1817">
                  <c:v>0.2529612062206732</c:v>
                </c:pt>
                <c:pt idx="1818">
                  <c:v>0.2529612062206732</c:v>
                </c:pt>
                <c:pt idx="1819">
                  <c:v>0.2529612062206732</c:v>
                </c:pt>
                <c:pt idx="1820">
                  <c:v>0.2529612062206732</c:v>
                </c:pt>
                <c:pt idx="1821">
                  <c:v>0.2529612062206732</c:v>
                </c:pt>
                <c:pt idx="1822">
                  <c:v>0.2529612062206732</c:v>
                </c:pt>
                <c:pt idx="1823">
                  <c:v>0.2529612062206732</c:v>
                </c:pt>
                <c:pt idx="1824">
                  <c:v>0.2529612062206732</c:v>
                </c:pt>
                <c:pt idx="1825">
                  <c:v>0.2529612062206732</c:v>
                </c:pt>
                <c:pt idx="1826">
                  <c:v>0.2529612062206732</c:v>
                </c:pt>
                <c:pt idx="1827">
                  <c:v>0.2529612062206732</c:v>
                </c:pt>
                <c:pt idx="1828">
                  <c:v>0.2529612062206732</c:v>
                </c:pt>
                <c:pt idx="1829">
                  <c:v>0.2529612062206732</c:v>
                </c:pt>
                <c:pt idx="1830">
                  <c:v>0.2529612062206732</c:v>
                </c:pt>
                <c:pt idx="1831">
                  <c:v>0.2529612062206732</c:v>
                </c:pt>
                <c:pt idx="1832">
                  <c:v>0.2529612062206732</c:v>
                </c:pt>
                <c:pt idx="1833">
                  <c:v>0.2529612062206732</c:v>
                </c:pt>
                <c:pt idx="1834">
                  <c:v>0.2529612062206732</c:v>
                </c:pt>
                <c:pt idx="1835">
                  <c:v>0.2529612062206732</c:v>
                </c:pt>
                <c:pt idx="1836">
                  <c:v>0.2529612062206732</c:v>
                </c:pt>
                <c:pt idx="1837">
                  <c:v>0.2529612062206732</c:v>
                </c:pt>
                <c:pt idx="1838">
                  <c:v>0.2529612062206732</c:v>
                </c:pt>
                <c:pt idx="1839">
                  <c:v>0.2529612062206732</c:v>
                </c:pt>
                <c:pt idx="1840">
                  <c:v>0.2529612062206732</c:v>
                </c:pt>
                <c:pt idx="1841">
                  <c:v>0.2529612062206732</c:v>
                </c:pt>
                <c:pt idx="1842">
                  <c:v>0.2529612062206732</c:v>
                </c:pt>
                <c:pt idx="1843">
                  <c:v>0.2529612062206732</c:v>
                </c:pt>
                <c:pt idx="1844">
                  <c:v>0.2529612062206732</c:v>
                </c:pt>
                <c:pt idx="1845">
                  <c:v>0.2529612062206732</c:v>
                </c:pt>
                <c:pt idx="1846">
                  <c:v>0.2529612062206732</c:v>
                </c:pt>
                <c:pt idx="1847">
                  <c:v>0.2529612062206732</c:v>
                </c:pt>
                <c:pt idx="1848">
                  <c:v>0.2529612062206732</c:v>
                </c:pt>
                <c:pt idx="1849">
                  <c:v>0.2529612062206732</c:v>
                </c:pt>
                <c:pt idx="1850">
                  <c:v>0.2529612062206732</c:v>
                </c:pt>
                <c:pt idx="1851">
                  <c:v>0.2529612062206732</c:v>
                </c:pt>
                <c:pt idx="1852">
                  <c:v>0.2529612062206732</c:v>
                </c:pt>
                <c:pt idx="1853">
                  <c:v>0.2529612062206732</c:v>
                </c:pt>
                <c:pt idx="1854">
                  <c:v>0.2529612062206732</c:v>
                </c:pt>
                <c:pt idx="1855">
                  <c:v>0.2529612062206732</c:v>
                </c:pt>
                <c:pt idx="1856">
                  <c:v>0.2529612062206732</c:v>
                </c:pt>
                <c:pt idx="1857">
                  <c:v>0.2529612062206732</c:v>
                </c:pt>
                <c:pt idx="1858">
                  <c:v>0.2529612062206732</c:v>
                </c:pt>
                <c:pt idx="1859">
                  <c:v>0.2529612062206732</c:v>
                </c:pt>
                <c:pt idx="1860">
                  <c:v>0.2529612062206732</c:v>
                </c:pt>
                <c:pt idx="1861">
                  <c:v>0.2529612062206732</c:v>
                </c:pt>
                <c:pt idx="1862">
                  <c:v>0.2529612062206732</c:v>
                </c:pt>
                <c:pt idx="1863">
                  <c:v>0.2529612062206732</c:v>
                </c:pt>
                <c:pt idx="1864">
                  <c:v>0.2529612062206732</c:v>
                </c:pt>
                <c:pt idx="1865">
                  <c:v>0.2529612062206732</c:v>
                </c:pt>
                <c:pt idx="1866">
                  <c:v>0.2529612062206732</c:v>
                </c:pt>
                <c:pt idx="1867">
                  <c:v>0.2529612062206732</c:v>
                </c:pt>
                <c:pt idx="1868">
                  <c:v>0.2529612062206732</c:v>
                </c:pt>
                <c:pt idx="1869">
                  <c:v>0.2529612062206732</c:v>
                </c:pt>
                <c:pt idx="1870">
                  <c:v>0.2529612062206732</c:v>
                </c:pt>
                <c:pt idx="1871">
                  <c:v>0.2529612062206732</c:v>
                </c:pt>
                <c:pt idx="1872">
                  <c:v>0.2529612062206732</c:v>
                </c:pt>
                <c:pt idx="1873">
                  <c:v>0.2529612062206732</c:v>
                </c:pt>
                <c:pt idx="1874">
                  <c:v>0.2529612062206732</c:v>
                </c:pt>
                <c:pt idx="1875">
                  <c:v>0.2529612062206732</c:v>
                </c:pt>
                <c:pt idx="1876">
                  <c:v>0.2529612062206732</c:v>
                </c:pt>
                <c:pt idx="1877">
                  <c:v>0.2529612062206732</c:v>
                </c:pt>
                <c:pt idx="1878">
                  <c:v>0.2529612062206732</c:v>
                </c:pt>
                <c:pt idx="1879">
                  <c:v>0.2529612062206732</c:v>
                </c:pt>
                <c:pt idx="1880">
                  <c:v>0.2529612062206732</c:v>
                </c:pt>
                <c:pt idx="1881">
                  <c:v>0.2529612062206732</c:v>
                </c:pt>
                <c:pt idx="1882">
                  <c:v>0.2529612062206732</c:v>
                </c:pt>
                <c:pt idx="1883">
                  <c:v>0.2529612062206732</c:v>
                </c:pt>
                <c:pt idx="1884">
                  <c:v>0.2529612062206732</c:v>
                </c:pt>
                <c:pt idx="1885">
                  <c:v>0.2529612062206732</c:v>
                </c:pt>
                <c:pt idx="1886">
                  <c:v>0.2529612062206732</c:v>
                </c:pt>
                <c:pt idx="1887">
                  <c:v>0.2529612062206732</c:v>
                </c:pt>
                <c:pt idx="1888">
                  <c:v>0.2529612062206732</c:v>
                </c:pt>
                <c:pt idx="1889">
                  <c:v>0.2529612062206732</c:v>
                </c:pt>
                <c:pt idx="1890">
                  <c:v>0.2529612062206732</c:v>
                </c:pt>
                <c:pt idx="1891">
                  <c:v>0.2529612062206732</c:v>
                </c:pt>
                <c:pt idx="1892">
                  <c:v>0.2529612062206732</c:v>
                </c:pt>
                <c:pt idx="1893">
                  <c:v>0.2529612062206732</c:v>
                </c:pt>
                <c:pt idx="1894">
                  <c:v>0.2529612062206732</c:v>
                </c:pt>
                <c:pt idx="1895">
                  <c:v>0.2529612062206732</c:v>
                </c:pt>
                <c:pt idx="1896">
                  <c:v>0.2529612062206732</c:v>
                </c:pt>
                <c:pt idx="1897">
                  <c:v>0.2529612062206732</c:v>
                </c:pt>
                <c:pt idx="1898">
                  <c:v>0.2529612062206732</c:v>
                </c:pt>
                <c:pt idx="1899">
                  <c:v>0.2529612062206732</c:v>
                </c:pt>
                <c:pt idx="1900">
                  <c:v>0.2529612062206732</c:v>
                </c:pt>
                <c:pt idx="1901">
                  <c:v>0.2529612062206732</c:v>
                </c:pt>
                <c:pt idx="1902">
                  <c:v>0.2529612062206732</c:v>
                </c:pt>
                <c:pt idx="1903">
                  <c:v>0.2529612062206732</c:v>
                </c:pt>
                <c:pt idx="1904">
                  <c:v>0.2529612062206732</c:v>
                </c:pt>
                <c:pt idx="1905">
                  <c:v>0.2529612062206732</c:v>
                </c:pt>
                <c:pt idx="1906">
                  <c:v>0.2529612062206732</c:v>
                </c:pt>
                <c:pt idx="1907">
                  <c:v>0.2529612062206732</c:v>
                </c:pt>
                <c:pt idx="1908">
                  <c:v>0.2529612062206732</c:v>
                </c:pt>
                <c:pt idx="1909">
                  <c:v>0.2529612062206732</c:v>
                </c:pt>
                <c:pt idx="1910">
                  <c:v>0.2529612062206732</c:v>
                </c:pt>
                <c:pt idx="1911">
                  <c:v>0.2529612062206732</c:v>
                </c:pt>
                <c:pt idx="1912">
                  <c:v>0.2529612062206732</c:v>
                </c:pt>
                <c:pt idx="1913">
                  <c:v>0.2529612062206732</c:v>
                </c:pt>
                <c:pt idx="1914">
                  <c:v>0.2529612062206732</c:v>
                </c:pt>
                <c:pt idx="1915">
                  <c:v>0.2529612062206732</c:v>
                </c:pt>
                <c:pt idx="1916">
                  <c:v>0.2529612062206732</c:v>
                </c:pt>
                <c:pt idx="1917">
                  <c:v>0.2529612062206732</c:v>
                </c:pt>
                <c:pt idx="1918">
                  <c:v>0.2529612062206732</c:v>
                </c:pt>
                <c:pt idx="1919">
                  <c:v>0.2529612062206732</c:v>
                </c:pt>
                <c:pt idx="1920">
                  <c:v>0.2529612062206732</c:v>
                </c:pt>
                <c:pt idx="1921">
                  <c:v>0.2529612062206732</c:v>
                </c:pt>
                <c:pt idx="1922">
                  <c:v>0.2529612062206732</c:v>
                </c:pt>
                <c:pt idx="1923">
                  <c:v>0.2529612062206732</c:v>
                </c:pt>
                <c:pt idx="1924">
                  <c:v>0.2529612062206732</c:v>
                </c:pt>
                <c:pt idx="1925">
                  <c:v>0.2529612062206732</c:v>
                </c:pt>
                <c:pt idx="1926">
                  <c:v>0.2529612062206732</c:v>
                </c:pt>
                <c:pt idx="1927">
                  <c:v>0.2529612062206732</c:v>
                </c:pt>
                <c:pt idx="1928">
                  <c:v>0.2529612062206732</c:v>
                </c:pt>
                <c:pt idx="1929">
                  <c:v>0.2529612062206732</c:v>
                </c:pt>
                <c:pt idx="1930">
                  <c:v>0.2529612062206732</c:v>
                </c:pt>
                <c:pt idx="1931">
                  <c:v>0.2529612062206732</c:v>
                </c:pt>
                <c:pt idx="1932">
                  <c:v>0.2529612062206732</c:v>
                </c:pt>
                <c:pt idx="1933">
                  <c:v>0.2529612062206732</c:v>
                </c:pt>
                <c:pt idx="1934">
                  <c:v>0.2529612062206732</c:v>
                </c:pt>
                <c:pt idx="1935">
                  <c:v>0.2529612062206732</c:v>
                </c:pt>
                <c:pt idx="1936">
                  <c:v>0.2529612062206732</c:v>
                </c:pt>
                <c:pt idx="1937">
                  <c:v>0.2529612062206732</c:v>
                </c:pt>
                <c:pt idx="1938">
                  <c:v>0.2529612062206732</c:v>
                </c:pt>
                <c:pt idx="1939">
                  <c:v>0.2529612062206732</c:v>
                </c:pt>
                <c:pt idx="1940">
                  <c:v>0.2529612062206732</c:v>
                </c:pt>
                <c:pt idx="1941">
                  <c:v>0.2529612062206732</c:v>
                </c:pt>
                <c:pt idx="1942">
                  <c:v>0.2529612062206732</c:v>
                </c:pt>
                <c:pt idx="1943">
                  <c:v>0.2529612062206732</c:v>
                </c:pt>
                <c:pt idx="1944">
                  <c:v>0.2529612062206732</c:v>
                </c:pt>
                <c:pt idx="1945">
                  <c:v>0.2529612062206732</c:v>
                </c:pt>
                <c:pt idx="1946">
                  <c:v>0.2529612062206732</c:v>
                </c:pt>
                <c:pt idx="1947">
                  <c:v>0.2529612062206732</c:v>
                </c:pt>
                <c:pt idx="1948">
                  <c:v>0.2529612062206732</c:v>
                </c:pt>
                <c:pt idx="1949">
                  <c:v>0.2529612062206732</c:v>
                </c:pt>
                <c:pt idx="1950">
                  <c:v>0.2529612062206732</c:v>
                </c:pt>
                <c:pt idx="1951">
                  <c:v>0.2529612062206732</c:v>
                </c:pt>
                <c:pt idx="1952">
                  <c:v>0.2529612062206732</c:v>
                </c:pt>
                <c:pt idx="1953">
                  <c:v>0.2529612062206732</c:v>
                </c:pt>
                <c:pt idx="1954">
                  <c:v>0.2529612062206732</c:v>
                </c:pt>
                <c:pt idx="1955">
                  <c:v>0.2529612062206732</c:v>
                </c:pt>
                <c:pt idx="1956">
                  <c:v>0.2529612062206732</c:v>
                </c:pt>
                <c:pt idx="1957">
                  <c:v>0.2529612062206732</c:v>
                </c:pt>
                <c:pt idx="1958">
                  <c:v>0.2529612062206732</c:v>
                </c:pt>
                <c:pt idx="1959">
                  <c:v>0.2529612062206732</c:v>
                </c:pt>
                <c:pt idx="1960">
                  <c:v>0.2529612062206732</c:v>
                </c:pt>
                <c:pt idx="1961">
                  <c:v>0.2529612062206732</c:v>
                </c:pt>
                <c:pt idx="1962">
                  <c:v>0.2529612062206732</c:v>
                </c:pt>
                <c:pt idx="1963">
                  <c:v>0.2529612062206732</c:v>
                </c:pt>
                <c:pt idx="1964">
                  <c:v>0.2529612062206732</c:v>
                </c:pt>
                <c:pt idx="1965">
                  <c:v>0.2529612062206732</c:v>
                </c:pt>
                <c:pt idx="1966">
                  <c:v>0.2529612062206732</c:v>
                </c:pt>
                <c:pt idx="1967">
                  <c:v>0.2529612062206732</c:v>
                </c:pt>
                <c:pt idx="1968">
                  <c:v>0.2529612062206732</c:v>
                </c:pt>
                <c:pt idx="1969">
                  <c:v>0.2529612062206732</c:v>
                </c:pt>
                <c:pt idx="1970">
                  <c:v>0.2529612062206732</c:v>
                </c:pt>
                <c:pt idx="1971">
                  <c:v>0.2529612062206732</c:v>
                </c:pt>
                <c:pt idx="1972">
                  <c:v>0.2529612062206732</c:v>
                </c:pt>
                <c:pt idx="1973">
                  <c:v>0.2529612062206732</c:v>
                </c:pt>
                <c:pt idx="1974">
                  <c:v>0.2529612062206732</c:v>
                </c:pt>
                <c:pt idx="1975">
                  <c:v>0.2529612062206732</c:v>
                </c:pt>
                <c:pt idx="1976">
                  <c:v>0.2529612062206732</c:v>
                </c:pt>
                <c:pt idx="1977">
                  <c:v>0.2529612062206732</c:v>
                </c:pt>
                <c:pt idx="1978">
                  <c:v>0.2529612062206732</c:v>
                </c:pt>
                <c:pt idx="1979">
                  <c:v>0.2529612062206732</c:v>
                </c:pt>
                <c:pt idx="1980">
                  <c:v>0.2529612062206732</c:v>
                </c:pt>
                <c:pt idx="1981">
                  <c:v>0.2529612062206732</c:v>
                </c:pt>
                <c:pt idx="1982">
                  <c:v>0.2529612062206732</c:v>
                </c:pt>
                <c:pt idx="1983">
                  <c:v>0.2529612062206732</c:v>
                </c:pt>
                <c:pt idx="1984">
                  <c:v>0.2529612062206732</c:v>
                </c:pt>
                <c:pt idx="1985">
                  <c:v>0.2529612062206732</c:v>
                </c:pt>
                <c:pt idx="1986">
                  <c:v>0.2529612062206732</c:v>
                </c:pt>
                <c:pt idx="1987">
                  <c:v>0.2529612062206732</c:v>
                </c:pt>
                <c:pt idx="1988">
                  <c:v>0.2529612062206732</c:v>
                </c:pt>
                <c:pt idx="1989">
                  <c:v>0.2529612062206732</c:v>
                </c:pt>
                <c:pt idx="1990">
                  <c:v>0.2529612062206732</c:v>
                </c:pt>
                <c:pt idx="1991">
                  <c:v>0.2529612062206732</c:v>
                </c:pt>
                <c:pt idx="1992">
                  <c:v>0.2529612062206732</c:v>
                </c:pt>
                <c:pt idx="1993">
                  <c:v>0.2529612062206732</c:v>
                </c:pt>
                <c:pt idx="1994">
                  <c:v>0.2529612062206732</c:v>
                </c:pt>
                <c:pt idx="1995">
                  <c:v>0.2529612062206732</c:v>
                </c:pt>
                <c:pt idx="1996">
                  <c:v>0.2529612062206732</c:v>
                </c:pt>
                <c:pt idx="1997">
                  <c:v>0.2529612062206732</c:v>
                </c:pt>
                <c:pt idx="1998">
                  <c:v>0.2529612062206732</c:v>
                </c:pt>
                <c:pt idx="1999">
                  <c:v>0.2529612062206732</c:v>
                </c:pt>
                <c:pt idx="2000">
                  <c:v>0.2529612062206732</c:v>
                </c:pt>
              </c:numCache>
            </c:numRef>
          </c:yVal>
          <c:smooth val="1"/>
        </c:ser>
        <c:ser>
          <c:idx val="2"/>
          <c:order val="2"/>
          <c:spPr>
            <a:ln w="69850">
              <a:noFill/>
            </a:ln>
          </c:spPr>
          <c:marker>
            <c:symbol val="none"/>
          </c:marker>
          <c:xVal>
            <c:numRef>
              <c:f>Sheet2!$I$3:$I$2003</c:f>
              <c:numCache>
                <c:formatCode>General</c:formatCode>
                <c:ptCount val="2001"/>
                <c:pt idx="0">
                  <c:v>0</c:v>
                </c:pt>
                <c:pt idx="1">
                  <c:v>1E-3</c:v>
                </c:pt>
                <c:pt idx="2">
                  <c:v>2E-3</c:v>
                </c:pt>
                <c:pt idx="3">
                  <c:v>3.0000000000000001E-3</c:v>
                </c:pt>
                <c:pt idx="4">
                  <c:v>4.0000000000000001E-3</c:v>
                </c:pt>
                <c:pt idx="5">
                  <c:v>5.0000000000000001E-3</c:v>
                </c:pt>
                <c:pt idx="6">
                  <c:v>6.0000000000000001E-3</c:v>
                </c:pt>
                <c:pt idx="7">
                  <c:v>7.0000000000000001E-3</c:v>
                </c:pt>
                <c:pt idx="8">
                  <c:v>8.0000000000000002E-3</c:v>
                </c:pt>
                <c:pt idx="9">
                  <c:v>9.0000000000000011E-3</c:v>
                </c:pt>
                <c:pt idx="10">
                  <c:v>1.0000000000000002E-2</c:v>
                </c:pt>
                <c:pt idx="11">
                  <c:v>1.1000000000000003E-2</c:v>
                </c:pt>
                <c:pt idx="12">
                  <c:v>1.2000000000000004E-2</c:v>
                </c:pt>
                <c:pt idx="13">
                  <c:v>1.3000000000000005E-2</c:v>
                </c:pt>
                <c:pt idx="14">
                  <c:v>1.4000000000000005E-2</c:v>
                </c:pt>
                <c:pt idx="15">
                  <c:v>1.5000000000000006E-2</c:v>
                </c:pt>
                <c:pt idx="16">
                  <c:v>1.6000000000000007E-2</c:v>
                </c:pt>
                <c:pt idx="17">
                  <c:v>1.7000000000000008E-2</c:v>
                </c:pt>
                <c:pt idx="18">
                  <c:v>1.8000000000000009E-2</c:v>
                </c:pt>
                <c:pt idx="19">
                  <c:v>1.900000000000001E-2</c:v>
                </c:pt>
                <c:pt idx="20">
                  <c:v>2.0000000000000011E-2</c:v>
                </c:pt>
                <c:pt idx="21">
                  <c:v>2.1000000000000012E-2</c:v>
                </c:pt>
                <c:pt idx="22">
                  <c:v>2.2000000000000013E-2</c:v>
                </c:pt>
                <c:pt idx="23">
                  <c:v>2.3000000000000013E-2</c:v>
                </c:pt>
                <c:pt idx="24">
                  <c:v>2.4000000000000014E-2</c:v>
                </c:pt>
                <c:pt idx="25">
                  <c:v>2.5000000000000015E-2</c:v>
                </c:pt>
                <c:pt idx="26">
                  <c:v>2.6000000000000016E-2</c:v>
                </c:pt>
                <c:pt idx="27">
                  <c:v>2.7000000000000017E-2</c:v>
                </c:pt>
                <c:pt idx="28">
                  <c:v>2.8000000000000018E-2</c:v>
                </c:pt>
                <c:pt idx="29">
                  <c:v>2.9000000000000019E-2</c:v>
                </c:pt>
                <c:pt idx="30">
                  <c:v>3.000000000000002E-2</c:v>
                </c:pt>
                <c:pt idx="31">
                  <c:v>3.1000000000000021E-2</c:v>
                </c:pt>
                <c:pt idx="32">
                  <c:v>3.2000000000000021E-2</c:v>
                </c:pt>
                <c:pt idx="33">
                  <c:v>3.3000000000000022E-2</c:v>
                </c:pt>
                <c:pt idx="34">
                  <c:v>3.4000000000000023E-2</c:v>
                </c:pt>
                <c:pt idx="35">
                  <c:v>3.5000000000000024E-2</c:v>
                </c:pt>
                <c:pt idx="36">
                  <c:v>3.6000000000000025E-2</c:v>
                </c:pt>
                <c:pt idx="37">
                  <c:v>3.7000000000000026E-2</c:v>
                </c:pt>
                <c:pt idx="38">
                  <c:v>3.8000000000000027E-2</c:v>
                </c:pt>
                <c:pt idx="39">
                  <c:v>3.9000000000000028E-2</c:v>
                </c:pt>
                <c:pt idx="40">
                  <c:v>4.0000000000000029E-2</c:v>
                </c:pt>
                <c:pt idx="41">
                  <c:v>4.1000000000000029E-2</c:v>
                </c:pt>
                <c:pt idx="42">
                  <c:v>4.200000000000003E-2</c:v>
                </c:pt>
                <c:pt idx="43">
                  <c:v>4.3000000000000031E-2</c:v>
                </c:pt>
                <c:pt idx="44">
                  <c:v>4.4000000000000032E-2</c:v>
                </c:pt>
                <c:pt idx="45">
                  <c:v>4.5000000000000033E-2</c:v>
                </c:pt>
                <c:pt idx="46">
                  <c:v>4.6000000000000034E-2</c:v>
                </c:pt>
                <c:pt idx="47">
                  <c:v>4.7000000000000035E-2</c:v>
                </c:pt>
                <c:pt idx="48">
                  <c:v>4.8000000000000036E-2</c:v>
                </c:pt>
                <c:pt idx="49">
                  <c:v>4.9000000000000037E-2</c:v>
                </c:pt>
                <c:pt idx="50">
                  <c:v>5.0000000000000037E-2</c:v>
                </c:pt>
                <c:pt idx="51">
                  <c:v>5.1000000000000038E-2</c:v>
                </c:pt>
                <c:pt idx="52">
                  <c:v>5.2000000000000039E-2</c:v>
                </c:pt>
                <c:pt idx="53">
                  <c:v>5.300000000000004E-2</c:v>
                </c:pt>
                <c:pt idx="54">
                  <c:v>5.4000000000000041E-2</c:v>
                </c:pt>
                <c:pt idx="55">
                  <c:v>5.5000000000000042E-2</c:v>
                </c:pt>
                <c:pt idx="56">
                  <c:v>5.6000000000000043E-2</c:v>
                </c:pt>
                <c:pt idx="57">
                  <c:v>5.7000000000000044E-2</c:v>
                </c:pt>
                <c:pt idx="58">
                  <c:v>5.8000000000000045E-2</c:v>
                </c:pt>
                <c:pt idx="59">
                  <c:v>5.9000000000000045E-2</c:v>
                </c:pt>
                <c:pt idx="60">
                  <c:v>6.0000000000000046E-2</c:v>
                </c:pt>
                <c:pt idx="61">
                  <c:v>6.1000000000000047E-2</c:v>
                </c:pt>
                <c:pt idx="62">
                  <c:v>6.2000000000000048E-2</c:v>
                </c:pt>
                <c:pt idx="63">
                  <c:v>6.3000000000000042E-2</c:v>
                </c:pt>
                <c:pt idx="64">
                  <c:v>6.4000000000000043E-2</c:v>
                </c:pt>
                <c:pt idx="65">
                  <c:v>6.5000000000000044E-2</c:v>
                </c:pt>
                <c:pt idx="66">
                  <c:v>6.6000000000000045E-2</c:v>
                </c:pt>
                <c:pt idx="67">
                  <c:v>6.7000000000000046E-2</c:v>
                </c:pt>
                <c:pt idx="68">
                  <c:v>6.8000000000000047E-2</c:v>
                </c:pt>
                <c:pt idx="69">
                  <c:v>6.9000000000000047E-2</c:v>
                </c:pt>
                <c:pt idx="70">
                  <c:v>7.0000000000000048E-2</c:v>
                </c:pt>
                <c:pt idx="71">
                  <c:v>7.1000000000000049E-2</c:v>
                </c:pt>
                <c:pt idx="72">
                  <c:v>7.200000000000005E-2</c:v>
                </c:pt>
                <c:pt idx="73">
                  <c:v>7.3000000000000051E-2</c:v>
                </c:pt>
                <c:pt idx="74">
                  <c:v>7.4000000000000052E-2</c:v>
                </c:pt>
                <c:pt idx="75">
                  <c:v>7.5000000000000053E-2</c:v>
                </c:pt>
                <c:pt idx="76">
                  <c:v>7.6000000000000054E-2</c:v>
                </c:pt>
                <c:pt idx="77">
                  <c:v>7.7000000000000055E-2</c:v>
                </c:pt>
                <c:pt idx="78">
                  <c:v>7.8000000000000055E-2</c:v>
                </c:pt>
                <c:pt idx="79">
                  <c:v>7.9000000000000056E-2</c:v>
                </c:pt>
                <c:pt idx="80">
                  <c:v>8.0000000000000057E-2</c:v>
                </c:pt>
                <c:pt idx="81">
                  <c:v>8.1000000000000058E-2</c:v>
                </c:pt>
                <c:pt idx="82">
                  <c:v>8.2000000000000059E-2</c:v>
                </c:pt>
                <c:pt idx="83">
                  <c:v>8.300000000000006E-2</c:v>
                </c:pt>
                <c:pt idx="84">
                  <c:v>8.4000000000000061E-2</c:v>
                </c:pt>
                <c:pt idx="85">
                  <c:v>8.5000000000000062E-2</c:v>
                </c:pt>
                <c:pt idx="86">
                  <c:v>8.6000000000000063E-2</c:v>
                </c:pt>
                <c:pt idx="87">
                  <c:v>8.7000000000000063E-2</c:v>
                </c:pt>
                <c:pt idx="88">
                  <c:v>8.8000000000000064E-2</c:v>
                </c:pt>
                <c:pt idx="89">
                  <c:v>8.9000000000000065E-2</c:v>
                </c:pt>
                <c:pt idx="90">
                  <c:v>9.0000000000000066E-2</c:v>
                </c:pt>
                <c:pt idx="91">
                  <c:v>9.1000000000000067E-2</c:v>
                </c:pt>
                <c:pt idx="92">
                  <c:v>9.2000000000000068E-2</c:v>
                </c:pt>
                <c:pt idx="93">
                  <c:v>9.3000000000000069E-2</c:v>
                </c:pt>
                <c:pt idx="94">
                  <c:v>9.400000000000007E-2</c:v>
                </c:pt>
                <c:pt idx="95">
                  <c:v>9.500000000000007E-2</c:v>
                </c:pt>
                <c:pt idx="96">
                  <c:v>9.6000000000000071E-2</c:v>
                </c:pt>
                <c:pt idx="97">
                  <c:v>9.7000000000000072E-2</c:v>
                </c:pt>
                <c:pt idx="98">
                  <c:v>9.8000000000000073E-2</c:v>
                </c:pt>
                <c:pt idx="99">
                  <c:v>9.9000000000000074E-2</c:v>
                </c:pt>
                <c:pt idx="100">
                  <c:v>0.10000000000000007</c:v>
                </c:pt>
                <c:pt idx="101">
                  <c:v>0.10100000000000008</c:v>
                </c:pt>
                <c:pt idx="102">
                  <c:v>0.10200000000000008</c:v>
                </c:pt>
                <c:pt idx="103">
                  <c:v>0.10300000000000008</c:v>
                </c:pt>
                <c:pt idx="104">
                  <c:v>0.10400000000000008</c:v>
                </c:pt>
                <c:pt idx="105">
                  <c:v>0.10500000000000008</c:v>
                </c:pt>
                <c:pt idx="106">
                  <c:v>0.10600000000000008</c:v>
                </c:pt>
                <c:pt idx="107">
                  <c:v>0.10700000000000008</c:v>
                </c:pt>
                <c:pt idx="108">
                  <c:v>0.10800000000000008</c:v>
                </c:pt>
                <c:pt idx="109">
                  <c:v>0.10900000000000008</c:v>
                </c:pt>
                <c:pt idx="110">
                  <c:v>0.11000000000000008</c:v>
                </c:pt>
                <c:pt idx="111">
                  <c:v>0.11100000000000008</c:v>
                </c:pt>
                <c:pt idx="112">
                  <c:v>0.11200000000000009</c:v>
                </c:pt>
                <c:pt idx="113">
                  <c:v>0.11300000000000009</c:v>
                </c:pt>
                <c:pt idx="114">
                  <c:v>0.11400000000000009</c:v>
                </c:pt>
                <c:pt idx="115">
                  <c:v>0.11500000000000009</c:v>
                </c:pt>
                <c:pt idx="116">
                  <c:v>0.11600000000000009</c:v>
                </c:pt>
                <c:pt idx="117">
                  <c:v>0.11700000000000009</c:v>
                </c:pt>
                <c:pt idx="118">
                  <c:v>0.11800000000000009</c:v>
                </c:pt>
                <c:pt idx="119">
                  <c:v>0.11900000000000009</c:v>
                </c:pt>
                <c:pt idx="120">
                  <c:v>0.12000000000000009</c:v>
                </c:pt>
                <c:pt idx="121">
                  <c:v>0.12100000000000009</c:v>
                </c:pt>
                <c:pt idx="122">
                  <c:v>0.12200000000000009</c:v>
                </c:pt>
                <c:pt idx="123">
                  <c:v>0.1230000000000001</c:v>
                </c:pt>
                <c:pt idx="124">
                  <c:v>0.1240000000000001</c:v>
                </c:pt>
                <c:pt idx="125">
                  <c:v>0.12500000000000008</c:v>
                </c:pt>
                <c:pt idx="126">
                  <c:v>0.12600000000000008</c:v>
                </c:pt>
                <c:pt idx="127">
                  <c:v>0.12700000000000009</c:v>
                </c:pt>
                <c:pt idx="128">
                  <c:v>0.12800000000000009</c:v>
                </c:pt>
                <c:pt idx="129">
                  <c:v>0.12900000000000009</c:v>
                </c:pt>
                <c:pt idx="130">
                  <c:v>0.13000000000000009</c:v>
                </c:pt>
                <c:pt idx="131">
                  <c:v>0.13100000000000009</c:v>
                </c:pt>
                <c:pt idx="132">
                  <c:v>0.13200000000000009</c:v>
                </c:pt>
                <c:pt idx="133">
                  <c:v>0.13300000000000009</c:v>
                </c:pt>
                <c:pt idx="134">
                  <c:v>0.13400000000000009</c:v>
                </c:pt>
                <c:pt idx="135">
                  <c:v>0.13500000000000009</c:v>
                </c:pt>
                <c:pt idx="136">
                  <c:v>0.13600000000000009</c:v>
                </c:pt>
                <c:pt idx="137">
                  <c:v>0.13700000000000009</c:v>
                </c:pt>
                <c:pt idx="138">
                  <c:v>0.13800000000000009</c:v>
                </c:pt>
                <c:pt idx="139">
                  <c:v>0.1390000000000001</c:v>
                </c:pt>
                <c:pt idx="140">
                  <c:v>0.1400000000000001</c:v>
                </c:pt>
                <c:pt idx="141">
                  <c:v>0.1410000000000001</c:v>
                </c:pt>
                <c:pt idx="142">
                  <c:v>0.1420000000000001</c:v>
                </c:pt>
                <c:pt idx="143">
                  <c:v>0.1430000000000001</c:v>
                </c:pt>
                <c:pt idx="144">
                  <c:v>0.1440000000000001</c:v>
                </c:pt>
                <c:pt idx="145">
                  <c:v>0.1450000000000001</c:v>
                </c:pt>
                <c:pt idx="146">
                  <c:v>0.1460000000000001</c:v>
                </c:pt>
                <c:pt idx="147">
                  <c:v>0.1470000000000001</c:v>
                </c:pt>
                <c:pt idx="148">
                  <c:v>0.1480000000000001</c:v>
                </c:pt>
                <c:pt idx="149">
                  <c:v>0.1490000000000001</c:v>
                </c:pt>
                <c:pt idx="150">
                  <c:v>0.15000000000000011</c:v>
                </c:pt>
                <c:pt idx="151">
                  <c:v>0.15100000000000011</c:v>
                </c:pt>
                <c:pt idx="152">
                  <c:v>0.15200000000000011</c:v>
                </c:pt>
                <c:pt idx="153">
                  <c:v>0.15300000000000011</c:v>
                </c:pt>
                <c:pt idx="154">
                  <c:v>0.15400000000000011</c:v>
                </c:pt>
                <c:pt idx="155">
                  <c:v>0.15500000000000011</c:v>
                </c:pt>
                <c:pt idx="156">
                  <c:v>0.15600000000000011</c:v>
                </c:pt>
                <c:pt idx="157">
                  <c:v>0.15700000000000011</c:v>
                </c:pt>
                <c:pt idx="158">
                  <c:v>0.15800000000000011</c:v>
                </c:pt>
                <c:pt idx="159">
                  <c:v>0.15900000000000011</c:v>
                </c:pt>
                <c:pt idx="160">
                  <c:v>0.16000000000000011</c:v>
                </c:pt>
                <c:pt idx="161">
                  <c:v>0.16100000000000012</c:v>
                </c:pt>
                <c:pt idx="162">
                  <c:v>0.16200000000000012</c:v>
                </c:pt>
                <c:pt idx="163">
                  <c:v>0.16300000000000012</c:v>
                </c:pt>
                <c:pt idx="164">
                  <c:v>0.16400000000000012</c:v>
                </c:pt>
                <c:pt idx="165">
                  <c:v>0.16500000000000012</c:v>
                </c:pt>
                <c:pt idx="166">
                  <c:v>0.16600000000000012</c:v>
                </c:pt>
                <c:pt idx="167">
                  <c:v>0.16700000000000012</c:v>
                </c:pt>
                <c:pt idx="168">
                  <c:v>0.16800000000000012</c:v>
                </c:pt>
                <c:pt idx="169">
                  <c:v>0.16900000000000012</c:v>
                </c:pt>
                <c:pt idx="170">
                  <c:v>0.17000000000000012</c:v>
                </c:pt>
                <c:pt idx="171">
                  <c:v>0.17100000000000012</c:v>
                </c:pt>
                <c:pt idx="172">
                  <c:v>0.17200000000000013</c:v>
                </c:pt>
                <c:pt idx="173">
                  <c:v>0.17300000000000013</c:v>
                </c:pt>
                <c:pt idx="174">
                  <c:v>0.17400000000000013</c:v>
                </c:pt>
                <c:pt idx="175">
                  <c:v>0.17500000000000013</c:v>
                </c:pt>
                <c:pt idx="176">
                  <c:v>0.17600000000000013</c:v>
                </c:pt>
                <c:pt idx="177">
                  <c:v>0.17700000000000013</c:v>
                </c:pt>
                <c:pt idx="178">
                  <c:v>0.17800000000000013</c:v>
                </c:pt>
                <c:pt idx="179">
                  <c:v>0.17900000000000013</c:v>
                </c:pt>
                <c:pt idx="180">
                  <c:v>0.18000000000000013</c:v>
                </c:pt>
                <c:pt idx="181">
                  <c:v>0.18100000000000013</c:v>
                </c:pt>
                <c:pt idx="182">
                  <c:v>0.18200000000000013</c:v>
                </c:pt>
                <c:pt idx="183">
                  <c:v>0.18300000000000013</c:v>
                </c:pt>
                <c:pt idx="184">
                  <c:v>0.18400000000000014</c:v>
                </c:pt>
                <c:pt idx="185">
                  <c:v>0.18500000000000014</c:v>
                </c:pt>
                <c:pt idx="186">
                  <c:v>0.18600000000000014</c:v>
                </c:pt>
                <c:pt idx="187">
                  <c:v>0.18700000000000014</c:v>
                </c:pt>
                <c:pt idx="188">
                  <c:v>0.18800000000000014</c:v>
                </c:pt>
                <c:pt idx="189">
                  <c:v>0.18900000000000014</c:v>
                </c:pt>
                <c:pt idx="190">
                  <c:v>0.19000000000000014</c:v>
                </c:pt>
                <c:pt idx="191">
                  <c:v>0.19100000000000014</c:v>
                </c:pt>
                <c:pt idx="192">
                  <c:v>0.19200000000000014</c:v>
                </c:pt>
                <c:pt idx="193">
                  <c:v>0.19300000000000014</c:v>
                </c:pt>
                <c:pt idx="194">
                  <c:v>0.19400000000000014</c:v>
                </c:pt>
                <c:pt idx="195">
                  <c:v>0.19500000000000015</c:v>
                </c:pt>
                <c:pt idx="196">
                  <c:v>0.19600000000000015</c:v>
                </c:pt>
                <c:pt idx="197">
                  <c:v>0.19700000000000015</c:v>
                </c:pt>
                <c:pt idx="198">
                  <c:v>0.19800000000000015</c:v>
                </c:pt>
                <c:pt idx="199">
                  <c:v>0.19900000000000015</c:v>
                </c:pt>
                <c:pt idx="200">
                  <c:v>0.20000000000000015</c:v>
                </c:pt>
                <c:pt idx="201">
                  <c:v>0.20100000000000015</c:v>
                </c:pt>
                <c:pt idx="202">
                  <c:v>0.20200000000000015</c:v>
                </c:pt>
                <c:pt idx="203">
                  <c:v>0.20300000000000015</c:v>
                </c:pt>
                <c:pt idx="204">
                  <c:v>0.20400000000000015</c:v>
                </c:pt>
                <c:pt idx="205">
                  <c:v>0.20500000000000015</c:v>
                </c:pt>
                <c:pt idx="206">
                  <c:v>0.20600000000000016</c:v>
                </c:pt>
                <c:pt idx="207">
                  <c:v>0.20700000000000016</c:v>
                </c:pt>
                <c:pt idx="208">
                  <c:v>0.20800000000000016</c:v>
                </c:pt>
                <c:pt idx="209">
                  <c:v>0.20900000000000016</c:v>
                </c:pt>
                <c:pt idx="210">
                  <c:v>0.21000000000000016</c:v>
                </c:pt>
                <c:pt idx="211">
                  <c:v>0.21100000000000016</c:v>
                </c:pt>
                <c:pt idx="212">
                  <c:v>0.21200000000000016</c:v>
                </c:pt>
                <c:pt idx="213">
                  <c:v>0.21300000000000016</c:v>
                </c:pt>
                <c:pt idx="214">
                  <c:v>0.21400000000000016</c:v>
                </c:pt>
                <c:pt idx="215">
                  <c:v>0.21500000000000016</c:v>
                </c:pt>
                <c:pt idx="216">
                  <c:v>0.21600000000000016</c:v>
                </c:pt>
                <c:pt idx="217">
                  <c:v>0.21700000000000016</c:v>
                </c:pt>
                <c:pt idx="218">
                  <c:v>0.21800000000000017</c:v>
                </c:pt>
                <c:pt idx="219">
                  <c:v>0.21900000000000017</c:v>
                </c:pt>
                <c:pt idx="220">
                  <c:v>0.22000000000000017</c:v>
                </c:pt>
                <c:pt idx="221">
                  <c:v>0.22100000000000017</c:v>
                </c:pt>
                <c:pt idx="222">
                  <c:v>0.22200000000000017</c:v>
                </c:pt>
                <c:pt idx="223">
                  <c:v>0.22300000000000017</c:v>
                </c:pt>
                <c:pt idx="224">
                  <c:v>0.22400000000000017</c:v>
                </c:pt>
                <c:pt idx="225">
                  <c:v>0.22500000000000017</c:v>
                </c:pt>
                <c:pt idx="226">
                  <c:v>0.22600000000000017</c:v>
                </c:pt>
                <c:pt idx="227">
                  <c:v>0.22700000000000017</c:v>
                </c:pt>
                <c:pt idx="228">
                  <c:v>0.22800000000000017</c:v>
                </c:pt>
                <c:pt idx="229">
                  <c:v>0.22900000000000018</c:v>
                </c:pt>
                <c:pt idx="230">
                  <c:v>0.23000000000000018</c:v>
                </c:pt>
                <c:pt idx="231">
                  <c:v>0.23100000000000018</c:v>
                </c:pt>
                <c:pt idx="232">
                  <c:v>0.23200000000000018</c:v>
                </c:pt>
                <c:pt idx="233">
                  <c:v>0.23300000000000018</c:v>
                </c:pt>
                <c:pt idx="234">
                  <c:v>0.23400000000000018</c:v>
                </c:pt>
                <c:pt idx="235">
                  <c:v>0.23500000000000018</c:v>
                </c:pt>
                <c:pt idx="236">
                  <c:v>0.23600000000000018</c:v>
                </c:pt>
                <c:pt idx="237">
                  <c:v>0.23700000000000018</c:v>
                </c:pt>
                <c:pt idx="238">
                  <c:v>0.23800000000000018</c:v>
                </c:pt>
                <c:pt idx="239">
                  <c:v>0.23900000000000018</c:v>
                </c:pt>
                <c:pt idx="240">
                  <c:v>0.24000000000000019</c:v>
                </c:pt>
                <c:pt idx="241">
                  <c:v>0.24100000000000019</c:v>
                </c:pt>
                <c:pt idx="242">
                  <c:v>0.24200000000000019</c:v>
                </c:pt>
                <c:pt idx="243">
                  <c:v>0.24300000000000019</c:v>
                </c:pt>
                <c:pt idx="244">
                  <c:v>0.24400000000000019</c:v>
                </c:pt>
                <c:pt idx="245">
                  <c:v>0.24500000000000019</c:v>
                </c:pt>
                <c:pt idx="246">
                  <c:v>0.24600000000000019</c:v>
                </c:pt>
                <c:pt idx="247">
                  <c:v>0.24700000000000019</c:v>
                </c:pt>
                <c:pt idx="248">
                  <c:v>0.24800000000000019</c:v>
                </c:pt>
                <c:pt idx="249">
                  <c:v>0.24900000000000019</c:v>
                </c:pt>
                <c:pt idx="250">
                  <c:v>0.25000000000000017</c:v>
                </c:pt>
                <c:pt idx="251">
                  <c:v>0.25100000000000017</c:v>
                </c:pt>
                <c:pt idx="252">
                  <c:v>0.25200000000000017</c:v>
                </c:pt>
                <c:pt idx="253">
                  <c:v>0.25300000000000017</c:v>
                </c:pt>
                <c:pt idx="254">
                  <c:v>0.25400000000000017</c:v>
                </c:pt>
                <c:pt idx="255">
                  <c:v>0.25500000000000017</c:v>
                </c:pt>
                <c:pt idx="256">
                  <c:v>0.25600000000000017</c:v>
                </c:pt>
                <c:pt idx="257">
                  <c:v>0.25700000000000017</c:v>
                </c:pt>
                <c:pt idx="258">
                  <c:v>0.25800000000000017</c:v>
                </c:pt>
                <c:pt idx="259">
                  <c:v>0.25900000000000017</c:v>
                </c:pt>
                <c:pt idx="260">
                  <c:v>0.26000000000000018</c:v>
                </c:pt>
                <c:pt idx="261">
                  <c:v>0.26100000000000018</c:v>
                </c:pt>
                <c:pt idx="262">
                  <c:v>0.26200000000000018</c:v>
                </c:pt>
                <c:pt idx="263">
                  <c:v>0.26300000000000018</c:v>
                </c:pt>
                <c:pt idx="264">
                  <c:v>0.26400000000000018</c:v>
                </c:pt>
                <c:pt idx="265">
                  <c:v>0.26500000000000018</c:v>
                </c:pt>
                <c:pt idx="266">
                  <c:v>0.26600000000000018</c:v>
                </c:pt>
                <c:pt idx="267">
                  <c:v>0.26700000000000018</c:v>
                </c:pt>
                <c:pt idx="268">
                  <c:v>0.26800000000000018</c:v>
                </c:pt>
                <c:pt idx="269">
                  <c:v>0.26900000000000018</c:v>
                </c:pt>
                <c:pt idx="270">
                  <c:v>0.27000000000000018</c:v>
                </c:pt>
                <c:pt idx="271">
                  <c:v>0.27100000000000019</c:v>
                </c:pt>
                <c:pt idx="272">
                  <c:v>0.27200000000000019</c:v>
                </c:pt>
                <c:pt idx="273">
                  <c:v>0.27300000000000019</c:v>
                </c:pt>
                <c:pt idx="274">
                  <c:v>0.27400000000000019</c:v>
                </c:pt>
                <c:pt idx="275">
                  <c:v>0.27500000000000019</c:v>
                </c:pt>
                <c:pt idx="276">
                  <c:v>0.27600000000000019</c:v>
                </c:pt>
                <c:pt idx="277">
                  <c:v>0.27700000000000019</c:v>
                </c:pt>
                <c:pt idx="278">
                  <c:v>0.27800000000000019</c:v>
                </c:pt>
                <c:pt idx="279">
                  <c:v>0.27900000000000019</c:v>
                </c:pt>
                <c:pt idx="280">
                  <c:v>0.28000000000000019</c:v>
                </c:pt>
                <c:pt idx="281">
                  <c:v>0.28100000000000019</c:v>
                </c:pt>
                <c:pt idx="282">
                  <c:v>0.28200000000000019</c:v>
                </c:pt>
                <c:pt idx="283">
                  <c:v>0.2830000000000002</c:v>
                </c:pt>
                <c:pt idx="284">
                  <c:v>0.2840000000000002</c:v>
                </c:pt>
                <c:pt idx="285">
                  <c:v>0.2850000000000002</c:v>
                </c:pt>
                <c:pt idx="286">
                  <c:v>0.2860000000000002</c:v>
                </c:pt>
                <c:pt idx="287">
                  <c:v>0.2870000000000002</c:v>
                </c:pt>
                <c:pt idx="288">
                  <c:v>0.2880000000000002</c:v>
                </c:pt>
                <c:pt idx="289">
                  <c:v>0.2890000000000002</c:v>
                </c:pt>
                <c:pt idx="290">
                  <c:v>0.2900000000000002</c:v>
                </c:pt>
                <c:pt idx="291">
                  <c:v>0.2910000000000002</c:v>
                </c:pt>
                <c:pt idx="292">
                  <c:v>0.2920000000000002</c:v>
                </c:pt>
                <c:pt idx="293">
                  <c:v>0.2930000000000002</c:v>
                </c:pt>
                <c:pt idx="294">
                  <c:v>0.29400000000000021</c:v>
                </c:pt>
                <c:pt idx="295">
                  <c:v>0.29500000000000021</c:v>
                </c:pt>
                <c:pt idx="296">
                  <c:v>0.29600000000000021</c:v>
                </c:pt>
                <c:pt idx="297">
                  <c:v>0.29700000000000021</c:v>
                </c:pt>
                <c:pt idx="298">
                  <c:v>0.29800000000000021</c:v>
                </c:pt>
                <c:pt idx="299">
                  <c:v>0.29900000000000021</c:v>
                </c:pt>
                <c:pt idx="300">
                  <c:v>0.30000000000000021</c:v>
                </c:pt>
                <c:pt idx="301">
                  <c:v>0.30100000000000021</c:v>
                </c:pt>
                <c:pt idx="302">
                  <c:v>0.30200000000000021</c:v>
                </c:pt>
                <c:pt idx="303">
                  <c:v>0.30300000000000021</c:v>
                </c:pt>
                <c:pt idx="304">
                  <c:v>0.30400000000000021</c:v>
                </c:pt>
                <c:pt idx="305">
                  <c:v>0.30500000000000022</c:v>
                </c:pt>
                <c:pt idx="306">
                  <c:v>0.30600000000000022</c:v>
                </c:pt>
                <c:pt idx="307">
                  <c:v>0.30700000000000022</c:v>
                </c:pt>
                <c:pt idx="308">
                  <c:v>0.30800000000000022</c:v>
                </c:pt>
                <c:pt idx="309">
                  <c:v>0.30900000000000022</c:v>
                </c:pt>
                <c:pt idx="310">
                  <c:v>0.31000000000000022</c:v>
                </c:pt>
                <c:pt idx="311">
                  <c:v>0.31100000000000022</c:v>
                </c:pt>
                <c:pt idx="312">
                  <c:v>0.31200000000000022</c:v>
                </c:pt>
                <c:pt idx="313">
                  <c:v>0.31300000000000022</c:v>
                </c:pt>
                <c:pt idx="314">
                  <c:v>0.31400000000000022</c:v>
                </c:pt>
                <c:pt idx="315">
                  <c:v>0.31500000000000022</c:v>
                </c:pt>
                <c:pt idx="316">
                  <c:v>0.31600000000000023</c:v>
                </c:pt>
                <c:pt idx="317">
                  <c:v>0.31700000000000023</c:v>
                </c:pt>
                <c:pt idx="318">
                  <c:v>0.31800000000000023</c:v>
                </c:pt>
                <c:pt idx="319">
                  <c:v>0.31900000000000023</c:v>
                </c:pt>
                <c:pt idx="320">
                  <c:v>0.32000000000000023</c:v>
                </c:pt>
                <c:pt idx="321">
                  <c:v>0.32100000000000023</c:v>
                </c:pt>
                <c:pt idx="322">
                  <c:v>0.32200000000000023</c:v>
                </c:pt>
                <c:pt idx="323">
                  <c:v>0.32300000000000023</c:v>
                </c:pt>
                <c:pt idx="324">
                  <c:v>0.32400000000000023</c:v>
                </c:pt>
                <c:pt idx="325">
                  <c:v>0.32500000000000023</c:v>
                </c:pt>
                <c:pt idx="326">
                  <c:v>0.32600000000000023</c:v>
                </c:pt>
                <c:pt idx="327">
                  <c:v>0.32700000000000023</c:v>
                </c:pt>
                <c:pt idx="328">
                  <c:v>0.32800000000000024</c:v>
                </c:pt>
                <c:pt idx="329">
                  <c:v>0.32900000000000024</c:v>
                </c:pt>
                <c:pt idx="330">
                  <c:v>0.33000000000000024</c:v>
                </c:pt>
                <c:pt idx="331">
                  <c:v>0.33100000000000024</c:v>
                </c:pt>
                <c:pt idx="332">
                  <c:v>0.33200000000000024</c:v>
                </c:pt>
                <c:pt idx="333">
                  <c:v>0.33300000000000024</c:v>
                </c:pt>
                <c:pt idx="334">
                  <c:v>0.33400000000000024</c:v>
                </c:pt>
                <c:pt idx="335">
                  <c:v>0.33500000000000024</c:v>
                </c:pt>
                <c:pt idx="336">
                  <c:v>0.33600000000000024</c:v>
                </c:pt>
                <c:pt idx="337">
                  <c:v>0.33700000000000024</c:v>
                </c:pt>
                <c:pt idx="338">
                  <c:v>0.33800000000000024</c:v>
                </c:pt>
                <c:pt idx="339">
                  <c:v>0.33900000000000025</c:v>
                </c:pt>
                <c:pt idx="340">
                  <c:v>0.34000000000000025</c:v>
                </c:pt>
                <c:pt idx="341">
                  <c:v>0.34100000000000025</c:v>
                </c:pt>
                <c:pt idx="342">
                  <c:v>0.34200000000000025</c:v>
                </c:pt>
                <c:pt idx="343">
                  <c:v>0.34300000000000025</c:v>
                </c:pt>
                <c:pt idx="344">
                  <c:v>0.34400000000000025</c:v>
                </c:pt>
                <c:pt idx="345">
                  <c:v>0.34500000000000025</c:v>
                </c:pt>
                <c:pt idx="346">
                  <c:v>0.34600000000000025</c:v>
                </c:pt>
                <c:pt idx="347">
                  <c:v>0.34700000000000025</c:v>
                </c:pt>
                <c:pt idx="348">
                  <c:v>0.34800000000000025</c:v>
                </c:pt>
                <c:pt idx="349">
                  <c:v>0.34900000000000025</c:v>
                </c:pt>
                <c:pt idx="350">
                  <c:v>0.35000000000000026</c:v>
                </c:pt>
                <c:pt idx="351">
                  <c:v>0.35100000000000026</c:v>
                </c:pt>
                <c:pt idx="352">
                  <c:v>0.35200000000000026</c:v>
                </c:pt>
                <c:pt idx="353">
                  <c:v>0.35300000000000026</c:v>
                </c:pt>
                <c:pt idx="354">
                  <c:v>0.35400000000000026</c:v>
                </c:pt>
                <c:pt idx="355">
                  <c:v>0.35500000000000026</c:v>
                </c:pt>
                <c:pt idx="356">
                  <c:v>0.35600000000000026</c:v>
                </c:pt>
                <c:pt idx="357">
                  <c:v>0.35700000000000026</c:v>
                </c:pt>
                <c:pt idx="358">
                  <c:v>0.35800000000000026</c:v>
                </c:pt>
                <c:pt idx="359">
                  <c:v>0.35900000000000026</c:v>
                </c:pt>
                <c:pt idx="360">
                  <c:v>0.36000000000000026</c:v>
                </c:pt>
                <c:pt idx="361">
                  <c:v>0.36100000000000027</c:v>
                </c:pt>
                <c:pt idx="362">
                  <c:v>0.36200000000000027</c:v>
                </c:pt>
                <c:pt idx="363">
                  <c:v>0.36300000000000027</c:v>
                </c:pt>
                <c:pt idx="364">
                  <c:v>0.36400000000000027</c:v>
                </c:pt>
                <c:pt idx="365">
                  <c:v>0.36500000000000027</c:v>
                </c:pt>
                <c:pt idx="366">
                  <c:v>0.36600000000000027</c:v>
                </c:pt>
                <c:pt idx="367">
                  <c:v>0.36700000000000027</c:v>
                </c:pt>
                <c:pt idx="368">
                  <c:v>0.36800000000000027</c:v>
                </c:pt>
                <c:pt idx="369">
                  <c:v>0.36900000000000027</c:v>
                </c:pt>
                <c:pt idx="370">
                  <c:v>0.37000000000000027</c:v>
                </c:pt>
                <c:pt idx="371">
                  <c:v>0.37100000000000027</c:v>
                </c:pt>
                <c:pt idx="372">
                  <c:v>0.37200000000000027</c:v>
                </c:pt>
                <c:pt idx="373">
                  <c:v>0.37300000000000028</c:v>
                </c:pt>
                <c:pt idx="374">
                  <c:v>0.37400000000000028</c:v>
                </c:pt>
                <c:pt idx="375">
                  <c:v>0.37500000000000028</c:v>
                </c:pt>
                <c:pt idx="376">
                  <c:v>0.37600000000000028</c:v>
                </c:pt>
                <c:pt idx="377">
                  <c:v>0.37700000000000028</c:v>
                </c:pt>
                <c:pt idx="378">
                  <c:v>0.37800000000000028</c:v>
                </c:pt>
                <c:pt idx="379">
                  <c:v>0.37900000000000028</c:v>
                </c:pt>
                <c:pt idx="380">
                  <c:v>0.38000000000000028</c:v>
                </c:pt>
                <c:pt idx="381">
                  <c:v>0.38100000000000028</c:v>
                </c:pt>
                <c:pt idx="382">
                  <c:v>0.38200000000000028</c:v>
                </c:pt>
                <c:pt idx="383">
                  <c:v>0.38300000000000028</c:v>
                </c:pt>
                <c:pt idx="384">
                  <c:v>0.38400000000000029</c:v>
                </c:pt>
                <c:pt idx="385">
                  <c:v>0.38500000000000029</c:v>
                </c:pt>
                <c:pt idx="386">
                  <c:v>0.38600000000000029</c:v>
                </c:pt>
                <c:pt idx="387">
                  <c:v>0.38700000000000029</c:v>
                </c:pt>
                <c:pt idx="388">
                  <c:v>0.38800000000000029</c:v>
                </c:pt>
                <c:pt idx="389">
                  <c:v>0.38900000000000029</c:v>
                </c:pt>
                <c:pt idx="390">
                  <c:v>0.39000000000000029</c:v>
                </c:pt>
                <c:pt idx="391">
                  <c:v>0.39100000000000029</c:v>
                </c:pt>
                <c:pt idx="392">
                  <c:v>0.39200000000000029</c:v>
                </c:pt>
                <c:pt idx="393">
                  <c:v>0.39300000000000029</c:v>
                </c:pt>
                <c:pt idx="394">
                  <c:v>0.39400000000000029</c:v>
                </c:pt>
                <c:pt idx="395">
                  <c:v>0.3950000000000003</c:v>
                </c:pt>
                <c:pt idx="396">
                  <c:v>0.3960000000000003</c:v>
                </c:pt>
                <c:pt idx="397">
                  <c:v>0.3970000000000003</c:v>
                </c:pt>
                <c:pt idx="398">
                  <c:v>0.3980000000000003</c:v>
                </c:pt>
                <c:pt idx="399">
                  <c:v>0.3990000000000003</c:v>
                </c:pt>
                <c:pt idx="400">
                  <c:v>0.4000000000000003</c:v>
                </c:pt>
                <c:pt idx="401">
                  <c:v>0.4010000000000003</c:v>
                </c:pt>
                <c:pt idx="402">
                  <c:v>0.4020000000000003</c:v>
                </c:pt>
                <c:pt idx="403">
                  <c:v>0.4030000000000003</c:v>
                </c:pt>
                <c:pt idx="404">
                  <c:v>0.4040000000000003</c:v>
                </c:pt>
                <c:pt idx="405">
                  <c:v>0.4050000000000003</c:v>
                </c:pt>
                <c:pt idx="406">
                  <c:v>0.40600000000000031</c:v>
                </c:pt>
                <c:pt idx="407">
                  <c:v>0.40700000000000031</c:v>
                </c:pt>
                <c:pt idx="408">
                  <c:v>0.40800000000000031</c:v>
                </c:pt>
                <c:pt idx="409">
                  <c:v>0.40900000000000031</c:v>
                </c:pt>
                <c:pt idx="410">
                  <c:v>0.41000000000000031</c:v>
                </c:pt>
                <c:pt idx="411">
                  <c:v>0.41100000000000031</c:v>
                </c:pt>
                <c:pt idx="412">
                  <c:v>0.41200000000000031</c:v>
                </c:pt>
                <c:pt idx="413">
                  <c:v>0.41300000000000031</c:v>
                </c:pt>
                <c:pt idx="414">
                  <c:v>0.41400000000000031</c:v>
                </c:pt>
                <c:pt idx="415">
                  <c:v>0.41500000000000031</c:v>
                </c:pt>
                <c:pt idx="416">
                  <c:v>0.41600000000000031</c:v>
                </c:pt>
                <c:pt idx="417">
                  <c:v>0.41700000000000031</c:v>
                </c:pt>
                <c:pt idx="418">
                  <c:v>0.41800000000000032</c:v>
                </c:pt>
                <c:pt idx="419">
                  <c:v>0.41900000000000032</c:v>
                </c:pt>
                <c:pt idx="420">
                  <c:v>0.42000000000000032</c:v>
                </c:pt>
                <c:pt idx="421">
                  <c:v>0.42100000000000032</c:v>
                </c:pt>
                <c:pt idx="422">
                  <c:v>0.42200000000000032</c:v>
                </c:pt>
                <c:pt idx="423">
                  <c:v>0.42300000000000032</c:v>
                </c:pt>
                <c:pt idx="424">
                  <c:v>0.42400000000000032</c:v>
                </c:pt>
                <c:pt idx="425">
                  <c:v>0.42500000000000032</c:v>
                </c:pt>
                <c:pt idx="426">
                  <c:v>0.42600000000000032</c:v>
                </c:pt>
                <c:pt idx="427">
                  <c:v>0.42700000000000032</c:v>
                </c:pt>
                <c:pt idx="428">
                  <c:v>0.42800000000000032</c:v>
                </c:pt>
                <c:pt idx="429">
                  <c:v>0.42900000000000033</c:v>
                </c:pt>
                <c:pt idx="430">
                  <c:v>0.43000000000000033</c:v>
                </c:pt>
                <c:pt idx="431">
                  <c:v>0.43100000000000033</c:v>
                </c:pt>
                <c:pt idx="432">
                  <c:v>0.43200000000000033</c:v>
                </c:pt>
                <c:pt idx="433">
                  <c:v>0.43300000000000033</c:v>
                </c:pt>
                <c:pt idx="434">
                  <c:v>0.43400000000000033</c:v>
                </c:pt>
                <c:pt idx="435">
                  <c:v>0.43500000000000033</c:v>
                </c:pt>
                <c:pt idx="436">
                  <c:v>0.43600000000000033</c:v>
                </c:pt>
                <c:pt idx="437">
                  <c:v>0.43700000000000033</c:v>
                </c:pt>
                <c:pt idx="438">
                  <c:v>0.43800000000000033</c:v>
                </c:pt>
                <c:pt idx="439">
                  <c:v>0.43900000000000033</c:v>
                </c:pt>
                <c:pt idx="440">
                  <c:v>0.44000000000000034</c:v>
                </c:pt>
                <c:pt idx="441">
                  <c:v>0.44100000000000034</c:v>
                </c:pt>
                <c:pt idx="442">
                  <c:v>0.44200000000000034</c:v>
                </c:pt>
                <c:pt idx="443">
                  <c:v>0.44300000000000034</c:v>
                </c:pt>
                <c:pt idx="444">
                  <c:v>0.44400000000000034</c:v>
                </c:pt>
                <c:pt idx="445">
                  <c:v>0.44500000000000034</c:v>
                </c:pt>
                <c:pt idx="446">
                  <c:v>0.44600000000000034</c:v>
                </c:pt>
                <c:pt idx="447">
                  <c:v>0.44700000000000034</c:v>
                </c:pt>
                <c:pt idx="448">
                  <c:v>0.44800000000000034</c:v>
                </c:pt>
                <c:pt idx="449">
                  <c:v>0.44900000000000034</c:v>
                </c:pt>
                <c:pt idx="450">
                  <c:v>0.45000000000000034</c:v>
                </c:pt>
                <c:pt idx="451">
                  <c:v>0.45100000000000035</c:v>
                </c:pt>
                <c:pt idx="452">
                  <c:v>0.45200000000000035</c:v>
                </c:pt>
                <c:pt idx="453">
                  <c:v>0.45300000000000035</c:v>
                </c:pt>
                <c:pt idx="454">
                  <c:v>0.45400000000000035</c:v>
                </c:pt>
                <c:pt idx="455">
                  <c:v>0.45500000000000035</c:v>
                </c:pt>
                <c:pt idx="456">
                  <c:v>0.45600000000000035</c:v>
                </c:pt>
                <c:pt idx="457">
                  <c:v>0.45700000000000035</c:v>
                </c:pt>
                <c:pt idx="458">
                  <c:v>0.45800000000000035</c:v>
                </c:pt>
                <c:pt idx="459">
                  <c:v>0.45900000000000035</c:v>
                </c:pt>
                <c:pt idx="460">
                  <c:v>0.46000000000000035</c:v>
                </c:pt>
                <c:pt idx="461">
                  <c:v>0.46100000000000035</c:v>
                </c:pt>
                <c:pt idx="462">
                  <c:v>0.46200000000000035</c:v>
                </c:pt>
                <c:pt idx="463">
                  <c:v>0.46300000000000036</c:v>
                </c:pt>
                <c:pt idx="464">
                  <c:v>0.46400000000000036</c:v>
                </c:pt>
                <c:pt idx="465">
                  <c:v>0.46500000000000036</c:v>
                </c:pt>
                <c:pt idx="466">
                  <c:v>0.46600000000000036</c:v>
                </c:pt>
                <c:pt idx="467">
                  <c:v>0.46700000000000036</c:v>
                </c:pt>
                <c:pt idx="468">
                  <c:v>0.46800000000000036</c:v>
                </c:pt>
                <c:pt idx="469">
                  <c:v>0.46900000000000036</c:v>
                </c:pt>
                <c:pt idx="470">
                  <c:v>0.47000000000000036</c:v>
                </c:pt>
                <c:pt idx="471">
                  <c:v>0.47100000000000036</c:v>
                </c:pt>
                <c:pt idx="472">
                  <c:v>0.47200000000000036</c:v>
                </c:pt>
                <c:pt idx="473">
                  <c:v>0.47300000000000036</c:v>
                </c:pt>
                <c:pt idx="474">
                  <c:v>0.47400000000000037</c:v>
                </c:pt>
                <c:pt idx="475">
                  <c:v>0.47500000000000037</c:v>
                </c:pt>
                <c:pt idx="476">
                  <c:v>0.47600000000000037</c:v>
                </c:pt>
                <c:pt idx="477">
                  <c:v>0.47700000000000037</c:v>
                </c:pt>
                <c:pt idx="478">
                  <c:v>0.47800000000000037</c:v>
                </c:pt>
                <c:pt idx="479">
                  <c:v>0.47900000000000037</c:v>
                </c:pt>
                <c:pt idx="480">
                  <c:v>0.48000000000000037</c:v>
                </c:pt>
                <c:pt idx="481">
                  <c:v>0.48100000000000037</c:v>
                </c:pt>
                <c:pt idx="482">
                  <c:v>0.48200000000000037</c:v>
                </c:pt>
                <c:pt idx="483">
                  <c:v>0.48300000000000037</c:v>
                </c:pt>
                <c:pt idx="484">
                  <c:v>0.48400000000000037</c:v>
                </c:pt>
                <c:pt idx="485">
                  <c:v>0.48500000000000038</c:v>
                </c:pt>
                <c:pt idx="486">
                  <c:v>0.48600000000000038</c:v>
                </c:pt>
                <c:pt idx="487">
                  <c:v>0.48700000000000038</c:v>
                </c:pt>
                <c:pt idx="488">
                  <c:v>0.48800000000000038</c:v>
                </c:pt>
                <c:pt idx="489">
                  <c:v>0.48900000000000038</c:v>
                </c:pt>
                <c:pt idx="490">
                  <c:v>0.49000000000000038</c:v>
                </c:pt>
                <c:pt idx="491">
                  <c:v>0.49100000000000038</c:v>
                </c:pt>
                <c:pt idx="492">
                  <c:v>0.49200000000000038</c:v>
                </c:pt>
                <c:pt idx="493">
                  <c:v>0.49300000000000038</c:v>
                </c:pt>
                <c:pt idx="494">
                  <c:v>0.49400000000000038</c:v>
                </c:pt>
                <c:pt idx="495">
                  <c:v>0.49500000000000038</c:v>
                </c:pt>
                <c:pt idx="496">
                  <c:v>0.49600000000000039</c:v>
                </c:pt>
                <c:pt idx="497">
                  <c:v>0.49700000000000039</c:v>
                </c:pt>
                <c:pt idx="498">
                  <c:v>0.49800000000000039</c:v>
                </c:pt>
                <c:pt idx="499">
                  <c:v>0.49900000000000039</c:v>
                </c:pt>
                <c:pt idx="500">
                  <c:v>0.50000000000000033</c:v>
                </c:pt>
                <c:pt idx="501">
                  <c:v>0.50100000000000033</c:v>
                </c:pt>
                <c:pt idx="502">
                  <c:v>0.50200000000000033</c:v>
                </c:pt>
                <c:pt idx="503">
                  <c:v>0.50300000000000034</c:v>
                </c:pt>
                <c:pt idx="504">
                  <c:v>0.50400000000000034</c:v>
                </c:pt>
                <c:pt idx="505">
                  <c:v>0.50500000000000034</c:v>
                </c:pt>
                <c:pt idx="506">
                  <c:v>0.50600000000000034</c:v>
                </c:pt>
                <c:pt idx="507">
                  <c:v>0.50700000000000034</c:v>
                </c:pt>
                <c:pt idx="508">
                  <c:v>0.50800000000000034</c:v>
                </c:pt>
                <c:pt idx="509">
                  <c:v>0.50900000000000034</c:v>
                </c:pt>
                <c:pt idx="510">
                  <c:v>0.51000000000000034</c:v>
                </c:pt>
                <c:pt idx="511">
                  <c:v>0.51100000000000034</c:v>
                </c:pt>
                <c:pt idx="512">
                  <c:v>0.51200000000000034</c:v>
                </c:pt>
                <c:pt idx="513">
                  <c:v>0.51300000000000034</c:v>
                </c:pt>
                <c:pt idx="514">
                  <c:v>0.51400000000000035</c:v>
                </c:pt>
                <c:pt idx="515">
                  <c:v>0.51500000000000035</c:v>
                </c:pt>
                <c:pt idx="516">
                  <c:v>0.51600000000000035</c:v>
                </c:pt>
                <c:pt idx="517">
                  <c:v>0.51700000000000035</c:v>
                </c:pt>
                <c:pt idx="518">
                  <c:v>0.51800000000000035</c:v>
                </c:pt>
                <c:pt idx="519">
                  <c:v>0.51900000000000035</c:v>
                </c:pt>
                <c:pt idx="520">
                  <c:v>0.52000000000000035</c:v>
                </c:pt>
                <c:pt idx="521">
                  <c:v>0.52100000000000035</c:v>
                </c:pt>
                <c:pt idx="522">
                  <c:v>0.52200000000000035</c:v>
                </c:pt>
                <c:pt idx="523">
                  <c:v>0.52300000000000035</c:v>
                </c:pt>
                <c:pt idx="524">
                  <c:v>0.52400000000000035</c:v>
                </c:pt>
                <c:pt idx="525">
                  <c:v>0.52500000000000036</c:v>
                </c:pt>
                <c:pt idx="526">
                  <c:v>0.52600000000000036</c:v>
                </c:pt>
                <c:pt idx="527">
                  <c:v>0.52700000000000036</c:v>
                </c:pt>
                <c:pt idx="528">
                  <c:v>0.52800000000000036</c:v>
                </c:pt>
                <c:pt idx="529">
                  <c:v>0.52900000000000036</c:v>
                </c:pt>
                <c:pt idx="530">
                  <c:v>0.53000000000000036</c:v>
                </c:pt>
                <c:pt idx="531">
                  <c:v>0.53100000000000036</c:v>
                </c:pt>
                <c:pt idx="532">
                  <c:v>0.53200000000000036</c:v>
                </c:pt>
                <c:pt idx="533">
                  <c:v>0.53300000000000036</c:v>
                </c:pt>
                <c:pt idx="534">
                  <c:v>0.53400000000000036</c:v>
                </c:pt>
                <c:pt idx="535">
                  <c:v>0.53500000000000036</c:v>
                </c:pt>
                <c:pt idx="536">
                  <c:v>0.53600000000000037</c:v>
                </c:pt>
                <c:pt idx="537">
                  <c:v>0.53700000000000037</c:v>
                </c:pt>
                <c:pt idx="538">
                  <c:v>0.53800000000000037</c:v>
                </c:pt>
                <c:pt idx="539">
                  <c:v>0.53900000000000037</c:v>
                </c:pt>
                <c:pt idx="540">
                  <c:v>0.54000000000000037</c:v>
                </c:pt>
                <c:pt idx="541">
                  <c:v>0.54100000000000037</c:v>
                </c:pt>
                <c:pt idx="542">
                  <c:v>0.54200000000000037</c:v>
                </c:pt>
                <c:pt idx="543">
                  <c:v>0.54300000000000037</c:v>
                </c:pt>
                <c:pt idx="544">
                  <c:v>0.54400000000000037</c:v>
                </c:pt>
                <c:pt idx="545">
                  <c:v>0.54500000000000037</c:v>
                </c:pt>
                <c:pt idx="546">
                  <c:v>0.54600000000000037</c:v>
                </c:pt>
                <c:pt idx="547">
                  <c:v>0.54700000000000037</c:v>
                </c:pt>
                <c:pt idx="548">
                  <c:v>0.54800000000000038</c:v>
                </c:pt>
                <c:pt idx="549">
                  <c:v>0.54900000000000038</c:v>
                </c:pt>
                <c:pt idx="550">
                  <c:v>0.55000000000000038</c:v>
                </c:pt>
                <c:pt idx="551">
                  <c:v>0.55100000000000038</c:v>
                </c:pt>
                <c:pt idx="552">
                  <c:v>0.55200000000000038</c:v>
                </c:pt>
                <c:pt idx="553">
                  <c:v>0.55300000000000038</c:v>
                </c:pt>
                <c:pt idx="554">
                  <c:v>0.55400000000000038</c:v>
                </c:pt>
                <c:pt idx="555">
                  <c:v>0.55500000000000038</c:v>
                </c:pt>
                <c:pt idx="556">
                  <c:v>0.55600000000000038</c:v>
                </c:pt>
                <c:pt idx="557">
                  <c:v>0.55700000000000038</c:v>
                </c:pt>
                <c:pt idx="558">
                  <c:v>0.55800000000000038</c:v>
                </c:pt>
                <c:pt idx="559">
                  <c:v>0.55900000000000039</c:v>
                </c:pt>
                <c:pt idx="560">
                  <c:v>0.56000000000000039</c:v>
                </c:pt>
                <c:pt idx="561">
                  <c:v>0.56100000000000039</c:v>
                </c:pt>
                <c:pt idx="562">
                  <c:v>0.56200000000000039</c:v>
                </c:pt>
                <c:pt idx="563">
                  <c:v>0.56300000000000039</c:v>
                </c:pt>
                <c:pt idx="564">
                  <c:v>0.56400000000000039</c:v>
                </c:pt>
                <c:pt idx="565">
                  <c:v>0.56500000000000039</c:v>
                </c:pt>
                <c:pt idx="566">
                  <c:v>0.56600000000000039</c:v>
                </c:pt>
                <c:pt idx="567">
                  <c:v>0.56700000000000039</c:v>
                </c:pt>
                <c:pt idx="568">
                  <c:v>0.56800000000000039</c:v>
                </c:pt>
                <c:pt idx="569">
                  <c:v>0.56900000000000039</c:v>
                </c:pt>
                <c:pt idx="570">
                  <c:v>0.5700000000000004</c:v>
                </c:pt>
                <c:pt idx="571">
                  <c:v>0.5710000000000004</c:v>
                </c:pt>
                <c:pt idx="572">
                  <c:v>0.5720000000000004</c:v>
                </c:pt>
                <c:pt idx="573">
                  <c:v>0.5730000000000004</c:v>
                </c:pt>
                <c:pt idx="574">
                  <c:v>0.5740000000000004</c:v>
                </c:pt>
                <c:pt idx="575">
                  <c:v>0.5750000000000004</c:v>
                </c:pt>
                <c:pt idx="576">
                  <c:v>0.5760000000000004</c:v>
                </c:pt>
                <c:pt idx="577">
                  <c:v>0.5770000000000004</c:v>
                </c:pt>
                <c:pt idx="578">
                  <c:v>0.5780000000000004</c:v>
                </c:pt>
                <c:pt idx="579">
                  <c:v>0.5790000000000004</c:v>
                </c:pt>
                <c:pt idx="580">
                  <c:v>0.5800000000000004</c:v>
                </c:pt>
                <c:pt idx="581">
                  <c:v>0.58100000000000041</c:v>
                </c:pt>
                <c:pt idx="582">
                  <c:v>0.58200000000000041</c:v>
                </c:pt>
                <c:pt idx="583">
                  <c:v>0.58300000000000041</c:v>
                </c:pt>
                <c:pt idx="584">
                  <c:v>0.58400000000000041</c:v>
                </c:pt>
                <c:pt idx="585">
                  <c:v>0.58500000000000041</c:v>
                </c:pt>
                <c:pt idx="586">
                  <c:v>0.58600000000000041</c:v>
                </c:pt>
                <c:pt idx="587">
                  <c:v>0.58700000000000041</c:v>
                </c:pt>
                <c:pt idx="588">
                  <c:v>0.58800000000000041</c:v>
                </c:pt>
                <c:pt idx="589">
                  <c:v>0.58900000000000041</c:v>
                </c:pt>
                <c:pt idx="590">
                  <c:v>0.59000000000000041</c:v>
                </c:pt>
                <c:pt idx="591">
                  <c:v>0.59100000000000041</c:v>
                </c:pt>
                <c:pt idx="592">
                  <c:v>0.59200000000000041</c:v>
                </c:pt>
                <c:pt idx="593">
                  <c:v>0.59300000000000042</c:v>
                </c:pt>
                <c:pt idx="594">
                  <c:v>0.59400000000000042</c:v>
                </c:pt>
                <c:pt idx="595">
                  <c:v>0.59500000000000042</c:v>
                </c:pt>
                <c:pt idx="596">
                  <c:v>0.59600000000000042</c:v>
                </c:pt>
                <c:pt idx="597">
                  <c:v>0.59700000000000042</c:v>
                </c:pt>
                <c:pt idx="598">
                  <c:v>0.59800000000000042</c:v>
                </c:pt>
                <c:pt idx="599">
                  <c:v>0.59900000000000042</c:v>
                </c:pt>
                <c:pt idx="600">
                  <c:v>0.60000000000000042</c:v>
                </c:pt>
                <c:pt idx="601">
                  <c:v>0.60100000000000042</c:v>
                </c:pt>
                <c:pt idx="602">
                  <c:v>0.60200000000000042</c:v>
                </c:pt>
                <c:pt idx="603">
                  <c:v>0.60300000000000042</c:v>
                </c:pt>
                <c:pt idx="604">
                  <c:v>0.60400000000000043</c:v>
                </c:pt>
                <c:pt idx="605">
                  <c:v>0.60500000000000043</c:v>
                </c:pt>
                <c:pt idx="606">
                  <c:v>0.60600000000000043</c:v>
                </c:pt>
                <c:pt idx="607">
                  <c:v>0.60700000000000043</c:v>
                </c:pt>
                <c:pt idx="608">
                  <c:v>0.60800000000000043</c:v>
                </c:pt>
                <c:pt idx="609">
                  <c:v>0.60900000000000043</c:v>
                </c:pt>
                <c:pt idx="610">
                  <c:v>0.61000000000000043</c:v>
                </c:pt>
                <c:pt idx="611">
                  <c:v>0.61100000000000043</c:v>
                </c:pt>
                <c:pt idx="612">
                  <c:v>0.61200000000000043</c:v>
                </c:pt>
                <c:pt idx="613">
                  <c:v>0.61300000000000043</c:v>
                </c:pt>
                <c:pt idx="614">
                  <c:v>0.61400000000000043</c:v>
                </c:pt>
                <c:pt idx="615">
                  <c:v>0.61500000000000044</c:v>
                </c:pt>
                <c:pt idx="616">
                  <c:v>0.61600000000000044</c:v>
                </c:pt>
                <c:pt idx="617">
                  <c:v>0.61700000000000044</c:v>
                </c:pt>
                <c:pt idx="618">
                  <c:v>0.61800000000000044</c:v>
                </c:pt>
                <c:pt idx="619">
                  <c:v>0.61900000000000044</c:v>
                </c:pt>
                <c:pt idx="620">
                  <c:v>0.62000000000000044</c:v>
                </c:pt>
                <c:pt idx="621">
                  <c:v>0.62100000000000044</c:v>
                </c:pt>
                <c:pt idx="622">
                  <c:v>0.62200000000000044</c:v>
                </c:pt>
                <c:pt idx="623">
                  <c:v>0.62300000000000044</c:v>
                </c:pt>
                <c:pt idx="624">
                  <c:v>0.62400000000000044</c:v>
                </c:pt>
                <c:pt idx="625">
                  <c:v>0.62500000000000044</c:v>
                </c:pt>
                <c:pt idx="626">
                  <c:v>0.62600000000000044</c:v>
                </c:pt>
                <c:pt idx="627">
                  <c:v>0.62700000000000045</c:v>
                </c:pt>
                <c:pt idx="628">
                  <c:v>0.62800000000000045</c:v>
                </c:pt>
                <c:pt idx="629">
                  <c:v>0.62900000000000045</c:v>
                </c:pt>
                <c:pt idx="630">
                  <c:v>0.63000000000000045</c:v>
                </c:pt>
                <c:pt idx="631">
                  <c:v>0.63100000000000045</c:v>
                </c:pt>
                <c:pt idx="632">
                  <c:v>0.63200000000000045</c:v>
                </c:pt>
                <c:pt idx="633">
                  <c:v>0.63300000000000045</c:v>
                </c:pt>
                <c:pt idx="634">
                  <c:v>0.63400000000000045</c:v>
                </c:pt>
                <c:pt idx="635">
                  <c:v>0.63500000000000045</c:v>
                </c:pt>
                <c:pt idx="636">
                  <c:v>0.63600000000000045</c:v>
                </c:pt>
                <c:pt idx="637">
                  <c:v>0.63700000000000045</c:v>
                </c:pt>
                <c:pt idx="638">
                  <c:v>0.63800000000000046</c:v>
                </c:pt>
                <c:pt idx="639">
                  <c:v>0.63900000000000046</c:v>
                </c:pt>
                <c:pt idx="640">
                  <c:v>0.64000000000000046</c:v>
                </c:pt>
                <c:pt idx="641">
                  <c:v>0.64100000000000046</c:v>
                </c:pt>
                <c:pt idx="642">
                  <c:v>0.64200000000000046</c:v>
                </c:pt>
                <c:pt idx="643">
                  <c:v>0.64300000000000046</c:v>
                </c:pt>
                <c:pt idx="644">
                  <c:v>0.64400000000000046</c:v>
                </c:pt>
                <c:pt idx="645">
                  <c:v>0.64500000000000046</c:v>
                </c:pt>
                <c:pt idx="646">
                  <c:v>0.64600000000000046</c:v>
                </c:pt>
                <c:pt idx="647">
                  <c:v>0.64700000000000046</c:v>
                </c:pt>
                <c:pt idx="648">
                  <c:v>0.64800000000000046</c:v>
                </c:pt>
                <c:pt idx="649">
                  <c:v>0.64900000000000047</c:v>
                </c:pt>
                <c:pt idx="650">
                  <c:v>0.65000000000000047</c:v>
                </c:pt>
                <c:pt idx="651">
                  <c:v>0.65100000000000047</c:v>
                </c:pt>
                <c:pt idx="652">
                  <c:v>0.65200000000000047</c:v>
                </c:pt>
                <c:pt idx="653">
                  <c:v>0.65300000000000047</c:v>
                </c:pt>
                <c:pt idx="654">
                  <c:v>0.65400000000000047</c:v>
                </c:pt>
                <c:pt idx="655">
                  <c:v>0.65500000000000047</c:v>
                </c:pt>
                <c:pt idx="656">
                  <c:v>0.65600000000000047</c:v>
                </c:pt>
                <c:pt idx="657">
                  <c:v>0.65700000000000047</c:v>
                </c:pt>
                <c:pt idx="658">
                  <c:v>0.65800000000000047</c:v>
                </c:pt>
                <c:pt idx="659">
                  <c:v>0.65900000000000047</c:v>
                </c:pt>
                <c:pt idx="660">
                  <c:v>0.66000000000000048</c:v>
                </c:pt>
                <c:pt idx="661">
                  <c:v>0.66100000000000048</c:v>
                </c:pt>
                <c:pt idx="662">
                  <c:v>0.66200000000000048</c:v>
                </c:pt>
                <c:pt idx="663">
                  <c:v>0.66300000000000048</c:v>
                </c:pt>
                <c:pt idx="664">
                  <c:v>0.66400000000000048</c:v>
                </c:pt>
                <c:pt idx="665">
                  <c:v>0.66500000000000048</c:v>
                </c:pt>
                <c:pt idx="666">
                  <c:v>0.66600000000000048</c:v>
                </c:pt>
                <c:pt idx="667">
                  <c:v>0.66700000000000048</c:v>
                </c:pt>
                <c:pt idx="668">
                  <c:v>0.66800000000000048</c:v>
                </c:pt>
                <c:pt idx="669">
                  <c:v>0.66900000000000048</c:v>
                </c:pt>
                <c:pt idx="670">
                  <c:v>0.67000000000000048</c:v>
                </c:pt>
                <c:pt idx="671">
                  <c:v>0.67100000000000048</c:v>
                </c:pt>
                <c:pt idx="672">
                  <c:v>0.67200000000000049</c:v>
                </c:pt>
                <c:pt idx="673">
                  <c:v>0.67300000000000049</c:v>
                </c:pt>
                <c:pt idx="674">
                  <c:v>0.67400000000000049</c:v>
                </c:pt>
                <c:pt idx="675">
                  <c:v>0.67500000000000049</c:v>
                </c:pt>
                <c:pt idx="676">
                  <c:v>0.67600000000000049</c:v>
                </c:pt>
                <c:pt idx="677">
                  <c:v>0.67700000000000049</c:v>
                </c:pt>
                <c:pt idx="678">
                  <c:v>0.67800000000000049</c:v>
                </c:pt>
                <c:pt idx="679">
                  <c:v>0.67900000000000049</c:v>
                </c:pt>
                <c:pt idx="680">
                  <c:v>0.68000000000000049</c:v>
                </c:pt>
                <c:pt idx="681">
                  <c:v>0.68100000000000049</c:v>
                </c:pt>
                <c:pt idx="682">
                  <c:v>0.68200000000000049</c:v>
                </c:pt>
                <c:pt idx="683">
                  <c:v>0.6830000000000005</c:v>
                </c:pt>
                <c:pt idx="684">
                  <c:v>0.6840000000000005</c:v>
                </c:pt>
                <c:pt idx="685">
                  <c:v>0.6850000000000005</c:v>
                </c:pt>
                <c:pt idx="686">
                  <c:v>0.6860000000000005</c:v>
                </c:pt>
                <c:pt idx="687">
                  <c:v>0.6870000000000005</c:v>
                </c:pt>
                <c:pt idx="688">
                  <c:v>0.6880000000000005</c:v>
                </c:pt>
                <c:pt idx="689">
                  <c:v>0.6890000000000005</c:v>
                </c:pt>
                <c:pt idx="690">
                  <c:v>0.6900000000000005</c:v>
                </c:pt>
                <c:pt idx="691">
                  <c:v>0.6910000000000005</c:v>
                </c:pt>
                <c:pt idx="692">
                  <c:v>0.6920000000000005</c:v>
                </c:pt>
                <c:pt idx="693">
                  <c:v>0.6930000000000005</c:v>
                </c:pt>
                <c:pt idx="694">
                  <c:v>0.69400000000000051</c:v>
                </c:pt>
                <c:pt idx="695">
                  <c:v>0.69500000000000051</c:v>
                </c:pt>
                <c:pt idx="696">
                  <c:v>0.69600000000000051</c:v>
                </c:pt>
                <c:pt idx="697">
                  <c:v>0.69700000000000051</c:v>
                </c:pt>
                <c:pt idx="698">
                  <c:v>0.69800000000000051</c:v>
                </c:pt>
                <c:pt idx="699">
                  <c:v>0.69900000000000051</c:v>
                </c:pt>
                <c:pt idx="700">
                  <c:v>0.70000000000000051</c:v>
                </c:pt>
                <c:pt idx="701">
                  <c:v>0.70100000000000051</c:v>
                </c:pt>
                <c:pt idx="702">
                  <c:v>0.70200000000000051</c:v>
                </c:pt>
                <c:pt idx="703">
                  <c:v>0.70300000000000051</c:v>
                </c:pt>
                <c:pt idx="704">
                  <c:v>0.70400000000000051</c:v>
                </c:pt>
                <c:pt idx="705">
                  <c:v>0.70500000000000052</c:v>
                </c:pt>
                <c:pt idx="706">
                  <c:v>0.70600000000000052</c:v>
                </c:pt>
                <c:pt idx="707">
                  <c:v>0.70700000000000052</c:v>
                </c:pt>
                <c:pt idx="708">
                  <c:v>0.70800000000000052</c:v>
                </c:pt>
                <c:pt idx="709">
                  <c:v>0.70900000000000052</c:v>
                </c:pt>
                <c:pt idx="710">
                  <c:v>0.71000000000000052</c:v>
                </c:pt>
                <c:pt idx="711">
                  <c:v>0.71100000000000052</c:v>
                </c:pt>
                <c:pt idx="712">
                  <c:v>0.71200000000000052</c:v>
                </c:pt>
                <c:pt idx="713">
                  <c:v>0.71300000000000052</c:v>
                </c:pt>
                <c:pt idx="714">
                  <c:v>0.71400000000000052</c:v>
                </c:pt>
                <c:pt idx="715">
                  <c:v>0.71500000000000052</c:v>
                </c:pt>
                <c:pt idx="716">
                  <c:v>0.71600000000000052</c:v>
                </c:pt>
                <c:pt idx="717">
                  <c:v>0.71700000000000053</c:v>
                </c:pt>
                <c:pt idx="718">
                  <c:v>0.71800000000000053</c:v>
                </c:pt>
                <c:pt idx="719">
                  <c:v>0.71900000000000053</c:v>
                </c:pt>
                <c:pt idx="720">
                  <c:v>0.72000000000000053</c:v>
                </c:pt>
                <c:pt idx="721">
                  <c:v>0.72100000000000053</c:v>
                </c:pt>
                <c:pt idx="722">
                  <c:v>0.72200000000000053</c:v>
                </c:pt>
                <c:pt idx="723">
                  <c:v>0.72300000000000053</c:v>
                </c:pt>
                <c:pt idx="724">
                  <c:v>0.72400000000000053</c:v>
                </c:pt>
                <c:pt idx="725">
                  <c:v>0.72500000000000053</c:v>
                </c:pt>
                <c:pt idx="726">
                  <c:v>0.72600000000000053</c:v>
                </c:pt>
                <c:pt idx="727">
                  <c:v>0.72700000000000053</c:v>
                </c:pt>
                <c:pt idx="728">
                  <c:v>0.72800000000000054</c:v>
                </c:pt>
                <c:pt idx="729">
                  <c:v>0.72900000000000054</c:v>
                </c:pt>
                <c:pt idx="730">
                  <c:v>0.73000000000000054</c:v>
                </c:pt>
                <c:pt idx="731">
                  <c:v>0.73100000000000054</c:v>
                </c:pt>
                <c:pt idx="732">
                  <c:v>0.73200000000000054</c:v>
                </c:pt>
                <c:pt idx="733">
                  <c:v>0.73300000000000054</c:v>
                </c:pt>
                <c:pt idx="734">
                  <c:v>0.73400000000000054</c:v>
                </c:pt>
                <c:pt idx="735">
                  <c:v>0.73500000000000054</c:v>
                </c:pt>
                <c:pt idx="736">
                  <c:v>0.73600000000000054</c:v>
                </c:pt>
                <c:pt idx="737">
                  <c:v>0.73700000000000054</c:v>
                </c:pt>
                <c:pt idx="738">
                  <c:v>0.73800000000000054</c:v>
                </c:pt>
                <c:pt idx="739">
                  <c:v>0.73900000000000055</c:v>
                </c:pt>
                <c:pt idx="740">
                  <c:v>0.74000000000000055</c:v>
                </c:pt>
                <c:pt idx="741">
                  <c:v>0.74100000000000055</c:v>
                </c:pt>
                <c:pt idx="742">
                  <c:v>0.74200000000000055</c:v>
                </c:pt>
                <c:pt idx="743">
                  <c:v>0.74300000000000055</c:v>
                </c:pt>
                <c:pt idx="744">
                  <c:v>0.74400000000000055</c:v>
                </c:pt>
                <c:pt idx="745">
                  <c:v>0.74500000000000055</c:v>
                </c:pt>
                <c:pt idx="746">
                  <c:v>0.74600000000000055</c:v>
                </c:pt>
                <c:pt idx="747">
                  <c:v>0.74700000000000055</c:v>
                </c:pt>
                <c:pt idx="748">
                  <c:v>0.74800000000000055</c:v>
                </c:pt>
                <c:pt idx="749">
                  <c:v>0.74900000000000055</c:v>
                </c:pt>
                <c:pt idx="750">
                  <c:v>0.75000000000000056</c:v>
                </c:pt>
                <c:pt idx="751">
                  <c:v>0.75100000000000056</c:v>
                </c:pt>
                <c:pt idx="752">
                  <c:v>0.75200000000000056</c:v>
                </c:pt>
                <c:pt idx="753">
                  <c:v>0.75300000000000056</c:v>
                </c:pt>
                <c:pt idx="754">
                  <c:v>0.75400000000000056</c:v>
                </c:pt>
                <c:pt idx="755">
                  <c:v>0.75500000000000056</c:v>
                </c:pt>
                <c:pt idx="756">
                  <c:v>0.75600000000000056</c:v>
                </c:pt>
                <c:pt idx="757">
                  <c:v>0.75700000000000056</c:v>
                </c:pt>
                <c:pt idx="758">
                  <c:v>0.75800000000000056</c:v>
                </c:pt>
                <c:pt idx="759">
                  <c:v>0.75900000000000056</c:v>
                </c:pt>
                <c:pt idx="760">
                  <c:v>0.76000000000000056</c:v>
                </c:pt>
                <c:pt idx="761">
                  <c:v>0.76100000000000056</c:v>
                </c:pt>
                <c:pt idx="762">
                  <c:v>0.76200000000000057</c:v>
                </c:pt>
                <c:pt idx="763">
                  <c:v>0.76300000000000057</c:v>
                </c:pt>
                <c:pt idx="764">
                  <c:v>0.76400000000000057</c:v>
                </c:pt>
                <c:pt idx="765">
                  <c:v>0.76500000000000057</c:v>
                </c:pt>
                <c:pt idx="766">
                  <c:v>0.76600000000000057</c:v>
                </c:pt>
                <c:pt idx="767">
                  <c:v>0.76700000000000057</c:v>
                </c:pt>
                <c:pt idx="768">
                  <c:v>0.76800000000000057</c:v>
                </c:pt>
                <c:pt idx="769">
                  <c:v>0.76900000000000057</c:v>
                </c:pt>
                <c:pt idx="770">
                  <c:v>0.77000000000000057</c:v>
                </c:pt>
                <c:pt idx="771">
                  <c:v>0.77100000000000057</c:v>
                </c:pt>
                <c:pt idx="772">
                  <c:v>0.77200000000000057</c:v>
                </c:pt>
                <c:pt idx="773">
                  <c:v>0.77300000000000058</c:v>
                </c:pt>
                <c:pt idx="774">
                  <c:v>0.77400000000000058</c:v>
                </c:pt>
                <c:pt idx="775">
                  <c:v>0.77500000000000058</c:v>
                </c:pt>
                <c:pt idx="776">
                  <c:v>0.77600000000000058</c:v>
                </c:pt>
                <c:pt idx="777">
                  <c:v>0.77700000000000058</c:v>
                </c:pt>
                <c:pt idx="778">
                  <c:v>0.77800000000000058</c:v>
                </c:pt>
                <c:pt idx="779">
                  <c:v>0.77900000000000058</c:v>
                </c:pt>
                <c:pt idx="780">
                  <c:v>0.78000000000000058</c:v>
                </c:pt>
                <c:pt idx="781">
                  <c:v>0.78100000000000058</c:v>
                </c:pt>
                <c:pt idx="782">
                  <c:v>0.78200000000000058</c:v>
                </c:pt>
                <c:pt idx="783">
                  <c:v>0.78300000000000058</c:v>
                </c:pt>
                <c:pt idx="784">
                  <c:v>0.78400000000000059</c:v>
                </c:pt>
                <c:pt idx="785">
                  <c:v>0.78500000000000059</c:v>
                </c:pt>
                <c:pt idx="786">
                  <c:v>0.78600000000000059</c:v>
                </c:pt>
                <c:pt idx="787">
                  <c:v>0.78700000000000059</c:v>
                </c:pt>
                <c:pt idx="788">
                  <c:v>0.78800000000000059</c:v>
                </c:pt>
                <c:pt idx="789">
                  <c:v>0.78900000000000059</c:v>
                </c:pt>
                <c:pt idx="790">
                  <c:v>0.79000000000000059</c:v>
                </c:pt>
                <c:pt idx="791">
                  <c:v>0.79100000000000059</c:v>
                </c:pt>
                <c:pt idx="792">
                  <c:v>0.79200000000000059</c:v>
                </c:pt>
                <c:pt idx="793">
                  <c:v>0.79300000000000059</c:v>
                </c:pt>
                <c:pt idx="794">
                  <c:v>0.79400000000000059</c:v>
                </c:pt>
                <c:pt idx="795">
                  <c:v>0.7950000000000006</c:v>
                </c:pt>
                <c:pt idx="796">
                  <c:v>0.7960000000000006</c:v>
                </c:pt>
                <c:pt idx="797">
                  <c:v>0.7970000000000006</c:v>
                </c:pt>
                <c:pt idx="798">
                  <c:v>0.7980000000000006</c:v>
                </c:pt>
                <c:pt idx="799">
                  <c:v>0.7990000000000006</c:v>
                </c:pt>
                <c:pt idx="800">
                  <c:v>0.8000000000000006</c:v>
                </c:pt>
                <c:pt idx="801">
                  <c:v>0.8010000000000006</c:v>
                </c:pt>
                <c:pt idx="802">
                  <c:v>0.8020000000000006</c:v>
                </c:pt>
                <c:pt idx="803">
                  <c:v>0.8030000000000006</c:v>
                </c:pt>
                <c:pt idx="804">
                  <c:v>0.8040000000000006</c:v>
                </c:pt>
                <c:pt idx="805">
                  <c:v>0.8050000000000006</c:v>
                </c:pt>
                <c:pt idx="806">
                  <c:v>0.8060000000000006</c:v>
                </c:pt>
                <c:pt idx="807">
                  <c:v>0.80700000000000061</c:v>
                </c:pt>
                <c:pt idx="808">
                  <c:v>0.80800000000000061</c:v>
                </c:pt>
                <c:pt idx="809">
                  <c:v>0.80900000000000061</c:v>
                </c:pt>
                <c:pt idx="810">
                  <c:v>0.81000000000000061</c:v>
                </c:pt>
                <c:pt idx="811">
                  <c:v>0.81100000000000061</c:v>
                </c:pt>
                <c:pt idx="812">
                  <c:v>0.81200000000000061</c:v>
                </c:pt>
                <c:pt idx="813">
                  <c:v>0.81300000000000061</c:v>
                </c:pt>
                <c:pt idx="814">
                  <c:v>0.81400000000000061</c:v>
                </c:pt>
                <c:pt idx="815">
                  <c:v>0.81500000000000061</c:v>
                </c:pt>
                <c:pt idx="816">
                  <c:v>0.81600000000000061</c:v>
                </c:pt>
                <c:pt idx="817">
                  <c:v>0.81700000000000061</c:v>
                </c:pt>
                <c:pt idx="818">
                  <c:v>0.81800000000000062</c:v>
                </c:pt>
                <c:pt idx="819">
                  <c:v>0.81900000000000062</c:v>
                </c:pt>
                <c:pt idx="820">
                  <c:v>0.82000000000000062</c:v>
                </c:pt>
                <c:pt idx="821">
                  <c:v>0.82100000000000062</c:v>
                </c:pt>
                <c:pt idx="822">
                  <c:v>0.82200000000000062</c:v>
                </c:pt>
                <c:pt idx="823">
                  <c:v>0.82300000000000062</c:v>
                </c:pt>
                <c:pt idx="824">
                  <c:v>0.82400000000000062</c:v>
                </c:pt>
                <c:pt idx="825">
                  <c:v>0.82500000000000062</c:v>
                </c:pt>
                <c:pt idx="826">
                  <c:v>0.82600000000000062</c:v>
                </c:pt>
                <c:pt idx="827">
                  <c:v>0.82700000000000062</c:v>
                </c:pt>
                <c:pt idx="828">
                  <c:v>0.82800000000000062</c:v>
                </c:pt>
                <c:pt idx="829">
                  <c:v>0.82900000000000063</c:v>
                </c:pt>
                <c:pt idx="830">
                  <c:v>0.83000000000000063</c:v>
                </c:pt>
                <c:pt idx="831">
                  <c:v>0.83100000000000063</c:v>
                </c:pt>
                <c:pt idx="832">
                  <c:v>0.83200000000000063</c:v>
                </c:pt>
                <c:pt idx="833">
                  <c:v>0.83300000000000063</c:v>
                </c:pt>
                <c:pt idx="834">
                  <c:v>0.83400000000000063</c:v>
                </c:pt>
                <c:pt idx="835">
                  <c:v>0.83500000000000063</c:v>
                </c:pt>
                <c:pt idx="836">
                  <c:v>0.83600000000000063</c:v>
                </c:pt>
                <c:pt idx="837">
                  <c:v>0.83700000000000063</c:v>
                </c:pt>
                <c:pt idx="838">
                  <c:v>0.83800000000000063</c:v>
                </c:pt>
                <c:pt idx="839">
                  <c:v>0.83900000000000063</c:v>
                </c:pt>
                <c:pt idx="840">
                  <c:v>0.84000000000000064</c:v>
                </c:pt>
                <c:pt idx="841">
                  <c:v>0.84100000000000064</c:v>
                </c:pt>
                <c:pt idx="842">
                  <c:v>0.84200000000000064</c:v>
                </c:pt>
                <c:pt idx="843">
                  <c:v>0.84300000000000064</c:v>
                </c:pt>
                <c:pt idx="844">
                  <c:v>0.84400000000000064</c:v>
                </c:pt>
                <c:pt idx="845">
                  <c:v>0.84500000000000064</c:v>
                </c:pt>
                <c:pt idx="846">
                  <c:v>0.84600000000000064</c:v>
                </c:pt>
                <c:pt idx="847">
                  <c:v>0.84700000000000064</c:v>
                </c:pt>
                <c:pt idx="848">
                  <c:v>0.84800000000000064</c:v>
                </c:pt>
                <c:pt idx="849">
                  <c:v>0.84900000000000064</c:v>
                </c:pt>
                <c:pt idx="850">
                  <c:v>0.85000000000000064</c:v>
                </c:pt>
                <c:pt idx="851">
                  <c:v>0.85100000000000064</c:v>
                </c:pt>
                <c:pt idx="852">
                  <c:v>0.85200000000000065</c:v>
                </c:pt>
                <c:pt idx="853">
                  <c:v>0.85300000000000065</c:v>
                </c:pt>
                <c:pt idx="854">
                  <c:v>0.85400000000000065</c:v>
                </c:pt>
                <c:pt idx="855">
                  <c:v>0.85500000000000065</c:v>
                </c:pt>
                <c:pt idx="856">
                  <c:v>0.85600000000000065</c:v>
                </c:pt>
                <c:pt idx="857">
                  <c:v>0.85700000000000065</c:v>
                </c:pt>
                <c:pt idx="858">
                  <c:v>0.85800000000000065</c:v>
                </c:pt>
                <c:pt idx="859">
                  <c:v>0.85900000000000065</c:v>
                </c:pt>
                <c:pt idx="860">
                  <c:v>0.86000000000000065</c:v>
                </c:pt>
                <c:pt idx="861">
                  <c:v>0.86100000000000065</c:v>
                </c:pt>
                <c:pt idx="862">
                  <c:v>0.86200000000000065</c:v>
                </c:pt>
                <c:pt idx="863">
                  <c:v>0.86300000000000066</c:v>
                </c:pt>
                <c:pt idx="864">
                  <c:v>0.86400000000000066</c:v>
                </c:pt>
                <c:pt idx="865">
                  <c:v>0.86500000000000066</c:v>
                </c:pt>
                <c:pt idx="866">
                  <c:v>0.86600000000000066</c:v>
                </c:pt>
                <c:pt idx="867">
                  <c:v>0.86700000000000066</c:v>
                </c:pt>
                <c:pt idx="868">
                  <c:v>0.86800000000000066</c:v>
                </c:pt>
                <c:pt idx="869">
                  <c:v>0.86900000000000066</c:v>
                </c:pt>
                <c:pt idx="870">
                  <c:v>0.87000000000000066</c:v>
                </c:pt>
                <c:pt idx="871">
                  <c:v>0.87100000000000066</c:v>
                </c:pt>
                <c:pt idx="872">
                  <c:v>0.87200000000000066</c:v>
                </c:pt>
                <c:pt idx="873">
                  <c:v>0.87300000000000066</c:v>
                </c:pt>
                <c:pt idx="874">
                  <c:v>0.87400000000000067</c:v>
                </c:pt>
                <c:pt idx="875">
                  <c:v>0.87500000000000067</c:v>
                </c:pt>
                <c:pt idx="876">
                  <c:v>0.87600000000000067</c:v>
                </c:pt>
                <c:pt idx="877">
                  <c:v>0.87700000000000067</c:v>
                </c:pt>
                <c:pt idx="878">
                  <c:v>0.87800000000000067</c:v>
                </c:pt>
                <c:pt idx="879">
                  <c:v>0.87900000000000067</c:v>
                </c:pt>
                <c:pt idx="880">
                  <c:v>0.88000000000000067</c:v>
                </c:pt>
                <c:pt idx="881">
                  <c:v>0.88100000000000067</c:v>
                </c:pt>
                <c:pt idx="882">
                  <c:v>0.88200000000000067</c:v>
                </c:pt>
                <c:pt idx="883">
                  <c:v>0.88300000000000067</c:v>
                </c:pt>
                <c:pt idx="884">
                  <c:v>0.88400000000000067</c:v>
                </c:pt>
                <c:pt idx="885">
                  <c:v>0.88500000000000068</c:v>
                </c:pt>
                <c:pt idx="886">
                  <c:v>0.88600000000000068</c:v>
                </c:pt>
                <c:pt idx="887">
                  <c:v>0.88700000000000068</c:v>
                </c:pt>
                <c:pt idx="888">
                  <c:v>0.88800000000000068</c:v>
                </c:pt>
                <c:pt idx="889">
                  <c:v>0.88900000000000068</c:v>
                </c:pt>
                <c:pt idx="890">
                  <c:v>0.89000000000000068</c:v>
                </c:pt>
                <c:pt idx="891">
                  <c:v>0.89100000000000068</c:v>
                </c:pt>
                <c:pt idx="892">
                  <c:v>0.89200000000000068</c:v>
                </c:pt>
                <c:pt idx="893">
                  <c:v>0.89300000000000068</c:v>
                </c:pt>
                <c:pt idx="894">
                  <c:v>0.89400000000000068</c:v>
                </c:pt>
                <c:pt idx="895">
                  <c:v>0.89500000000000068</c:v>
                </c:pt>
                <c:pt idx="896">
                  <c:v>0.89600000000000068</c:v>
                </c:pt>
                <c:pt idx="897">
                  <c:v>0.89700000000000069</c:v>
                </c:pt>
                <c:pt idx="898">
                  <c:v>0.89800000000000069</c:v>
                </c:pt>
                <c:pt idx="899">
                  <c:v>0.89900000000000069</c:v>
                </c:pt>
                <c:pt idx="900">
                  <c:v>0.90000000000000069</c:v>
                </c:pt>
                <c:pt idx="901">
                  <c:v>0.90100000000000069</c:v>
                </c:pt>
                <c:pt idx="902">
                  <c:v>0.90200000000000069</c:v>
                </c:pt>
                <c:pt idx="903">
                  <c:v>0.90300000000000069</c:v>
                </c:pt>
                <c:pt idx="904">
                  <c:v>0.90400000000000069</c:v>
                </c:pt>
                <c:pt idx="905">
                  <c:v>0.90500000000000069</c:v>
                </c:pt>
                <c:pt idx="906">
                  <c:v>0.90600000000000069</c:v>
                </c:pt>
                <c:pt idx="907">
                  <c:v>0.90700000000000069</c:v>
                </c:pt>
                <c:pt idx="908">
                  <c:v>0.9080000000000007</c:v>
                </c:pt>
                <c:pt idx="909">
                  <c:v>0.9090000000000007</c:v>
                </c:pt>
                <c:pt idx="910">
                  <c:v>0.9100000000000007</c:v>
                </c:pt>
                <c:pt idx="911">
                  <c:v>0.9110000000000007</c:v>
                </c:pt>
                <c:pt idx="912">
                  <c:v>0.9120000000000007</c:v>
                </c:pt>
                <c:pt idx="913">
                  <c:v>0.9130000000000007</c:v>
                </c:pt>
                <c:pt idx="914">
                  <c:v>0.9140000000000007</c:v>
                </c:pt>
                <c:pt idx="915">
                  <c:v>0.9150000000000007</c:v>
                </c:pt>
                <c:pt idx="916">
                  <c:v>0.9160000000000007</c:v>
                </c:pt>
                <c:pt idx="917">
                  <c:v>0.9170000000000007</c:v>
                </c:pt>
                <c:pt idx="918">
                  <c:v>0.9180000000000007</c:v>
                </c:pt>
                <c:pt idx="919">
                  <c:v>0.91900000000000071</c:v>
                </c:pt>
                <c:pt idx="920">
                  <c:v>0.92000000000000071</c:v>
                </c:pt>
                <c:pt idx="921">
                  <c:v>0.92100000000000071</c:v>
                </c:pt>
                <c:pt idx="922">
                  <c:v>0.92200000000000071</c:v>
                </c:pt>
                <c:pt idx="923">
                  <c:v>0.92300000000000071</c:v>
                </c:pt>
                <c:pt idx="924">
                  <c:v>0.92400000000000071</c:v>
                </c:pt>
                <c:pt idx="925">
                  <c:v>0.92500000000000071</c:v>
                </c:pt>
                <c:pt idx="926">
                  <c:v>0.92600000000000071</c:v>
                </c:pt>
                <c:pt idx="927">
                  <c:v>0.92700000000000071</c:v>
                </c:pt>
                <c:pt idx="928">
                  <c:v>0.92800000000000071</c:v>
                </c:pt>
                <c:pt idx="929">
                  <c:v>0.92900000000000071</c:v>
                </c:pt>
                <c:pt idx="930">
                  <c:v>0.93000000000000071</c:v>
                </c:pt>
                <c:pt idx="931">
                  <c:v>0.93100000000000072</c:v>
                </c:pt>
                <c:pt idx="932">
                  <c:v>0.93200000000000072</c:v>
                </c:pt>
                <c:pt idx="933">
                  <c:v>0.93300000000000072</c:v>
                </c:pt>
                <c:pt idx="934">
                  <c:v>0.93400000000000072</c:v>
                </c:pt>
                <c:pt idx="935">
                  <c:v>0.93500000000000072</c:v>
                </c:pt>
                <c:pt idx="936">
                  <c:v>0.93600000000000072</c:v>
                </c:pt>
                <c:pt idx="937">
                  <c:v>0.93700000000000072</c:v>
                </c:pt>
                <c:pt idx="938">
                  <c:v>0.93800000000000072</c:v>
                </c:pt>
                <c:pt idx="939">
                  <c:v>0.93900000000000072</c:v>
                </c:pt>
                <c:pt idx="940">
                  <c:v>0.94000000000000072</c:v>
                </c:pt>
                <c:pt idx="941">
                  <c:v>0.94100000000000072</c:v>
                </c:pt>
                <c:pt idx="942">
                  <c:v>0.94200000000000073</c:v>
                </c:pt>
                <c:pt idx="943">
                  <c:v>0.94300000000000073</c:v>
                </c:pt>
                <c:pt idx="944">
                  <c:v>0.94400000000000073</c:v>
                </c:pt>
                <c:pt idx="945">
                  <c:v>0.94500000000000073</c:v>
                </c:pt>
                <c:pt idx="946">
                  <c:v>0.94600000000000073</c:v>
                </c:pt>
                <c:pt idx="947">
                  <c:v>0.94700000000000073</c:v>
                </c:pt>
                <c:pt idx="948">
                  <c:v>0.94800000000000073</c:v>
                </c:pt>
                <c:pt idx="949">
                  <c:v>0.94900000000000073</c:v>
                </c:pt>
                <c:pt idx="950">
                  <c:v>0.95000000000000073</c:v>
                </c:pt>
                <c:pt idx="951">
                  <c:v>0.95100000000000073</c:v>
                </c:pt>
                <c:pt idx="952">
                  <c:v>0.95200000000000073</c:v>
                </c:pt>
                <c:pt idx="953">
                  <c:v>0.95300000000000074</c:v>
                </c:pt>
                <c:pt idx="954">
                  <c:v>0.95400000000000074</c:v>
                </c:pt>
                <c:pt idx="955">
                  <c:v>0.95500000000000074</c:v>
                </c:pt>
                <c:pt idx="956">
                  <c:v>0.95600000000000074</c:v>
                </c:pt>
                <c:pt idx="957">
                  <c:v>0.95700000000000074</c:v>
                </c:pt>
                <c:pt idx="958">
                  <c:v>0.95800000000000074</c:v>
                </c:pt>
                <c:pt idx="959">
                  <c:v>0.95900000000000074</c:v>
                </c:pt>
                <c:pt idx="960">
                  <c:v>0.96000000000000074</c:v>
                </c:pt>
                <c:pt idx="961">
                  <c:v>0.96100000000000074</c:v>
                </c:pt>
                <c:pt idx="962">
                  <c:v>0.96200000000000074</c:v>
                </c:pt>
                <c:pt idx="963">
                  <c:v>0.96300000000000074</c:v>
                </c:pt>
                <c:pt idx="964">
                  <c:v>0.96400000000000075</c:v>
                </c:pt>
                <c:pt idx="965">
                  <c:v>0.96500000000000075</c:v>
                </c:pt>
                <c:pt idx="966">
                  <c:v>0.96600000000000075</c:v>
                </c:pt>
                <c:pt idx="967">
                  <c:v>0.96700000000000075</c:v>
                </c:pt>
                <c:pt idx="968">
                  <c:v>0.96800000000000075</c:v>
                </c:pt>
                <c:pt idx="969">
                  <c:v>0.96900000000000075</c:v>
                </c:pt>
                <c:pt idx="970">
                  <c:v>0.97000000000000075</c:v>
                </c:pt>
                <c:pt idx="971">
                  <c:v>0.97100000000000075</c:v>
                </c:pt>
                <c:pt idx="972">
                  <c:v>0.97200000000000075</c:v>
                </c:pt>
                <c:pt idx="973">
                  <c:v>0.97300000000000075</c:v>
                </c:pt>
                <c:pt idx="974">
                  <c:v>0.97400000000000075</c:v>
                </c:pt>
                <c:pt idx="975">
                  <c:v>0.97500000000000075</c:v>
                </c:pt>
                <c:pt idx="976">
                  <c:v>0.97600000000000076</c:v>
                </c:pt>
                <c:pt idx="977">
                  <c:v>0.97700000000000076</c:v>
                </c:pt>
                <c:pt idx="978">
                  <c:v>0.97800000000000076</c:v>
                </c:pt>
                <c:pt idx="979">
                  <c:v>0.97900000000000076</c:v>
                </c:pt>
                <c:pt idx="980">
                  <c:v>0.98000000000000076</c:v>
                </c:pt>
                <c:pt idx="981">
                  <c:v>0.98100000000000076</c:v>
                </c:pt>
                <c:pt idx="982">
                  <c:v>0.98200000000000076</c:v>
                </c:pt>
                <c:pt idx="983">
                  <c:v>0.98300000000000076</c:v>
                </c:pt>
                <c:pt idx="984">
                  <c:v>0.98400000000000076</c:v>
                </c:pt>
                <c:pt idx="985">
                  <c:v>0.98500000000000076</c:v>
                </c:pt>
                <c:pt idx="986">
                  <c:v>0.98600000000000076</c:v>
                </c:pt>
                <c:pt idx="987">
                  <c:v>0.98700000000000077</c:v>
                </c:pt>
                <c:pt idx="988">
                  <c:v>0.98800000000000077</c:v>
                </c:pt>
                <c:pt idx="989">
                  <c:v>0.98900000000000077</c:v>
                </c:pt>
                <c:pt idx="990">
                  <c:v>0.99000000000000077</c:v>
                </c:pt>
                <c:pt idx="991">
                  <c:v>0.99100000000000077</c:v>
                </c:pt>
                <c:pt idx="992">
                  <c:v>0.99200000000000077</c:v>
                </c:pt>
                <c:pt idx="993">
                  <c:v>0.99300000000000077</c:v>
                </c:pt>
                <c:pt idx="994">
                  <c:v>0.99400000000000077</c:v>
                </c:pt>
                <c:pt idx="995">
                  <c:v>0.99500000000000077</c:v>
                </c:pt>
                <c:pt idx="996">
                  <c:v>0.99600000000000077</c:v>
                </c:pt>
                <c:pt idx="997">
                  <c:v>0.99700000000000077</c:v>
                </c:pt>
                <c:pt idx="998">
                  <c:v>0.99800000000000078</c:v>
                </c:pt>
                <c:pt idx="999">
                  <c:v>0.99900000000000078</c:v>
                </c:pt>
                <c:pt idx="1000">
                  <c:v>1.0000000000000007</c:v>
                </c:pt>
                <c:pt idx="1001">
                  <c:v>1.0010000000000006</c:v>
                </c:pt>
                <c:pt idx="1002">
                  <c:v>1.0020000000000004</c:v>
                </c:pt>
                <c:pt idx="1003">
                  <c:v>1.0030000000000003</c:v>
                </c:pt>
                <c:pt idx="1004">
                  <c:v>1.0040000000000002</c:v>
                </c:pt>
                <c:pt idx="1005">
                  <c:v>1.0050000000000001</c:v>
                </c:pt>
                <c:pt idx="1006">
                  <c:v>1.006</c:v>
                </c:pt>
                <c:pt idx="1007">
                  <c:v>1.0069999999999999</c:v>
                </c:pt>
                <c:pt idx="1008">
                  <c:v>1.0079999999999998</c:v>
                </c:pt>
                <c:pt idx="1009">
                  <c:v>1.0089999999999997</c:v>
                </c:pt>
                <c:pt idx="1010">
                  <c:v>1.0099999999999996</c:v>
                </c:pt>
                <c:pt idx="1011">
                  <c:v>1.0109999999999995</c:v>
                </c:pt>
                <c:pt idx="1012">
                  <c:v>1.0119999999999993</c:v>
                </c:pt>
                <c:pt idx="1013">
                  <c:v>1.0129999999999992</c:v>
                </c:pt>
                <c:pt idx="1014">
                  <c:v>1.0139999999999991</c:v>
                </c:pt>
                <c:pt idx="1015">
                  <c:v>1.014999999999999</c:v>
                </c:pt>
                <c:pt idx="1016">
                  <c:v>1.0159999999999989</c:v>
                </c:pt>
                <c:pt idx="1017">
                  <c:v>1.0169999999999988</c:v>
                </c:pt>
                <c:pt idx="1018">
                  <c:v>1.0179999999999987</c:v>
                </c:pt>
                <c:pt idx="1019">
                  <c:v>1.0189999999999986</c:v>
                </c:pt>
                <c:pt idx="1020">
                  <c:v>1.0199999999999985</c:v>
                </c:pt>
                <c:pt idx="1021">
                  <c:v>1.0209999999999984</c:v>
                </c:pt>
                <c:pt idx="1022">
                  <c:v>1.0219999999999982</c:v>
                </c:pt>
                <c:pt idx="1023">
                  <c:v>1.0229999999999981</c:v>
                </c:pt>
                <c:pt idx="1024">
                  <c:v>1.023999999999998</c:v>
                </c:pt>
                <c:pt idx="1025">
                  <c:v>1.0249999999999979</c:v>
                </c:pt>
                <c:pt idx="1026">
                  <c:v>1.0259999999999978</c:v>
                </c:pt>
                <c:pt idx="1027">
                  <c:v>1.0269999999999977</c:v>
                </c:pt>
                <c:pt idx="1028">
                  <c:v>1.0279999999999976</c:v>
                </c:pt>
                <c:pt idx="1029">
                  <c:v>1.0289999999999975</c:v>
                </c:pt>
                <c:pt idx="1030">
                  <c:v>1.0299999999999974</c:v>
                </c:pt>
                <c:pt idx="1031">
                  <c:v>1.0309999999999973</c:v>
                </c:pt>
                <c:pt idx="1032">
                  <c:v>1.0319999999999971</c:v>
                </c:pt>
                <c:pt idx="1033">
                  <c:v>1.032999999999997</c:v>
                </c:pt>
                <c:pt idx="1034">
                  <c:v>1.0339999999999969</c:v>
                </c:pt>
                <c:pt idx="1035">
                  <c:v>1.0349999999999968</c:v>
                </c:pt>
                <c:pt idx="1036">
                  <c:v>1.0359999999999967</c:v>
                </c:pt>
                <c:pt idx="1037">
                  <c:v>1.0369999999999966</c:v>
                </c:pt>
                <c:pt idx="1038">
                  <c:v>1.0379999999999965</c:v>
                </c:pt>
                <c:pt idx="1039">
                  <c:v>1.0389999999999964</c:v>
                </c:pt>
                <c:pt idx="1040">
                  <c:v>1.0399999999999963</c:v>
                </c:pt>
                <c:pt idx="1041">
                  <c:v>1.0409999999999962</c:v>
                </c:pt>
                <c:pt idx="1042">
                  <c:v>1.041999999999996</c:v>
                </c:pt>
                <c:pt idx="1043">
                  <c:v>1.0429999999999959</c:v>
                </c:pt>
                <c:pt idx="1044">
                  <c:v>1.0439999999999958</c:v>
                </c:pt>
                <c:pt idx="1045">
                  <c:v>1.0449999999999957</c:v>
                </c:pt>
                <c:pt idx="1046">
                  <c:v>1.0459999999999956</c:v>
                </c:pt>
                <c:pt idx="1047">
                  <c:v>1.0469999999999955</c:v>
                </c:pt>
                <c:pt idx="1048">
                  <c:v>1.0479999999999954</c:v>
                </c:pt>
                <c:pt idx="1049">
                  <c:v>1.0489999999999953</c:v>
                </c:pt>
                <c:pt idx="1050">
                  <c:v>1.0499999999999952</c:v>
                </c:pt>
                <c:pt idx="1051">
                  <c:v>1.050999999999995</c:v>
                </c:pt>
                <c:pt idx="1052">
                  <c:v>1.0519999999999949</c:v>
                </c:pt>
                <c:pt idx="1053">
                  <c:v>1.0529999999999948</c:v>
                </c:pt>
                <c:pt idx="1054">
                  <c:v>1.0539999999999947</c:v>
                </c:pt>
                <c:pt idx="1055">
                  <c:v>1.0549999999999946</c:v>
                </c:pt>
                <c:pt idx="1056">
                  <c:v>1.0559999999999945</c:v>
                </c:pt>
                <c:pt idx="1057">
                  <c:v>1.0569999999999944</c:v>
                </c:pt>
                <c:pt idx="1058">
                  <c:v>1.0579999999999943</c:v>
                </c:pt>
                <c:pt idx="1059">
                  <c:v>1.0589999999999942</c:v>
                </c:pt>
                <c:pt idx="1060">
                  <c:v>1.0599999999999941</c:v>
                </c:pt>
                <c:pt idx="1061">
                  <c:v>1.0609999999999939</c:v>
                </c:pt>
                <c:pt idx="1062">
                  <c:v>1.0619999999999938</c:v>
                </c:pt>
                <c:pt idx="1063">
                  <c:v>1.0629999999999937</c:v>
                </c:pt>
                <c:pt idx="1064">
                  <c:v>1.0639999999999936</c:v>
                </c:pt>
                <c:pt idx="1065">
                  <c:v>1.0649999999999935</c:v>
                </c:pt>
                <c:pt idx="1066">
                  <c:v>1.0659999999999934</c:v>
                </c:pt>
                <c:pt idx="1067">
                  <c:v>1.0669999999999933</c:v>
                </c:pt>
                <c:pt idx="1068">
                  <c:v>1.0679999999999932</c:v>
                </c:pt>
                <c:pt idx="1069">
                  <c:v>1.0689999999999931</c:v>
                </c:pt>
                <c:pt idx="1070">
                  <c:v>1.069999999999993</c:v>
                </c:pt>
                <c:pt idx="1071">
                  <c:v>1.0709999999999928</c:v>
                </c:pt>
                <c:pt idx="1072">
                  <c:v>1.0719999999999927</c:v>
                </c:pt>
                <c:pt idx="1073">
                  <c:v>1.0729999999999926</c:v>
                </c:pt>
                <c:pt idx="1074">
                  <c:v>1.0739999999999925</c:v>
                </c:pt>
                <c:pt idx="1075">
                  <c:v>1.0749999999999924</c:v>
                </c:pt>
                <c:pt idx="1076">
                  <c:v>1.0759999999999923</c:v>
                </c:pt>
                <c:pt idx="1077">
                  <c:v>1.0769999999999922</c:v>
                </c:pt>
                <c:pt idx="1078">
                  <c:v>1.0779999999999921</c:v>
                </c:pt>
                <c:pt idx="1079">
                  <c:v>1.078999999999992</c:v>
                </c:pt>
                <c:pt idx="1080">
                  <c:v>1.0799999999999919</c:v>
                </c:pt>
                <c:pt idx="1081">
                  <c:v>1.0809999999999917</c:v>
                </c:pt>
                <c:pt idx="1082">
                  <c:v>1.0819999999999916</c:v>
                </c:pt>
                <c:pt idx="1083">
                  <c:v>1.0829999999999915</c:v>
                </c:pt>
                <c:pt idx="1084">
                  <c:v>1.0839999999999914</c:v>
                </c:pt>
                <c:pt idx="1085">
                  <c:v>1.0849999999999913</c:v>
                </c:pt>
                <c:pt idx="1086">
                  <c:v>1.0859999999999912</c:v>
                </c:pt>
                <c:pt idx="1087">
                  <c:v>1.0869999999999911</c:v>
                </c:pt>
                <c:pt idx="1088">
                  <c:v>1.087999999999991</c:v>
                </c:pt>
                <c:pt idx="1089">
                  <c:v>1.0889999999999909</c:v>
                </c:pt>
                <c:pt idx="1090">
                  <c:v>1.0899999999999908</c:v>
                </c:pt>
                <c:pt idx="1091">
                  <c:v>1.0909999999999906</c:v>
                </c:pt>
                <c:pt idx="1092">
                  <c:v>1.0919999999999905</c:v>
                </c:pt>
                <c:pt idx="1093">
                  <c:v>1.0929999999999904</c:v>
                </c:pt>
                <c:pt idx="1094">
                  <c:v>1.0939999999999903</c:v>
                </c:pt>
                <c:pt idx="1095">
                  <c:v>1.0949999999999902</c:v>
                </c:pt>
                <c:pt idx="1096">
                  <c:v>1.0959999999999901</c:v>
                </c:pt>
                <c:pt idx="1097">
                  <c:v>1.09699999999999</c:v>
                </c:pt>
                <c:pt idx="1098">
                  <c:v>1.0979999999999899</c:v>
                </c:pt>
                <c:pt idx="1099">
                  <c:v>1.0989999999999898</c:v>
                </c:pt>
                <c:pt idx="1100">
                  <c:v>1.0999999999999897</c:v>
                </c:pt>
                <c:pt idx="1101">
                  <c:v>1.1009999999999895</c:v>
                </c:pt>
                <c:pt idx="1102">
                  <c:v>1.1019999999999894</c:v>
                </c:pt>
                <c:pt idx="1103">
                  <c:v>1.1029999999999893</c:v>
                </c:pt>
                <c:pt idx="1104">
                  <c:v>1.1039999999999892</c:v>
                </c:pt>
                <c:pt idx="1105">
                  <c:v>1.1049999999999891</c:v>
                </c:pt>
                <c:pt idx="1106">
                  <c:v>1.105999999999989</c:v>
                </c:pt>
                <c:pt idx="1107">
                  <c:v>1.1069999999999889</c:v>
                </c:pt>
                <c:pt idx="1108">
                  <c:v>1.1079999999999888</c:v>
                </c:pt>
                <c:pt idx="1109">
                  <c:v>1.1089999999999887</c:v>
                </c:pt>
                <c:pt idx="1110">
                  <c:v>1.1099999999999886</c:v>
                </c:pt>
                <c:pt idx="1111">
                  <c:v>1.1109999999999884</c:v>
                </c:pt>
                <c:pt idx="1112">
                  <c:v>1.1119999999999883</c:v>
                </c:pt>
                <c:pt idx="1113">
                  <c:v>1.1129999999999882</c:v>
                </c:pt>
                <c:pt idx="1114">
                  <c:v>1.1139999999999881</c:v>
                </c:pt>
                <c:pt idx="1115">
                  <c:v>1.114999999999988</c:v>
                </c:pt>
                <c:pt idx="1116">
                  <c:v>1.1159999999999879</c:v>
                </c:pt>
                <c:pt idx="1117">
                  <c:v>1.1169999999999878</c:v>
                </c:pt>
                <c:pt idx="1118">
                  <c:v>1.1179999999999877</c:v>
                </c:pt>
                <c:pt idx="1119">
                  <c:v>1.1189999999999876</c:v>
                </c:pt>
                <c:pt idx="1120">
                  <c:v>1.1199999999999875</c:v>
                </c:pt>
                <c:pt idx="1121">
                  <c:v>1.1209999999999873</c:v>
                </c:pt>
                <c:pt idx="1122">
                  <c:v>1.1219999999999872</c:v>
                </c:pt>
                <c:pt idx="1123">
                  <c:v>1.1229999999999871</c:v>
                </c:pt>
                <c:pt idx="1124">
                  <c:v>1.123999999999987</c:v>
                </c:pt>
                <c:pt idx="1125">
                  <c:v>1.1249999999999869</c:v>
                </c:pt>
                <c:pt idx="1126">
                  <c:v>1.1259999999999868</c:v>
                </c:pt>
                <c:pt idx="1127">
                  <c:v>1.1269999999999867</c:v>
                </c:pt>
                <c:pt idx="1128">
                  <c:v>1.1279999999999866</c:v>
                </c:pt>
                <c:pt idx="1129">
                  <c:v>1.1289999999999865</c:v>
                </c:pt>
                <c:pt idx="1130">
                  <c:v>1.1299999999999863</c:v>
                </c:pt>
                <c:pt idx="1131">
                  <c:v>1.1309999999999862</c:v>
                </c:pt>
                <c:pt idx="1132">
                  <c:v>1.1319999999999861</c:v>
                </c:pt>
                <c:pt idx="1133">
                  <c:v>1.132999999999986</c:v>
                </c:pt>
                <c:pt idx="1134">
                  <c:v>1.1339999999999859</c:v>
                </c:pt>
                <c:pt idx="1135">
                  <c:v>1.1349999999999858</c:v>
                </c:pt>
                <c:pt idx="1136">
                  <c:v>1.1359999999999857</c:v>
                </c:pt>
                <c:pt idx="1137">
                  <c:v>1.1369999999999856</c:v>
                </c:pt>
                <c:pt idx="1138">
                  <c:v>1.1379999999999855</c:v>
                </c:pt>
                <c:pt idx="1139">
                  <c:v>1.1389999999999854</c:v>
                </c:pt>
                <c:pt idx="1140">
                  <c:v>1.1399999999999852</c:v>
                </c:pt>
                <c:pt idx="1141">
                  <c:v>1.1409999999999851</c:v>
                </c:pt>
                <c:pt idx="1142">
                  <c:v>1.141999999999985</c:v>
                </c:pt>
                <c:pt idx="1143">
                  <c:v>1.1429999999999849</c:v>
                </c:pt>
                <c:pt idx="1144">
                  <c:v>1.1439999999999848</c:v>
                </c:pt>
                <c:pt idx="1145">
                  <c:v>1.1449999999999847</c:v>
                </c:pt>
                <c:pt idx="1146">
                  <c:v>1.1459999999999846</c:v>
                </c:pt>
                <c:pt idx="1147">
                  <c:v>1.1469999999999845</c:v>
                </c:pt>
                <c:pt idx="1148">
                  <c:v>1.1479999999999844</c:v>
                </c:pt>
                <c:pt idx="1149">
                  <c:v>1.1489999999999843</c:v>
                </c:pt>
                <c:pt idx="1150">
                  <c:v>1.1499999999999841</c:v>
                </c:pt>
                <c:pt idx="1151">
                  <c:v>1.150999999999984</c:v>
                </c:pt>
                <c:pt idx="1152">
                  <c:v>1.1519999999999839</c:v>
                </c:pt>
                <c:pt idx="1153">
                  <c:v>1.1529999999999838</c:v>
                </c:pt>
                <c:pt idx="1154">
                  <c:v>1.1539999999999837</c:v>
                </c:pt>
                <c:pt idx="1155">
                  <c:v>1.1549999999999836</c:v>
                </c:pt>
                <c:pt idx="1156">
                  <c:v>1.1559999999999835</c:v>
                </c:pt>
                <c:pt idx="1157">
                  <c:v>1.1569999999999834</c:v>
                </c:pt>
                <c:pt idx="1158">
                  <c:v>1.1579999999999833</c:v>
                </c:pt>
                <c:pt idx="1159">
                  <c:v>1.1589999999999832</c:v>
                </c:pt>
                <c:pt idx="1160">
                  <c:v>1.159999999999983</c:v>
                </c:pt>
                <c:pt idx="1161">
                  <c:v>1.1609999999999829</c:v>
                </c:pt>
                <c:pt idx="1162">
                  <c:v>1.1619999999999828</c:v>
                </c:pt>
                <c:pt idx="1163">
                  <c:v>1.1629999999999827</c:v>
                </c:pt>
                <c:pt idx="1164">
                  <c:v>1.1639999999999826</c:v>
                </c:pt>
                <c:pt idx="1165">
                  <c:v>1.1649999999999825</c:v>
                </c:pt>
                <c:pt idx="1166">
                  <c:v>1.1659999999999824</c:v>
                </c:pt>
                <c:pt idx="1167">
                  <c:v>1.1669999999999823</c:v>
                </c:pt>
                <c:pt idx="1168">
                  <c:v>1.1679999999999822</c:v>
                </c:pt>
                <c:pt idx="1169">
                  <c:v>1.1689999999999821</c:v>
                </c:pt>
                <c:pt idx="1170">
                  <c:v>1.1699999999999819</c:v>
                </c:pt>
                <c:pt idx="1171">
                  <c:v>1.1709999999999818</c:v>
                </c:pt>
                <c:pt idx="1172">
                  <c:v>1.1719999999999817</c:v>
                </c:pt>
                <c:pt idx="1173">
                  <c:v>1.1729999999999816</c:v>
                </c:pt>
                <c:pt idx="1174">
                  <c:v>1.1739999999999815</c:v>
                </c:pt>
                <c:pt idx="1175">
                  <c:v>1.1749999999999814</c:v>
                </c:pt>
                <c:pt idx="1176">
                  <c:v>1.1759999999999813</c:v>
                </c:pt>
                <c:pt idx="1177">
                  <c:v>1.1769999999999812</c:v>
                </c:pt>
                <c:pt idx="1178">
                  <c:v>1.1779999999999811</c:v>
                </c:pt>
                <c:pt idx="1179">
                  <c:v>1.178999999999981</c:v>
                </c:pt>
                <c:pt idx="1180">
                  <c:v>1.1799999999999808</c:v>
                </c:pt>
                <c:pt idx="1181">
                  <c:v>1.1809999999999807</c:v>
                </c:pt>
                <c:pt idx="1182">
                  <c:v>1.1819999999999806</c:v>
                </c:pt>
                <c:pt idx="1183">
                  <c:v>1.1829999999999805</c:v>
                </c:pt>
                <c:pt idx="1184">
                  <c:v>1.1839999999999804</c:v>
                </c:pt>
                <c:pt idx="1185">
                  <c:v>1.1849999999999803</c:v>
                </c:pt>
                <c:pt idx="1186">
                  <c:v>1.1859999999999802</c:v>
                </c:pt>
                <c:pt idx="1187">
                  <c:v>1.1869999999999801</c:v>
                </c:pt>
                <c:pt idx="1188">
                  <c:v>1.18799999999998</c:v>
                </c:pt>
                <c:pt idx="1189">
                  <c:v>1.1889999999999799</c:v>
                </c:pt>
                <c:pt idx="1190">
                  <c:v>1.1899999999999797</c:v>
                </c:pt>
                <c:pt idx="1191">
                  <c:v>1.1909999999999796</c:v>
                </c:pt>
                <c:pt idx="1192">
                  <c:v>1.1919999999999795</c:v>
                </c:pt>
                <c:pt idx="1193">
                  <c:v>1.1929999999999794</c:v>
                </c:pt>
                <c:pt idx="1194">
                  <c:v>1.1939999999999793</c:v>
                </c:pt>
                <c:pt idx="1195">
                  <c:v>1.1949999999999792</c:v>
                </c:pt>
                <c:pt idx="1196">
                  <c:v>1.1959999999999791</c:v>
                </c:pt>
                <c:pt idx="1197">
                  <c:v>1.196999999999979</c:v>
                </c:pt>
                <c:pt idx="1198">
                  <c:v>1.1979999999999789</c:v>
                </c:pt>
                <c:pt idx="1199">
                  <c:v>1.1989999999999787</c:v>
                </c:pt>
                <c:pt idx="1200">
                  <c:v>1.1999999999999786</c:v>
                </c:pt>
                <c:pt idx="1201">
                  <c:v>1.2009999999999785</c:v>
                </c:pt>
                <c:pt idx="1202">
                  <c:v>1.2019999999999784</c:v>
                </c:pt>
                <c:pt idx="1203">
                  <c:v>1.2029999999999783</c:v>
                </c:pt>
                <c:pt idx="1204">
                  <c:v>1.2039999999999782</c:v>
                </c:pt>
                <c:pt idx="1205">
                  <c:v>1.2049999999999781</c:v>
                </c:pt>
                <c:pt idx="1206">
                  <c:v>1.205999999999978</c:v>
                </c:pt>
                <c:pt idx="1207">
                  <c:v>1.2069999999999779</c:v>
                </c:pt>
                <c:pt idx="1208">
                  <c:v>1.2079999999999778</c:v>
                </c:pt>
                <c:pt idx="1209">
                  <c:v>1.2089999999999776</c:v>
                </c:pt>
                <c:pt idx="1210">
                  <c:v>1.2099999999999775</c:v>
                </c:pt>
                <c:pt idx="1211">
                  <c:v>1.2109999999999774</c:v>
                </c:pt>
                <c:pt idx="1212">
                  <c:v>1.2119999999999773</c:v>
                </c:pt>
                <c:pt idx="1213">
                  <c:v>1.2129999999999772</c:v>
                </c:pt>
                <c:pt idx="1214">
                  <c:v>1.2139999999999771</c:v>
                </c:pt>
                <c:pt idx="1215">
                  <c:v>1.214999999999977</c:v>
                </c:pt>
                <c:pt idx="1216">
                  <c:v>1.2159999999999769</c:v>
                </c:pt>
                <c:pt idx="1217">
                  <c:v>1.2169999999999768</c:v>
                </c:pt>
                <c:pt idx="1218">
                  <c:v>1.2179999999999767</c:v>
                </c:pt>
                <c:pt idx="1219">
                  <c:v>1.2189999999999765</c:v>
                </c:pt>
                <c:pt idx="1220">
                  <c:v>1.2199999999999764</c:v>
                </c:pt>
                <c:pt idx="1221">
                  <c:v>1.2209999999999763</c:v>
                </c:pt>
                <c:pt idx="1222">
                  <c:v>1.2219999999999762</c:v>
                </c:pt>
                <c:pt idx="1223">
                  <c:v>1.2229999999999761</c:v>
                </c:pt>
                <c:pt idx="1224">
                  <c:v>1.223999999999976</c:v>
                </c:pt>
                <c:pt idx="1225">
                  <c:v>1.2249999999999759</c:v>
                </c:pt>
                <c:pt idx="1226">
                  <c:v>1.2259999999999758</c:v>
                </c:pt>
                <c:pt idx="1227">
                  <c:v>1.2269999999999757</c:v>
                </c:pt>
                <c:pt idx="1228">
                  <c:v>1.2279999999999756</c:v>
                </c:pt>
                <c:pt idx="1229">
                  <c:v>1.2289999999999754</c:v>
                </c:pt>
                <c:pt idx="1230">
                  <c:v>1.2299999999999753</c:v>
                </c:pt>
                <c:pt idx="1231">
                  <c:v>1.2309999999999752</c:v>
                </c:pt>
                <c:pt idx="1232">
                  <c:v>1.2319999999999751</c:v>
                </c:pt>
                <c:pt idx="1233">
                  <c:v>1.232999999999975</c:v>
                </c:pt>
                <c:pt idx="1234">
                  <c:v>1.2339999999999749</c:v>
                </c:pt>
                <c:pt idx="1235">
                  <c:v>1.2349999999999748</c:v>
                </c:pt>
                <c:pt idx="1236">
                  <c:v>1.2359999999999747</c:v>
                </c:pt>
                <c:pt idx="1237">
                  <c:v>1.2369999999999746</c:v>
                </c:pt>
                <c:pt idx="1238">
                  <c:v>1.2379999999999745</c:v>
                </c:pt>
                <c:pt idx="1239">
                  <c:v>1.2389999999999743</c:v>
                </c:pt>
                <c:pt idx="1240">
                  <c:v>1.2399999999999742</c:v>
                </c:pt>
                <c:pt idx="1241">
                  <c:v>1.2409999999999741</c:v>
                </c:pt>
                <c:pt idx="1242">
                  <c:v>1.241999999999974</c:v>
                </c:pt>
                <c:pt idx="1243">
                  <c:v>1.2429999999999739</c:v>
                </c:pt>
                <c:pt idx="1244">
                  <c:v>1.2439999999999738</c:v>
                </c:pt>
                <c:pt idx="1245">
                  <c:v>1.2449999999999737</c:v>
                </c:pt>
                <c:pt idx="1246">
                  <c:v>1.2459999999999736</c:v>
                </c:pt>
                <c:pt idx="1247">
                  <c:v>1.2469999999999735</c:v>
                </c:pt>
                <c:pt idx="1248">
                  <c:v>1.2479999999999734</c:v>
                </c:pt>
                <c:pt idx="1249">
                  <c:v>1.2489999999999732</c:v>
                </c:pt>
                <c:pt idx="1250">
                  <c:v>1.2499999999999731</c:v>
                </c:pt>
                <c:pt idx="1251">
                  <c:v>1.250999999999973</c:v>
                </c:pt>
                <c:pt idx="1252">
                  <c:v>1.2519999999999729</c:v>
                </c:pt>
                <c:pt idx="1253">
                  <c:v>1.2529999999999728</c:v>
                </c:pt>
                <c:pt idx="1254">
                  <c:v>1.2539999999999727</c:v>
                </c:pt>
                <c:pt idx="1255">
                  <c:v>1.2549999999999726</c:v>
                </c:pt>
                <c:pt idx="1256">
                  <c:v>1.2559999999999725</c:v>
                </c:pt>
                <c:pt idx="1257">
                  <c:v>1.2569999999999724</c:v>
                </c:pt>
                <c:pt idx="1258">
                  <c:v>1.2579999999999723</c:v>
                </c:pt>
                <c:pt idx="1259">
                  <c:v>1.2589999999999721</c:v>
                </c:pt>
                <c:pt idx="1260">
                  <c:v>1.259999999999972</c:v>
                </c:pt>
                <c:pt idx="1261">
                  <c:v>1.2609999999999719</c:v>
                </c:pt>
                <c:pt idx="1262">
                  <c:v>1.2619999999999718</c:v>
                </c:pt>
                <c:pt idx="1263">
                  <c:v>1.2629999999999717</c:v>
                </c:pt>
                <c:pt idx="1264">
                  <c:v>1.2639999999999716</c:v>
                </c:pt>
                <c:pt idx="1265">
                  <c:v>1.2649999999999715</c:v>
                </c:pt>
                <c:pt idx="1266">
                  <c:v>1.2659999999999714</c:v>
                </c:pt>
                <c:pt idx="1267">
                  <c:v>1.2669999999999713</c:v>
                </c:pt>
                <c:pt idx="1268">
                  <c:v>1.2679999999999712</c:v>
                </c:pt>
                <c:pt idx="1269">
                  <c:v>1.268999999999971</c:v>
                </c:pt>
                <c:pt idx="1270">
                  <c:v>1.2699999999999709</c:v>
                </c:pt>
                <c:pt idx="1271">
                  <c:v>1.2709999999999708</c:v>
                </c:pt>
                <c:pt idx="1272">
                  <c:v>1.2719999999999707</c:v>
                </c:pt>
                <c:pt idx="1273">
                  <c:v>1.2729999999999706</c:v>
                </c:pt>
                <c:pt idx="1274">
                  <c:v>1.2739999999999705</c:v>
                </c:pt>
                <c:pt idx="1275">
                  <c:v>1.2749999999999704</c:v>
                </c:pt>
                <c:pt idx="1276">
                  <c:v>1.2759999999999703</c:v>
                </c:pt>
                <c:pt idx="1277">
                  <c:v>1.2769999999999702</c:v>
                </c:pt>
                <c:pt idx="1278">
                  <c:v>1.27799999999997</c:v>
                </c:pt>
                <c:pt idx="1279">
                  <c:v>1.2789999999999699</c:v>
                </c:pt>
                <c:pt idx="1280">
                  <c:v>1.2799999999999698</c:v>
                </c:pt>
                <c:pt idx="1281">
                  <c:v>1.2809999999999697</c:v>
                </c:pt>
                <c:pt idx="1282">
                  <c:v>1.2819999999999696</c:v>
                </c:pt>
                <c:pt idx="1283">
                  <c:v>1.2829999999999695</c:v>
                </c:pt>
                <c:pt idx="1284">
                  <c:v>1.2839999999999694</c:v>
                </c:pt>
                <c:pt idx="1285">
                  <c:v>1.2849999999999693</c:v>
                </c:pt>
                <c:pt idx="1286">
                  <c:v>1.2859999999999692</c:v>
                </c:pt>
                <c:pt idx="1287">
                  <c:v>1.2869999999999691</c:v>
                </c:pt>
                <c:pt idx="1288">
                  <c:v>1.2879999999999689</c:v>
                </c:pt>
                <c:pt idx="1289">
                  <c:v>1.2889999999999688</c:v>
                </c:pt>
                <c:pt idx="1290">
                  <c:v>1.2899999999999687</c:v>
                </c:pt>
                <c:pt idx="1291">
                  <c:v>1.2909999999999686</c:v>
                </c:pt>
                <c:pt idx="1292">
                  <c:v>1.2919999999999685</c:v>
                </c:pt>
                <c:pt idx="1293">
                  <c:v>1.2929999999999684</c:v>
                </c:pt>
                <c:pt idx="1294">
                  <c:v>1.2939999999999683</c:v>
                </c:pt>
                <c:pt idx="1295">
                  <c:v>1.2949999999999682</c:v>
                </c:pt>
                <c:pt idx="1296">
                  <c:v>1.2959999999999681</c:v>
                </c:pt>
                <c:pt idx="1297">
                  <c:v>1.296999999999968</c:v>
                </c:pt>
                <c:pt idx="1298">
                  <c:v>1.2979999999999678</c:v>
                </c:pt>
                <c:pt idx="1299">
                  <c:v>1.2989999999999677</c:v>
                </c:pt>
                <c:pt idx="1300">
                  <c:v>1.2999999999999676</c:v>
                </c:pt>
                <c:pt idx="1301">
                  <c:v>1.3009999999999675</c:v>
                </c:pt>
                <c:pt idx="1302">
                  <c:v>1.3019999999999674</c:v>
                </c:pt>
                <c:pt idx="1303">
                  <c:v>1.3029999999999673</c:v>
                </c:pt>
                <c:pt idx="1304">
                  <c:v>1.3039999999999672</c:v>
                </c:pt>
                <c:pt idx="1305">
                  <c:v>1.3049999999999671</c:v>
                </c:pt>
                <c:pt idx="1306">
                  <c:v>1.305999999999967</c:v>
                </c:pt>
                <c:pt idx="1307">
                  <c:v>1.3069999999999669</c:v>
                </c:pt>
                <c:pt idx="1308">
                  <c:v>1.3079999999999667</c:v>
                </c:pt>
                <c:pt idx="1309">
                  <c:v>1.3089999999999666</c:v>
                </c:pt>
                <c:pt idx="1310">
                  <c:v>1.3099999999999665</c:v>
                </c:pt>
                <c:pt idx="1311">
                  <c:v>1.3109999999999664</c:v>
                </c:pt>
                <c:pt idx="1312">
                  <c:v>1.3119999999999663</c:v>
                </c:pt>
                <c:pt idx="1313">
                  <c:v>1.3129999999999662</c:v>
                </c:pt>
                <c:pt idx="1314">
                  <c:v>1.3139999999999661</c:v>
                </c:pt>
                <c:pt idx="1315">
                  <c:v>1.314999999999966</c:v>
                </c:pt>
                <c:pt idx="1316">
                  <c:v>1.3159999999999659</c:v>
                </c:pt>
                <c:pt idx="1317">
                  <c:v>1.3169999999999658</c:v>
                </c:pt>
                <c:pt idx="1318">
                  <c:v>1.3179999999999656</c:v>
                </c:pt>
                <c:pt idx="1319">
                  <c:v>1.3189999999999655</c:v>
                </c:pt>
                <c:pt idx="1320">
                  <c:v>1.3199999999999654</c:v>
                </c:pt>
                <c:pt idx="1321">
                  <c:v>1.3209999999999653</c:v>
                </c:pt>
                <c:pt idx="1322">
                  <c:v>1.3219999999999652</c:v>
                </c:pt>
                <c:pt idx="1323">
                  <c:v>1.3229999999999651</c:v>
                </c:pt>
                <c:pt idx="1324">
                  <c:v>1.323999999999965</c:v>
                </c:pt>
                <c:pt idx="1325">
                  <c:v>1.3249999999999649</c:v>
                </c:pt>
                <c:pt idx="1326">
                  <c:v>1.3259999999999648</c:v>
                </c:pt>
                <c:pt idx="1327">
                  <c:v>1.3269999999999647</c:v>
                </c:pt>
                <c:pt idx="1328">
                  <c:v>1.3279999999999645</c:v>
                </c:pt>
                <c:pt idx="1329">
                  <c:v>1.3289999999999644</c:v>
                </c:pt>
                <c:pt idx="1330">
                  <c:v>1.3299999999999643</c:v>
                </c:pt>
                <c:pt idx="1331">
                  <c:v>1.3309999999999642</c:v>
                </c:pt>
                <c:pt idx="1332">
                  <c:v>1.3319999999999641</c:v>
                </c:pt>
                <c:pt idx="1333">
                  <c:v>1.332999999999964</c:v>
                </c:pt>
                <c:pt idx="1334">
                  <c:v>1.3339999999999639</c:v>
                </c:pt>
                <c:pt idx="1335">
                  <c:v>1.3349999999999638</c:v>
                </c:pt>
                <c:pt idx="1336">
                  <c:v>1.3359999999999637</c:v>
                </c:pt>
                <c:pt idx="1337">
                  <c:v>1.3369999999999636</c:v>
                </c:pt>
                <c:pt idx="1338">
                  <c:v>1.3379999999999634</c:v>
                </c:pt>
                <c:pt idx="1339">
                  <c:v>1.3389999999999633</c:v>
                </c:pt>
                <c:pt idx="1340">
                  <c:v>1.3399999999999632</c:v>
                </c:pt>
                <c:pt idx="1341">
                  <c:v>1.3409999999999631</c:v>
                </c:pt>
                <c:pt idx="1342">
                  <c:v>1.341999999999963</c:v>
                </c:pt>
                <c:pt idx="1343">
                  <c:v>1.3429999999999629</c:v>
                </c:pt>
                <c:pt idx="1344">
                  <c:v>1.3439999999999628</c:v>
                </c:pt>
                <c:pt idx="1345">
                  <c:v>1.3449999999999627</c:v>
                </c:pt>
                <c:pt idx="1346">
                  <c:v>1.3459999999999626</c:v>
                </c:pt>
                <c:pt idx="1347">
                  <c:v>1.3469999999999624</c:v>
                </c:pt>
                <c:pt idx="1348">
                  <c:v>1.3479999999999623</c:v>
                </c:pt>
                <c:pt idx="1349">
                  <c:v>1.3489999999999622</c:v>
                </c:pt>
                <c:pt idx="1350">
                  <c:v>1.3499999999999621</c:v>
                </c:pt>
                <c:pt idx="1351">
                  <c:v>1.350999999999962</c:v>
                </c:pt>
                <c:pt idx="1352">
                  <c:v>1.3519999999999619</c:v>
                </c:pt>
                <c:pt idx="1353">
                  <c:v>1.3529999999999618</c:v>
                </c:pt>
                <c:pt idx="1354">
                  <c:v>1.3539999999999617</c:v>
                </c:pt>
                <c:pt idx="1355">
                  <c:v>1.3549999999999616</c:v>
                </c:pt>
                <c:pt idx="1356">
                  <c:v>1.3559999999999615</c:v>
                </c:pt>
                <c:pt idx="1357">
                  <c:v>1.3569999999999613</c:v>
                </c:pt>
                <c:pt idx="1358">
                  <c:v>1.3579999999999612</c:v>
                </c:pt>
                <c:pt idx="1359">
                  <c:v>1.3589999999999611</c:v>
                </c:pt>
                <c:pt idx="1360">
                  <c:v>1.359999999999961</c:v>
                </c:pt>
                <c:pt idx="1361">
                  <c:v>1.3609999999999609</c:v>
                </c:pt>
                <c:pt idx="1362">
                  <c:v>1.3619999999999608</c:v>
                </c:pt>
                <c:pt idx="1363">
                  <c:v>1.3629999999999607</c:v>
                </c:pt>
                <c:pt idx="1364">
                  <c:v>1.3639999999999606</c:v>
                </c:pt>
                <c:pt idx="1365">
                  <c:v>1.3649999999999605</c:v>
                </c:pt>
                <c:pt idx="1366">
                  <c:v>1.3659999999999604</c:v>
                </c:pt>
                <c:pt idx="1367">
                  <c:v>1.3669999999999602</c:v>
                </c:pt>
                <c:pt idx="1368">
                  <c:v>1.3679999999999601</c:v>
                </c:pt>
                <c:pt idx="1369">
                  <c:v>1.36899999999996</c:v>
                </c:pt>
                <c:pt idx="1370">
                  <c:v>1.3699999999999599</c:v>
                </c:pt>
                <c:pt idx="1371">
                  <c:v>1.3709999999999598</c:v>
                </c:pt>
                <c:pt idx="1372">
                  <c:v>1.3719999999999597</c:v>
                </c:pt>
                <c:pt idx="1373">
                  <c:v>1.3729999999999596</c:v>
                </c:pt>
                <c:pt idx="1374">
                  <c:v>1.3739999999999595</c:v>
                </c:pt>
                <c:pt idx="1375">
                  <c:v>1.3749999999999594</c:v>
                </c:pt>
                <c:pt idx="1376">
                  <c:v>1.3759999999999593</c:v>
                </c:pt>
                <c:pt idx="1377">
                  <c:v>1.3769999999999591</c:v>
                </c:pt>
                <c:pt idx="1378">
                  <c:v>1.377999999999959</c:v>
                </c:pt>
                <c:pt idx="1379">
                  <c:v>1.3789999999999589</c:v>
                </c:pt>
                <c:pt idx="1380">
                  <c:v>1.3799999999999588</c:v>
                </c:pt>
                <c:pt idx="1381">
                  <c:v>1.3809999999999587</c:v>
                </c:pt>
                <c:pt idx="1382">
                  <c:v>1.3819999999999586</c:v>
                </c:pt>
                <c:pt idx="1383">
                  <c:v>1.3829999999999585</c:v>
                </c:pt>
                <c:pt idx="1384">
                  <c:v>1.3839999999999584</c:v>
                </c:pt>
                <c:pt idx="1385">
                  <c:v>1.3849999999999583</c:v>
                </c:pt>
                <c:pt idx="1386">
                  <c:v>1.3859999999999582</c:v>
                </c:pt>
                <c:pt idx="1387">
                  <c:v>1.386999999999958</c:v>
                </c:pt>
                <c:pt idx="1388">
                  <c:v>1.3879999999999579</c:v>
                </c:pt>
                <c:pt idx="1389">
                  <c:v>1.3889999999999578</c:v>
                </c:pt>
                <c:pt idx="1390">
                  <c:v>1.3899999999999577</c:v>
                </c:pt>
                <c:pt idx="1391">
                  <c:v>1.3909999999999576</c:v>
                </c:pt>
                <c:pt idx="1392">
                  <c:v>1.3919999999999575</c:v>
                </c:pt>
                <c:pt idx="1393">
                  <c:v>1.3929999999999574</c:v>
                </c:pt>
                <c:pt idx="1394">
                  <c:v>1.3939999999999573</c:v>
                </c:pt>
                <c:pt idx="1395">
                  <c:v>1.3949999999999572</c:v>
                </c:pt>
                <c:pt idx="1396">
                  <c:v>1.3959999999999571</c:v>
                </c:pt>
                <c:pt idx="1397">
                  <c:v>1.3969999999999569</c:v>
                </c:pt>
                <c:pt idx="1398">
                  <c:v>1.3979999999999568</c:v>
                </c:pt>
                <c:pt idx="1399">
                  <c:v>1.3989999999999567</c:v>
                </c:pt>
                <c:pt idx="1400">
                  <c:v>1.3999999999999566</c:v>
                </c:pt>
                <c:pt idx="1401">
                  <c:v>1.4009999999999565</c:v>
                </c:pt>
                <c:pt idx="1402">
                  <c:v>1.4019999999999564</c:v>
                </c:pt>
                <c:pt idx="1403">
                  <c:v>1.4029999999999563</c:v>
                </c:pt>
                <c:pt idx="1404">
                  <c:v>1.4039999999999562</c:v>
                </c:pt>
                <c:pt idx="1405">
                  <c:v>1.4049999999999561</c:v>
                </c:pt>
                <c:pt idx="1406">
                  <c:v>1.405999999999956</c:v>
                </c:pt>
                <c:pt idx="1407">
                  <c:v>1.4069999999999558</c:v>
                </c:pt>
                <c:pt idx="1408">
                  <c:v>1.4079999999999557</c:v>
                </c:pt>
                <c:pt idx="1409">
                  <c:v>1.4089999999999556</c:v>
                </c:pt>
                <c:pt idx="1410">
                  <c:v>1.4099999999999555</c:v>
                </c:pt>
                <c:pt idx="1411">
                  <c:v>1.4109999999999554</c:v>
                </c:pt>
                <c:pt idx="1412">
                  <c:v>1.4119999999999553</c:v>
                </c:pt>
                <c:pt idx="1413">
                  <c:v>1.4129999999999552</c:v>
                </c:pt>
                <c:pt idx="1414">
                  <c:v>1.4139999999999551</c:v>
                </c:pt>
                <c:pt idx="1415">
                  <c:v>1.414999999999955</c:v>
                </c:pt>
                <c:pt idx="1416">
                  <c:v>1.4159999999999549</c:v>
                </c:pt>
                <c:pt idx="1417">
                  <c:v>1.4169999999999547</c:v>
                </c:pt>
                <c:pt idx="1418">
                  <c:v>1.4179999999999546</c:v>
                </c:pt>
                <c:pt idx="1419">
                  <c:v>1.4189999999999545</c:v>
                </c:pt>
                <c:pt idx="1420">
                  <c:v>1.4199999999999544</c:v>
                </c:pt>
                <c:pt idx="1421">
                  <c:v>1.4209999999999543</c:v>
                </c:pt>
                <c:pt idx="1422">
                  <c:v>1.4219999999999542</c:v>
                </c:pt>
                <c:pt idx="1423">
                  <c:v>1.4229999999999541</c:v>
                </c:pt>
                <c:pt idx="1424">
                  <c:v>1.423999999999954</c:v>
                </c:pt>
                <c:pt idx="1425">
                  <c:v>1.4249999999999539</c:v>
                </c:pt>
                <c:pt idx="1426">
                  <c:v>1.4259999999999537</c:v>
                </c:pt>
                <c:pt idx="1427">
                  <c:v>1.4269999999999536</c:v>
                </c:pt>
                <c:pt idx="1428">
                  <c:v>1.4279999999999535</c:v>
                </c:pt>
                <c:pt idx="1429">
                  <c:v>1.4289999999999534</c:v>
                </c:pt>
                <c:pt idx="1430">
                  <c:v>1.4299999999999533</c:v>
                </c:pt>
                <c:pt idx="1431">
                  <c:v>1.4309999999999532</c:v>
                </c:pt>
                <c:pt idx="1432">
                  <c:v>1.4319999999999531</c:v>
                </c:pt>
                <c:pt idx="1433">
                  <c:v>1.432999999999953</c:v>
                </c:pt>
                <c:pt idx="1434">
                  <c:v>1.4339999999999529</c:v>
                </c:pt>
                <c:pt idx="1435">
                  <c:v>1.4349999999999528</c:v>
                </c:pt>
                <c:pt idx="1436">
                  <c:v>1.4359999999999526</c:v>
                </c:pt>
                <c:pt idx="1437">
                  <c:v>1.4369999999999525</c:v>
                </c:pt>
                <c:pt idx="1438">
                  <c:v>1.4379999999999524</c:v>
                </c:pt>
                <c:pt idx="1439">
                  <c:v>1.4389999999999523</c:v>
                </c:pt>
                <c:pt idx="1440">
                  <c:v>1.4399999999999522</c:v>
                </c:pt>
                <c:pt idx="1441">
                  <c:v>1.4409999999999521</c:v>
                </c:pt>
                <c:pt idx="1442">
                  <c:v>1.441999999999952</c:v>
                </c:pt>
                <c:pt idx="1443">
                  <c:v>1.4429999999999519</c:v>
                </c:pt>
                <c:pt idx="1444">
                  <c:v>1.4439999999999518</c:v>
                </c:pt>
                <c:pt idx="1445">
                  <c:v>1.4449999999999517</c:v>
                </c:pt>
                <c:pt idx="1446">
                  <c:v>1.4459999999999515</c:v>
                </c:pt>
                <c:pt idx="1447">
                  <c:v>1.4469999999999514</c:v>
                </c:pt>
                <c:pt idx="1448">
                  <c:v>1.4479999999999513</c:v>
                </c:pt>
                <c:pt idx="1449">
                  <c:v>1.4489999999999512</c:v>
                </c:pt>
                <c:pt idx="1450">
                  <c:v>1.4499999999999511</c:v>
                </c:pt>
                <c:pt idx="1451">
                  <c:v>1.450999999999951</c:v>
                </c:pt>
                <c:pt idx="1452">
                  <c:v>1.4519999999999509</c:v>
                </c:pt>
                <c:pt idx="1453">
                  <c:v>1.4529999999999508</c:v>
                </c:pt>
                <c:pt idx="1454">
                  <c:v>1.4539999999999507</c:v>
                </c:pt>
                <c:pt idx="1455">
                  <c:v>1.4549999999999506</c:v>
                </c:pt>
                <c:pt idx="1456">
                  <c:v>1.4559999999999504</c:v>
                </c:pt>
                <c:pt idx="1457">
                  <c:v>1.4569999999999503</c:v>
                </c:pt>
                <c:pt idx="1458">
                  <c:v>1.4579999999999502</c:v>
                </c:pt>
                <c:pt idx="1459">
                  <c:v>1.4589999999999501</c:v>
                </c:pt>
                <c:pt idx="1460">
                  <c:v>1.45999999999995</c:v>
                </c:pt>
                <c:pt idx="1461">
                  <c:v>1.4609999999999499</c:v>
                </c:pt>
                <c:pt idx="1462">
                  <c:v>1.4619999999999498</c:v>
                </c:pt>
                <c:pt idx="1463">
                  <c:v>1.4629999999999497</c:v>
                </c:pt>
                <c:pt idx="1464">
                  <c:v>1.4639999999999496</c:v>
                </c:pt>
                <c:pt idx="1465">
                  <c:v>1.4649999999999495</c:v>
                </c:pt>
                <c:pt idx="1466">
                  <c:v>1.4659999999999493</c:v>
                </c:pt>
                <c:pt idx="1467">
                  <c:v>1.4669999999999492</c:v>
                </c:pt>
                <c:pt idx="1468">
                  <c:v>1.4679999999999491</c:v>
                </c:pt>
                <c:pt idx="1469">
                  <c:v>1.468999999999949</c:v>
                </c:pt>
                <c:pt idx="1470">
                  <c:v>1.4699999999999489</c:v>
                </c:pt>
                <c:pt idx="1471">
                  <c:v>1.4709999999999488</c:v>
                </c:pt>
                <c:pt idx="1472">
                  <c:v>1.4719999999999487</c:v>
                </c:pt>
                <c:pt idx="1473">
                  <c:v>1.4729999999999486</c:v>
                </c:pt>
                <c:pt idx="1474">
                  <c:v>1.4739999999999485</c:v>
                </c:pt>
                <c:pt idx="1475">
                  <c:v>1.4749999999999484</c:v>
                </c:pt>
                <c:pt idx="1476">
                  <c:v>1.4759999999999482</c:v>
                </c:pt>
                <c:pt idx="1477">
                  <c:v>1.4769999999999481</c:v>
                </c:pt>
                <c:pt idx="1478">
                  <c:v>1.477999999999948</c:v>
                </c:pt>
                <c:pt idx="1479">
                  <c:v>1.4789999999999479</c:v>
                </c:pt>
                <c:pt idx="1480">
                  <c:v>1.4799999999999478</c:v>
                </c:pt>
                <c:pt idx="1481">
                  <c:v>1.4809999999999477</c:v>
                </c:pt>
                <c:pt idx="1482">
                  <c:v>1.4819999999999476</c:v>
                </c:pt>
                <c:pt idx="1483">
                  <c:v>1.4829999999999475</c:v>
                </c:pt>
                <c:pt idx="1484">
                  <c:v>1.4839999999999474</c:v>
                </c:pt>
                <c:pt idx="1485">
                  <c:v>1.4849999999999473</c:v>
                </c:pt>
                <c:pt idx="1486">
                  <c:v>1.4859999999999471</c:v>
                </c:pt>
                <c:pt idx="1487">
                  <c:v>1.486999999999947</c:v>
                </c:pt>
                <c:pt idx="1488">
                  <c:v>1.4879999999999469</c:v>
                </c:pt>
                <c:pt idx="1489">
                  <c:v>1.4889999999999468</c:v>
                </c:pt>
                <c:pt idx="1490">
                  <c:v>1.4899999999999467</c:v>
                </c:pt>
                <c:pt idx="1491">
                  <c:v>1.4909999999999466</c:v>
                </c:pt>
                <c:pt idx="1492">
                  <c:v>1.4919999999999465</c:v>
                </c:pt>
                <c:pt idx="1493">
                  <c:v>1.4929999999999464</c:v>
                </c:pt>
                <c:pt idx="1494">
                  <c:v>1.4939999999999463</c:v>
                </c:pt>
                <c:pt idx="1495">
                  <c:v>1.4949999999999461</c:v>
                </c:pt>
                <c:pt idx="1496">
                  <c:v>1.495999999999946</c:v>
                </c:pt>
                <c:pt idx="1497">
                  <c:v>1.4969999999999459</c:v>
                </c:pt>
                <c:pt idx="1498">
                  <c:v>1.4979999999999458</c:v>
                </c:pt>
                <c:pt idx="1499">
                  <c:v>1.4989999999999457</c:v>
                </c:pt>
                <c:pt idx="1500">
                  <c:v>1.4999999999999456</c:v>
                </c:pt>
                <c:pt idx="1501">
                  <c:v>1.5009999999999455</c:v>
                </c:pt>
                <c:pt idx="1502">
                  <c:v>1.5019999999999454</c:v>
                </c:pt>
                <c:pt idx="1503">
                  <c:v>1.5029999999999453</c:v>
                </c:pt>
                <c:pt idx="1504">
                  <c:v>1.5039999999999452</c:v>
                </c:pt>
                <c:pt idx="1505">
                  <c:v>1.504999999999945</c:v>
                </c:pt>
                <c:pt idx="1506">
                  <c:v>1.5059999999999449</c:v>
                </c:pt>
                <c:pt idx="1507">
                  <c:v>1.5069999999999448</c:v>
                </c:pt>
                <c:pt idx="1508">
                  <c:v>1.5079999999999447</c:v>
                </c:pt>
                <c:pt idx="1509">
                  <c:v>1.5089999999999446</c:v>
                </c:pt>
                <c:pt idx="1510">
                  <c:v>1.5099999999999445</c:v>
                </c:pt>
                <c:pt idx="1511">
                  <c:v>1.5109999999999444</c:v>
                </c:pt>
                <c:pt idx="1512">
                  <c:v>1.5119999999999443</c:v>
                </c:pt>
                <c:pt idx="1513">
                  <c:v>1.5129999999999442</c:v>
                </c:pt>
                <c:pt idx="1514">
                  <c:v>1.5139999999999441</c:v>
                </c:pt>
                <c:pt idx="1515">
                  <c:v>1.5149999999999439</c:v>
                </c:pt>
                <c:pt idx="1516">
                  <c:v>1.5159999999999438</c:v>
                </c:pt>
                <c:pt idx="1517">
                  <c:v>1.5169999999999437</c:v>
                </c:pt>
                <c:pt idx="1518">
                  <c:v>1.5179999999999436</c:v>
                </c:pt>
                <c:pt idx="1519">
                  <c:v>1.5189999999999435</c:v>
                </c:pt>
                <c:pt idx="1520">
                  <c:v>1.5199999999999434</c:v>
                </c:pt>
                <c:pt idx="1521">
                  <c:v>1.5209999999999433</c:v>
                </c:pt>
                <c:pt idx="1522">
                  <c:v>1.5219999999999432</c:v>
                </c:pt>
                <c:pt idx="1523">
                  <c:v>1.5229999999999431</c:v>
                </c:pt>
                <c:pt idx="1524">
                  <c:v>1.523999999999943</c:v>
                </c:pt>
                <c:pt idx="1525">
                  <c:v>1.5249999999999428</c:v>
                </c:pt>
                <c:pt idx="1526">
                  <c:v>1.5259999999999427</c:v>
                </c:pt>
                <c:pt idx="1527">
                  <c:v>1.5269999999999426</c:v>
                </c:pt>
                <c:pt idx="1528">
                  <c:v>1.5279999999999425</c:v>
                </c:pt>
                <c:pt idx="1529">
                  <c:v>1.5289999999999424</c:v>
                </c:pt>
                <c:pt idx="1530">
                  <c:v>1.5299999999999423</c:v>
                </c:pt>
                <c:pt idx="1531">
                  <c:v>1.5309999999999422</c:v>
                </c:pt>
                <c:pt idx="1532">
                  <c:v>1.5319999999999421</c:v>
                </c:pt>
                <c:pt idx="1533">
                  <c:v>1.532999999999942</c:v>
                </c:pt>
                <c:pt idx="1534">
                  <c:v>1.5339999999999419</c:v>
                </c:pt>
                <c:pt idx="1535">
                  <c:v>1.5349999999999417</c:v>
                </c:pt>
                <c:pt idx="1536">
                  <c:v>1.5359999999999416</c:v>
                </c:pt>
                <c:pt idx="1537">
                  <c:v>1.5369999999999415</c:v>
                </c:pt>
                <c:pt idx="1538">
                  <c:v>1.5379999999999414</c:v>
                </c:pt>
                <c:pt idx="1539">
                  <c:v>1.5389999999999413</c:v>
                </c:pt>
                <c:pt idx="1540">
                  <c:v>1.5399999999999412</c:v>
                </c:pt>
                <c:pt idx="1541">
                  <c:v>1.5409999999999411</c:v>
                </c:pt>
                <c:pt idx="1542">
                  <c:v>1.541999999999941</c:v>
                </c:pt>
                <c:pt idx="1543">
                  <c:v>1.5429999999999409</c:v>
                </c:pt>
                <c:pt idx="1544">
                  <c:v>1.5439999999999408</c:v>
                </c:pt>
                <c:pt idx="1545">
                  <c:v>1.5449999999999406</c:v>
                </c:pt>
                <c:pt idx="1546">
                  <c:v>1.5459999999999405</c:v>
                </c:pt>
                <c:pt idx="1547">
                  <c:v>1.5469999999999404</c:v>
                </c:pt>
                <c:pt idx="1548">
                  <c:v>1.5479999999999403</c:v>
                </c:pt>
                <c:pt idx="1549">
                  <c:v>1.5489999999999402</c:v>
                </c:pt>
                <c:pt idx="1550">
                  <c:v>1.5499999999999401</c:v>
                </c:pt>
                <c:pt idx="1551">
                  <c:v>1.55099999999994</c:v>
                </c:pt>
                <c:pt idx="1552">
                  <c:v>1.5519999999999399</c:v>
                </c:pt>
                <c:pt idx="1553">
                  <c:v>1.5529999999999398</c:v>
                </c:pt>
                <c:pt idx="1554">
                  <c:v>1.5539999999999397</c:v>
                </c:pt>
                <c:pt idx="1555">
                  <c:v>1.5549999999999395</c:v>
                </c:pt>
                <c:pt idx="1556">
                  <c:v>1.5559999999999394</c:v>
                </c:pt>
                <c:pt idx="1557">
                  <c:v>1.5569999999999393</c:v>
                </c:pt>
                <c:pt idx="1558">
                  <c:v>1.5579999999999392</c:v>
                </c:pt>
                <c:pt idx="1559">
                  <c:v>1.5589999999999391</c:v>
                </c:pt>
                <c:pt idx="1560">
                  <c:v>1.559999999999939</c:v>
                </c:pt>
                <c:pt idx="1561">
                  <c:v>1.5609999999999389</c:v>
                </c:pt>
                <c:pt idx="1562">
                  <c:v>1.5619999999999388</c:v>
                </c:pt>
                <c:pt idx="1563">
                  <c:v>1.5629999999999387</c:v>
                </c:pt>
                <c:pt idx="1564">
                  <c:v>1.5639999999999386</c:v>
                </c:pt>
                <c:pt idx="1565">
                  <c:v>1.5649999999999384</c:v>
                </c:pt>
                <c:pt idx="1566">
                  <c:v>1.5659999999999383</c:v>
                </c:pt>
                <c:pt idx="1567">
                  <c:v>1.5669999999999382</c:v>
                </c:pt>
                <c:pt idx="1568">
                  <c:v>1.5679999999999381</c:v>
                </c:pt>
                <c:pt idx="1569">
                  <c:v>1.568999999999938</c:v>
                </c:pt>
                <c:pt idx="1570">
                  <c:v>1.5699999999999379</c:v>
                </c:pt>
                <c:pt idx="1571">
                  <c:v>1.5709999999999378</c:v>
                </c:pt>
                <c:pt idx="1572">
                  <c:v>1.5719999999999377</c:v>
                </c:pt>
                <c:pt idx="1573">
                  <c:v>1.5729999999999376</c:v>
                </c:pt>
                <c:pt idx="1574">
                  <c:v>1.5739999999999374</c:v>
                </c:pt>
                <c:pt idx="1575">
                  <c:v>1.5749999999999373</c:v>
                </c:pt>
                <c:pt idx="1576">
                  <c:v>1.5759999999999372</c:v>
                </c:pt>
                <c:pt idx="1577">
                  <c:v>1.5769999999999371</c:v>
                </c:pt>
                <c:pt idx="1578">
                  <c:v>1.577999999999937</c:v>
                </c:pt>
                <c:pt idx="1579">
                  <c:v>1.5789999999999369</c:v>
                </c:pt>
                <c:pt idx="1580">
                  <c:v>1.5799999999999368</c:v>
                </c:pt>
                <c:pt idx="1581">
                  <c:v>1.5809999999999367</c:v>
                </c:pt>
                <c:pt idx="1582">
                  <c:v>1.5819999999999366</c:v>
                </c:pt>
                <c:pt idx="1583">
                  <c:v>1.5829999999999365</c:v>
                </c:pt>
                <c:pt idx="1584">
                  <c:v>1.5839999999999363</c:v>
                </c:pt>
                <c:pt idx="1585">
                  <c:v>1.5849999999999362</c:v>
                </c:pt>
                <c:pt idx="1586">
                  <c:v>1.5859999999999361</c:v>
                </c:pt>
                <c:pt idx="1587">
                  <c:v>1.586999999999936</c:v>
                </c:pt>
                <c:pt idx="1588">
                  <c:v>1.5879999999999359</c:v>
                </c:pt>
                <c:pt idx="1589">
                  <c:v>1.5889999999999358</c:v>
                </c:pt>
                <c:pt idx="1590">
                  <c:v>1.5899999999999357</c:v>
                </c:pt>
                <c:pt idx="1591">
                  <c:v>1.5909999999999356</c:v>
                </c:pt>
                <c:pt idx="1592">
                  <c:v>1.5919999999999355</c:v>
                </c:pt>
                <c:pt idx="1593">
                  <c:v>1.5929999999999354</c:v>
                </c:pt>
                <c:pt idx="1594">
                  <c:v>1.5939999999999352</c:v>
                </c:pt>
                <c:pt idx="1595">
                  <c:v>1.5949999999999351</c:v>
                </c:pt>
                <c:pt idx="1596">
                  <c:v>1.595999999999935</c:v>
                </c:pt>
                <c:pt idx="1597">
                  <c:v>1.5969999999999349</c:v>
                </c:pt>
                <c:pt idx="1598">
                  <c:v>1.5979999999999348</c:v>
                </c:pt>
                <c:pt idx="1599">
                  <c:v>1.5989999999999347</c:v>
                </c:pt>
                <c:pt idx="1600">
                  <c:v>1.5999999999999346</c:v>
                </c:pt>
                <c:pt idx="1601">
                  <c:v>1.6009999999999345</c:v>
                </c:pt>
                <c:pt idx="1602">
                  <c:v>1.6019999999999344</c:v>
                </c:pt>
                <c:pt idx="1603">
                  <c:v>1.6029999999999343</c:v>
                </c:pt>
                <c:pt idx="1604">
                  <c:v>1.6039999999999341</c:v>
                </c:pt>
                <c:pt idx="1605">
                  <c:v>1.604999999999934</c:v>
                </c:pt>
                <c:pt idx="1606">
                  <c:v>1.6059999999999339</c:v>
                </c:pt>
                <c:pt idx="1607">
                  <c:v>1.6069999999999338</c:v>
                </c:pt>
                <c:pt idx="1608">
                  <c:v>1.6079999999999337</c:v>
                </c:pt>
                <c:pt idx="1609">
                  <c:v>1.6089999999999336</c:v>
                </c:pt>
                <c:pt idx="1610">
                  <c:v>1.6099999999999335</c:v>
                </c:pt>
                <c:pt idx="1611">
                  <c:v>1.6109999999999334</c:v>
                </c:pt>
                <c:pt idx="1612">
                  <c:v>1.6119999999999333</c:v>
                </c:pt>
                <c:pt idx="1613">
                  <c:v>1.6129999999999332</c:v>
                </c:pt>
                <c:pt idx="1614">
                  <c:v>1.613999999999933</c:v>
                </c:pt>
                <c:pt idx="1615">
                  <c:v>1.6149999999999329</c:v>
                </c:pt>
                <c:pt idx="1616">
                  <c:v>1.6159999999999328</c:v>
                </c:pt>
                <c:pt idx="1617">
                  <c:v>1.6169999999999327</c:v>
                </c:pt>
                <c:pt idx="1618">
                  <c:v>1.6179999999999326</c:v>
                </c:pt>
                <c:pt idx="1619">
                  <c:v>1.6189999999999325</c:v>
                </c:pt>
                <c:pt idx="1620">
                  <c:v>1.6199999999999324</c:v>
                </c:pt>
                <c:pt idx="1621">
                  <c:v>1.6209999999999323</c:v>
                </c:pt>
                <c:pt idx="1622">
                  <c:v>1.6219999999999322</c:v>
                </c:pt>
                <c:pt idx="1623">
                  <c:v>1.6229999999999321</c:v>
                </c:pt>
                <c:pt idx="1624">
                  <c:v>1.6239999999999319</c:v>
                </c:pt>
                <c:pt idx="1625">
                  <c:v>1.6249999999999318</c:v>
                </c:pt>
                <c:pt idx="1626">
                  <c:v>1.6259999999999317</c:v>
                </c:pt>
                <c:pt idx="1627">
                  <c:v>1.6269999999999316</c:v>
                </c:pt>
                <c:pt idx="1628">
                  <c:v>1.6279999999999315</c:v>
                </c:pt>
                <c:pt idx="1629">
                  <c:v>1.6289999999999314</c:v>
                </c:pt>
                <c:pt idx="1630">
                  <c:v>1.6299999999999313</c:v>
                </c:pt>
                <c:pt idx="1631">
                  <c:v>1.6309999999999312</c:v>
                </c:pt>
                <c:pt idx="1632">
                  <c:v>1.6319999999999311</c:v>
                </c:pt>
                <c:pt idx="1633">
                  <c:v>1.632999999999931</c:v>
                </c:pt>
                <c:pt idx="1634">
                  <c:v>1.6339999999999308</c:v>
                </c:pt>
                <c:pt idx="1635">
                  <c:v>1.6349999999999307</c:v>
                </c:pt>
                <c:pt idx="1636">
                  <c:v>1.6359999999999306</c:v>
                </c:pt>
                <c:pt idx="1637">
                  <c:v>1.6369999999999305</c:v>
                </c:pt>
                <c:pt idx="1638">
                  <c:v>1.6379999999999304</c:v>
                </c:pt>
                <c:pt idx="1639">
                  <c:v>1.6389999999999303</c:v>
                </c:pt>
                <c:pt idx="1640">
                  <c:v>1.6399999999999302</c:v>
                </c:pt>
                <c:pt idx="1641">
                  <c:v>1.6409999999999301</c:v>
                </c:pt>
                <c:pt idx="1642">
                  <c:v>1.64199999999993</c:v>
                </c:pt>
                <c:pt idx="1643">
                  <c:v>1.6429999999999298</c:v>
                </c:pt>
                <c:pt idx="1644">
                  <c:v>1.6439999999999297</c:v>
                </c:pt>
                <c:pt idx="1645">
                  <c:v>1.6449999999999296</c:v>
                </c:pt>
                <c:pt idx="1646">
                  <c:v>1.6459999999999295</c:v>
                </c:pt>
                <c:pt idx="1647">
                  <c:v>1.6469999999999294</c:v>
                </c:pt>
                <c:pt idx="1648">
                  <c:v>1.6479999999999293</c:v>
                </c:pt>
                <c:pt idx="1649">
                  <c:v>1.6489999999999292</c:v>
                </c:pt>
                <c:pt idx="1650">
                  <c:v>1.6499999999999291</c:v>
                </c:pt>
                <c:pt idx="1651">
                  <c:v>1.650999999999929</c:v>
                </c:pt>
                <c:pt idx="1652">
                  <c:v>1.6519999999999289</c:v>
                </c:pt>
                <c:pt idx="1653">
                  <c:v>1.6529999999999287</c:v>
                </c:pt>
                <c:pt idx="1654">
                  <c:v>1.6539999999999286</c:v>
                </c:pt>
                <c:pt idx="1655">
                  <c:v>1.6549999999999285</c:v>
                </c:pt>
                <c:pt idx="1656">
                  <c:v>1.6559999999999284</c:v>
                </c:pt>
                <c:pt idx="1657">
                  <c:v>1.6569999999999283</c:v>
                </c:pt>
                <c:pt idx="1658">
                  <c:v>1.6579999999999282</c:v>
                </c:pt>
                <c:pt idx="1659">
                  <c:v>1.6589999999999281</c:v>
                </c:pt>
                <c:pt idx="1660">
                  <c:v>1.659999999999928</c:v>
                </c:pt>
                <c:pt idx="1661">
                  <c:v>1.6609999999999279</c:v>
                </c:pt>
                <c:pt idx="1662">
                  <c:v>1.6619999999999278</c:v>
                </c:pt>
                <c:pt idx="1663">
                  <c:v>1.6629999999999276</c:v>
                </c:pt>
                <c:pt idx="1664">
                  <c:v>1.6639999999999275</c:v>
                </c:pt>
                <c:pt idx="1665">
                  <c:v>1.6649999999999274</c:v>
                </c:pt>
                <c:pt idx="1666">
                  <c:v>1.6659999999999273</c:v>
                </c:pt>
                <c:pt idx="1667">
                  <c:v>1.6669999999999272</c:v>
                </c:pt>
                <c:pt idx="1668">
                  <c:v>1.6679999999999271</c:v>
                </c:pt>
                <c:pt idx="1669">
                  <c:v>1.668999999999927</c:v>
                </c:pt>
                <c:pt idx="1670">
                  <c:v>1.6699999999999269</c:v>
                </c:pt>
                <c:pt idx="1671">
                  <c:v>1.6709999999999268</c:v>
                </c:pt>
                <c:pt idx="1672">
                  <c:v>1.6719999999999267</c:v>
                </c:pt>
                <c:pt idx="1673">
                  <c:v>1.6729999999999265</c:v>
                </c:pt>
                <c:pt idx="1674">
                  <c:v>1.6739999999999264</c:v>
                </c:pt>
                <c:pt idx="1675">
                  <c:v>1.6749999999999263</c:v>
                </c:pt>
                <c:pt idx="1676">
                  <c:v>1.6759999999999262</c:v>
                </c:pt>
                <c:pt idx="1677">
                  <c:v>1.6769999999999261</c:v>
                </c:pt>
                <c:pt idx="1678">
                  <c:v>1.677999999999926</c:v>
                </c:pt>
                <c:pt idx="1679">
                  <c:v>1.6789999999999259</c:v>
                </c:pt>
                <c:pt idx="1680">
                  <c:v>1.6799999999999258</c:v>
                </c:pt>
                <c:pt idx="1681">
                  <c:v>1.6809999999999257</c:v>
                </c:pt>
                <c:pt idx="1682">
                  <c:v>1.6819999999999256</c:v>
                </c:pt>
                <c:pt idx="1683">
                  <c:v>1.6829999999999254</c:v>
                </c:pt>
                <c:pt idx="1684">
                  <c:v>1.6839999999999253</c:v>
                </c:pt>
                <c:pt idx="1685">
                  <c:v>1.6849999999999252</c:v>
                </c:pt>
                <c:pt idx="1686">
                  <c:v>1.6859999999999251</c:v>
                </c:pt>
                <c:pt idx="1687">
                  <c:v>1.686999999999925</c:v>
                </c:pt>
                <c:pt idx="1688">
                  <c:v>1.6879999999999249</c:v>
                </c:pt>
                <c:pt idx="1689">
                  <c:v>1.6889999999999248</c:v>
                </c:pt>
                <c:pt idx="1690">
                  <c:v>1.6899999999999247</c:v>
                </c:pt>
                <c:pt idx="1691">
                  <c:v>1.6909999999999246</c:v>
                </c:pt>
                <c:pt idx="1692">
                  <c:v>1.6919999999999245</c:v>
                </c:pt>
                <c:pt idx="1693">
                  <c:v>1.6929999999999243</c:v>
                </c:pt>
                <c:pt idx="1694">
                  <c:v>1.6939999999999242</c:v>
                </c:pt>
                <c:pt idx="1695">
                  <c:v>1.6949999999999241</c:v>
                </c:pt>
                <c:pt idx="1696">
                  <c:v>1.695999999999924</c:v>
                </c:pt>
                <c:pt idx="1697">
                  <c:v>1.6969999999999239</c:v>
                </c:pt>
                <c:pt idx="1698">
                  <c:v>1.6979999999999238</c:v>
                </c:pt>
                <c:pt idx="1699">
                  <c:v>1.6989999999999237</c:v>
                </c:pt>
                <c:pt idx="1700">
                  <c:v>1.6999999999999236</c:v>
                </c:pt>
                <c:pt idx="1701">
                  <c:v>1.7009999999999235</c:v>
                </c:pt>
                <c:pt idx="1702">
                  <c:v>1.7019999999999234</c:v>
                </c:pt>
                <c:pt idx="1703">
                  <c:v>1.7029999999999232</c:v>
                </c:pt>
                <c:pt idx="1704">
                  <c:v>1.7039999999999231</c:v>
                </c:pt>
                <c:pt idx="1705">
                  <c:v>1.704999999999923</c:v>
                </c:pt>
                <c:pt idx="1706">
                  <c:v>1.7059999999999229</c:v>
                </c:pt>
                <c:pt idx="1707">
                  <c:v>1.7069999999999228</c:v>
                </c:pt>
                <c:pt idx="1708">
                  <c:v>1.7079999999999227</c:v>
                </c:pt>
                <c:pt idx="1709">
                  <c:v>1.7089999999999226</c:v>
                </c:pt>
                <c:pt idx="1710">
                  <c:v>1.7099999999999225</c:v>
                </c:pt>
                <c:pt idx="1711">
                  <c:v>1.7109999999999224</c:v>
                </c:pt>
                <c:pt idx="1712">
                  <c:v>1.7119999999999223</c:v>
                </c:pt>
                <c:pt idx="1713">
                  <c:v>1.7129999999999221</c:v>
                </c:pt>
                <c:pt idx="1714">
                  <c:v>1.713999999999922</c:v>
                </c:pt>
                <c:pt idx="1715">
                  <c:v>1.7149999999999219</c:v>
                </c:pt>
                <c:pt idx="1716">
                  <c:v>1.7159999999999218</c:v>
                </c:pt>
                <c:pt idx="1717">
                  <c:v>1.7169999999999217</c:v>
                </c:pt>
                <c:pt idx="1718">
                  <c:v>1.7179999999999216</c:v>
                </c:pt>
                <c:pt idx="1719">
                  <c:v>1.7189999999999215</c:v>
                </c:pt>
                <c:pt idx="1720">
                  <c:v>1.7199999999999214</c:v>
                </c:pt>
                <c:pt idx="1721">
                  <c:v>1.7209999999999213</c:v>
                </c:pt>
                <c:pt idx="1722">
                  <c:v>1.7219999999999211</c:v>
                </c:pt>
                <c:pt idx="1723">
                  <c:v>1.722999999999921</c:v>
                </c:pt>
                <c:pt idx="1724">
                  <c:v>1.7239999999999209</c:v>
                </c:pt>
                <c:pt idx="1725">
                  <c:v>1.7249999999999208</c:v>
                </c:pt>
                <c:pt idx="1726">
                  <c:v>1.7259999999999207</c:v>
                </c:pt>
                <c:pt idx="1727">
                  <c:v>1.7269999999999206</c:v>
                </c:pt>
                <c:pt idx="1728">
                  <c:v>1.7279999999999205</c:v>
                </c:pt>
                <c:pt idx="1729">
                  <c:v>1.7289999999999204</c:v>
                </c:pt>
                <c:pt idx="1730">
                  <c:v>1.7299999999999203</c:v>
                </c:pt>
                <c:pt idx="1731">
                  <c:v>1.7309999999999202</c:v>
                </c:pt>
                <c:pt idx="1732">
                  <c:v>1.73199999999992</c:v>
                </c:pt>
                <c:pt idx="1733">
                  <c:v>1.7329999999999199</c:v>
                </c:pt>
                <c:pt idx="1734">
                  <c:v>1.7339999999999198</c:v>
                </c:pt>
                <c:pt idx="1735">
                  <c:v>1.7349999999999197</c:v>
                </c:pt>
                <c:pt idx="1736">
                  <c:v>1.7359999999999196</c:v>
                </c:pt>
                <c:pt idx="1737">
                  <c:v>1.7369999999999195</c:v>
                </c:pt>
                <c:pt idx="1738">
                  <c:v>1.7379999999999194</c:v>
                </c:pt>
                <c:pt idx="1739">
                  <c:v>1.7389999999999193</c:v>
                </c:pt>
                <c:pt idx="1740">
                  <c:v>1.7399999999999192</c:v>
                </c:pt>
                <c:pt idx="1741">
                  <c:v>1.7409999999999191</c:v>
                </c:pt>
                <c:pt idx="1742">
                  <c:v>1.7419999999999189</c:v>
                </c:pt>
                <c:pt idx="1743">
                  <c:v>1.7429999999999188</c:v>
                </c:pt>
                <c:pt idx="1744">
                  <c:v>1.7439999999999187</c:v>
                </c:pt>
                <c:pt idx="1745">
                  <c:v>1.7449999999999186</c:v>
                </c:pt>
                <c:pt idx="1746">
                  <c:v>1.7459999999999185</c:v>
                </c:pt>
                <c:pt idx="1747">
                  <c:v>1.7469999999999184</c:v>
                </c:pt>
                <c:pt idx="1748">
                  <c:v>1.7479999999999183</c:v>
                </c:pt>
                <c:pt idx="1749">
                  <c:v>1.7489999999999182</c:v>
                </c:pt>
                <c:pt idx="1750">
                  <c:v>1.7499999999999181</c:v>
                </c:pt>
                <c:pt idx="1751">
                  <c:v>1.750999999999918</c:v>
                </c:pt>
                <c:pt idx="1752">
                  <c:v>1.7519999999999178</c:v>
                </c:pt>
                <c:pt idx="1753">
                  <c:v>1.7529999999999177</c:v>
                </c:pt>
                <c:pt idx="1754">
                  <c:v>1.7539999999999176</c:v>
                </c:pt>
                <c:pt idx="1755">
                  <c:v>1.7549999999999175</c:v>
                </c:pt>
                <c:pt idx="1756">
                  <c:v>1.7559999999999174</c:v>
                </c:pt>
                <c:pt idx="1757">
                  <c:v>1.7569999999999173</c:v>
                </c:pt>
                <c:pt idx="1758">
                  <c:v>1.7579999999999172</c:v>
                </c:pt>
                <c:pt idx="1759">
                  <c:v>1.7589999999999171</c:v>
                </c:pt>
                <c:pt idx="1760">
                  <c:v>1.759999999999917</c:v>
                </c:pt>
                <c:pt idx="1761">
                  <c:v>1.7609999999999169</c:v>
                </c:pt>
                <c:pt idx="1762">
                  <c:v>1.7619999999999167</c:v>
                </c:pt>
                <c:pt idx="1763">
                  <c:v>1.7629999999999166</c:v>
                </c:pt>
                <c:pt idx="1764">
                  <c:v>1.7639999999999165</c:v>
                </c:pt>
                <c:pt idx="1765">
                  <c:v>1.7649999999999164</c:v>
                </c:pt>
                <c:pt idx="1766">
                  <c:v>1.7659999999999163</c:v>
                </c:pt>
                <c:pt idx="1767">
                  <c:v>1.7669999999999162</c:v>
                </c:pt>
                <c:pt idx="1768">
                  <c:v>1.7679999999999161</c:v>
                </c:pt>
                <c:pt idx="1769">
                  <c:v>1.768999999999916</c:v>
                </c:pt>
                <c:pt idx="1770">
                  <c:v>1.7699999999999159</c:v>
                </c:pt>
                <c:pt idx="1771">
                  <c:v>1.7709999999999158</c:v>
                </c:pt>
                <c:pt idx="1772">
                  <c:v>1.7719999999999156</c:v>
                </c:pt>
                <c:pt idx="1773">
                  <c:v>1.7729999999999155</c:v>
                </c:pt>
                <c:pt idx="1774">
                  <c:v>1.7739999999999154</c:v>
                </c:pt>
                <c:pt idx="1775">
                  <c:v>1.7749999999999153</c:v>
                </c:pt>
                <c:pt idx="1776">
                  <c:v>1.7759999999999152</c:v>
                </c:pt>
                <c:pt idx="1777">
                  <c:v>1.7769999999999151</c:v>
                </c:pt>
                <c:pt idx="1778">
                  <c:v>1.777999999999915</c:v>
                </c:pt>
                <c:pt idx="1779">
                  <c:v>1.7789999999999149</c:v>
                </c:pt>
                <c:pt idx="1780">
                  <c:v>1.7799999999999148</c:v>
                </c:pt>
                <c:pt idx="1781">
                  <c:v>1.7809999999999147</c:v>
                </c:pt>
                <c:pt idx="1782">
                  <c:v>1.7819999999999145</c:v>
                </c:pt>
                <c:pt idx="1783">
                  <c:v>1.7829999999999144</c:v>
                </c:pt>
                <c:pt idx="1784">
                  <c:v>1.7839999999999143</c:v>
                </c:pt>
                <c:pt idx="1785">
                  <c:v>1.7849999999999142</c:v>
                </c:pt>
                <c:pt idx="1786">
                  <c:v>1.7859999999999141</c:v>
                </c:pt>
                <c:pt idx="1787">
                  <c:v>1.786999999999914</c:v>
                </c:pt>
                <c:pt idx="1788">
                  <c:v>1.7879999999999139</c:v>
                </c:pt>
                <c:pt idx="1789">
                  <c:v>1.7889999999999138</c:v>
                </c:pt>
                <c:pt idx="1790">
                  <c:v>1.7899999999999137</c:v>
                </c:pt>
                <c:pt idx="1791">
                  <c:v>1.7909999999999136</c:v>
                </c:pt>
                <c:pt idx="1792">
                  <c:v>1.7919999999999134</c:v>
                </c:pt>
                <c:pt idx="1793">
                  <c:v>1.7929999999999133</c:v>
                </c:pt>
                <c:pt idx="1794">
                  <c:v>1.7939999999999132</c:v>
                </c:pt>
                <c:pt idx="1795">
                  <c:v>1.7949999999999131</c:v>
                </c:pt>
                <c:pt idx="1796">
                  <c:v>1.795999999999913</c:v>
                </c:pt>
                <c:pt idx="1797">
                  <c:v>1.7969999999999129</c:v>
                </c:pt>
                <c:pt idx="1798">
                  <c:v>1.7979999999999128</c:v>
                </c:pt>
                <c:pt idx="1799">
                  <c:v>1.7989999999999127</c:v>
                </c:pt>
                <c:pt idx="1800">
                  <c:v>1.7999999999999126</c:v>
                </c:pt>
                <c:pt idx="1801">
                  <c:v>1.8009999999999124</c:v>
                </c:pt>
                <c:pt idx="1802">
                  <c:v>1.8019999999999123</c:v>
                </c:pt>
                <c:pt idx="1803">
                  <c:v>1.8029999999999122</c:v>
                </c:pt>
                <c:pt idx="1804">
                  <c:v>1.8039999999999121</c:v>
                </c:pt>
                <c:pt idx="1805">
                  <c:v>1.804999999999912</c:v>
                </c:pt>
                <c:pt idx="1806">
                  <c:v>1.8059999999999119</c:v>
                </c:pt>
                <c:pt idx="1807">
                  <c:v>1.8069999999999118</c:v>
                </c:pt>
                <c:pt idx="1808">
                  <c:v>1.8079999999999117</c:v>
                </c:pt>
                <c:pt idx="1809">
                  <c:v>1.8089999999999116</c:v>
                </c:pt>
                <c:pt idx="1810">
                  <c:v>1.8099999999999115</c:v>
                </c:pt>
                <c:pt idx="1811">
                  <c:v>1.8109999999999113</c:v>
                </c:pt>
                <c:pt idx="1812">
                  <c:v>1.8119999999999112</c:v>
                </c:pt>
                <c:pt idx="1813">
                  <c:v>1.8129999999999111</c:v>
                </c:pt>
                <c:pt idx="1814">
                  <c:v>1.813999999999911</c:v>
                </c:pt>
                <c:pt idx="1815">
                  <c:v>1.8149999999999109</c:v>
                </c:pt>
                <c:pt idx="1816">
                  <c:v>1.8159999999999108</c:v>
                </c:pt>
                <c:pt idx="1817">
                  <c:v>1.8169999999999107</c:v>
                </c:pt>
                <c:pt idx="1818">
                  <c:v>1.8179999999999106</c:v>
                </c:pt>
                <c:pt idx="1819">
                  <c:v>1.8189999999999105</c:v>
                </c:pt>
                <c:pt idx="1820">
                  <c:v>1.8199999999999104</c:v>
                </c:pt>
                <c:pt idx="1821">
                  <c:v>1.8209999999999102</c:v>
                </c:pt>
                <c:pt idx="1822">
                  <c:v>1.8219999999999101</c:v>
                </c:pt>
                <c:pt idx="1823">
                  <c:v>1.82299999999991</c:v>
                </c:pt>
                <c:pt idx="1824">
                  <c:v>1.8239999999999099</c:v>
                </c:pt>
                <c:pt idx="1825">
                  <c:v>1.8249999999999098</c:v>
                </c:pt>
                <c:pt idx="1826">
                  <c:v>1.8259999999999097</c:v>
                </c:pt>
                <c:pt idx="1827">
                  <c:v>1.8269999999999096</c:v>
                </c:pt>
                <c:pt idx="1828">
                  <c:v>1.8279999999999095</c:v>
                </c:pt>
                <c:pt idx="1829">
                  <c:v>1.8289999999999094</c:v>
                </c:pt>
                <c:pt idx="1830">
                  <c:v>1.8299999999999093</c:v>
                </c:pt>
                <c:pt idx="1831">
                  <c:v>1.8309999999999091</c:v>
                </c:pt>
                <c:pt idx="1832">
                  <c:v>1.831999999999909</c:v>
                </c:pt>
                <c:pt idx="1833">
                  <c:v>1.8329999999999089</c:v>
                </c:pt>
                <c:pt idx="1834">
                  <c:v>1.8339999999999088</c:v>
                </c:pt>
                <c:pt idx="1835">
                  <c:v>1.8349999999999087</c:v>
                </c:pt>
                <c:pt idx="1836">
                  <c:v>1.8359999999999086</c:v>
                </c:pt>
                <c:pt idx="1837">
                  <c:v>1.8369999999999085</c:v>
                </c:pt>
                <c:pt idx="1838">
                  <c:v>1.8379999999999084</c:v>
                </c:pt>
                <c:pt idx="1839">
                  <c:v>1.8389999999999083</c:v>
                </c:pt>
                <c:pt idx="1840">
                  <c:v>1.8399999999999082</c:v>
                </c:pt>
                <c:pt idx="1841">
                  <c:v>1.840999999999908</c:v>
                </c:pt>
                <c:pt idx="1842">
                  <c:v>1.8419999999999079</c:v>
                </c:pt>
                <c:pt idx="1843">
                  <c:v>1.8429999999999078</c:v>
                </c:pt>
                <c:pt idx="1844">
                  <c:v>1.8439999999999077</c:v>
                </c:pt>
                <c:pt idx="1845">
                  <c:v>1.8449999999999076</c:v>
                </c:pt>
                <c:pt idx="1846">
                  <c:v>1.8459999999999075</c:v>
                </c:pt>
                <c:pt idx="1847">
                  <c:v>1.8469999999999074</c:v>
                </c:pt>
                <c:pt idx="1848">
                  <c:v>1.8479999999999073</c:v>
                </c:pt>
                <c:pt idx="1849">
                  <c:v>1.8489999999999072</c:v>
                </c:pt>
                <c:pt idx="1850">
                  <c:v>1.8499999999999071</c:v>
                </c:pt>
                <c:pt idx="1851">
                  <c:v>1.8509999999999069</c:v>
                </c:pt>
                <c:pt idx="1852">
                  <c:v>1.8519999999999068</c:v>
                </c:pt>
                <c:pt idx="1853">
                  <c:v>1.8529999999999067</c:v>
                </c:pt>
                <c:pt idx="1854">
                  <c:v>1.8539999999999066</c:v>
                </c:pt>
                <c:pt idx="1855">
                  <c:v>1.8549999999999065</c:v>
                </c:pt>
                <c:pt idx="1856">
                  <c:v>1.8559999999999064</c:v>
                </c:pt>
                <c:pt idx="1857">
                  <c:v>1.8569999999999063</c:v>
                </c:pt>
                <c:pt idx="1858">
                  <c:v>1.8579999999999062</c:v>
                </c:pt>
                <c:pt idx="1859">
                  <c:v>1.8589999999999061</c:v>
                </c:pt>
                <c:pt idx="1860">
                  <c:v>1.859999999999906</c:v>
                </c:pt>
                <c:pt idx="1861">
                  <c:v>1.8609999999999058</c:v>
                </c:pt>
                <c:pt idx="1862">
                  <c:v>1.8619999999999057</c:v>
                </c:pt>
                <c:pt idx="1863">
                  <c:v>1.8629999999999056</c:v>
                </c:pt>
                <c:pt idx="1864">
                  <c:v>1.8639999999999055</c:v>
                </c:pt>
                <c:pt idx="1865">
                  <c:v>1.8649999999999054</c:v>
                </c:pt>
                <c:pt idx="1866">
                  <c:v>1.8659999999999053</c:v>
                </c:pt>
                <c:pt idx="1867">
                  <c:v>1.8669999999999052</c:v>
                </c:pt>
                <c:pt idx="1868">
                  <c:v>1.8679999999999051</c:v>
                </c:pt>
                <c:pt idx="1869">
                  <c:v>1.868999999999905</c:v>
                </c:pt>
                <c:pt idx="1870">
                  <c:v>1.8699999999999048</c:v>
                </c:pt>
                <c:pt idx="1871">
                  <c:v>1.8709999999999047</c:v>
                </c:pt>
                <c:pt idx="1872">
                  <c:v>1.8719999999999046</c:v>
                </c:pt>
                <c:pt idx="1873">
                  <c:v>1.8729999999999045</c:v>
                </c:pt>
                <c:pt idx="1874">
                  <c:v>1.8739999999999044</c:v>
                </c:pt>
                <c:pt idx="1875">
                  <c:v>1.8749999999999043</c:v>
                </c:pt>
                <c:pt idx="1876">
                  <c:v>1.8759999999999042</c:v>
                </c:pt>
                <c:pt idx="1877">
                  <c:v>1.8769999999999041</c:v>
                </c:pt>
                <c:pt idx="1878">
                  <c:v>1.877999999999904</c:v>
                </c:pt>
                <c:pt idx="1879">
                  <c:v>1.8789999999999039</c:v>
                </c:pt>
                <c:pt idx="1880">
                  <c:v>1.8799999999999037</c:v>
                </c:pt>
                <c:pt idx="1881">
                  <c:v>1.8809999999999036</c:v>
                </c:pt>
                <c:pt idx="1882">
                  <c:v>1.8819999999999035</c:v>
                </c:pt>
                <c:pt idx="1883">
                  <c:v>1.8829999999999034</c:v>
                </c:pt>
                <c:pt idx="1884">
                  <c:v>1.8839999999999033</c:v>
                </c:pt>
                <c:pt idx="1885">
                  <c:v>1.8849999999999032</c:v>
                </c:pt>
                <c:pt idx="1886">
                  <c:v>1.8859999999999031</c:v>
                </c:pt>
                <c:pt idx="1887">
                  <c:v>1.886999999999903</c:v>
                </c:pt>
                <c:pt idx="1888">
                  <c:v>1.8879999999999029</c:v>
                </c:pt>
                <c:pt idx="1889">
                  <c:v>1.8889999999999028</c:v>
                </c:pt>
                <c:pt idx="1890">
                  <c:v>1.8899999999999026</c:v>
                </c:pt>
                <c:pt idx="1891">
                  <c:v>1.8909999999999025</c:v>
                </c:pt>
                <c:pt idx="1892">
                  <c:v>1.8919999999999024</c:v>
                </c:pt>
                <c:pt idx="1893">
                  <c:v>1.8929999999999023</c:v>
                </c:pt>
                <c:pt idx="1894">
                  <c:v>1.8939999999999022</c:v>
                </c:pt>
                <c:pt idx="1895">
                  <c:v>1.8949999999999021</c:v>
                </c:pt>
                <c:pt idx="1896">
                  <c:v>1.895999999999902</c:v>
                </c:pt>
                <c:pt idx="1897">
                  <c:v>1.8969999999999019</c:v>
                </c:pt>
                <c:pt idx="1898">
                  <c:v>1.8979999999999018</c:v>
                </c:pt>
                <c:pt idx="1899">
                  <c:v>1.8989999999999017</c:v>
                </c:pt>
                <c:pt idx="1900">
                  <c:v>1.8999999999999015</c:v>
                </c:pt>
                <c:pt idx="1901">
                  <c:v>1.9009999999999014</c:v>
                </c:pt>
                <c:pt idx="1902">
                  <c:v>1.9019999999999013</c:v>
                </c:pt>
                <c:pt idx="1903">
                  <c:v>1.9029999999999012</c:v>
                </c:pt>
                <c:pt idx="1904">
                  <c:v>1.9039999999999011</c:v>
                </c:pt>
                <c:pt idx="1905">
                  <c:v>1.904999999999901</c:v>
                </c:pt>
                <c:pt idx="1906">
                  <c:v>1.9059999999999009</c:v>
                </c:pt>
                <c:pt idx="1907">
                  <c:v>1.9069999999999008</c:v>
                </c:pt>
                <c:pt idx="1908">
                  <c:v>1.9079999999999007</c:v>
                </c:pt>
                <c:pt idx="1909">
                  <c:v>1.9089999999999006</c:v>
                </c:pt>
                <c:pt idx="1910">
                  <c:v>1.9099999999999004</c:v>
                </c:pt>
                <c:pt idx="1911">
                  <c:v>1.9109999999999003</c:v>
                </c:pt>
                <c:pt idx="1912">
                  <c:v>1.9119999999999002</c:v>
                </c:pt>
                <c:pt idx="1913">
                  <c:v>1.9129999999999001</c:v>
                </c:pt>
                <c:pt idx="1914">
                  <c:v>1.9139999999999</c:v>
                </c:pt>
                <c:pt idx="1915">
                  <c:v>1.9149999999998999</c:v>
                </c:pt>
                <c:pt idx="1916">
                  <c:v>1.9159999999998998</c:v>
                </c:pt>
                <c:pt idx="1917">
                  <c:v>1.9169999999998997</c:v>
                </c:pt>
                <c:pt idx="1918">
                  <c:v>1.9179999999998996</c:v>
                </c:pt>
                <c:pt idx="1919">
                  <c:v>1.9189999999998995</c:v>
                </c:pt>
                <c:pt idx="1920">
                  <c:v>1.9199999999998993</c:v>
                </c:pt>
                <c:pt idx="1921">
                  <c:v>1.9209999999998992</c:v>
                </c:pt>
                <c:pt idx="1922">
                  <c:v>1.9219999999998991</c:v>
                </c:pt>
                <c:pt idx="1923">
                  <c:v>1.922999999999899</c:v>
                </c:pt>
                <c:pt idx="1924">
                  <c:v>1.9239999999998989</c:v>
                </c:pt>
                <c:pt idx="1925">
                  <c:v>1.9249999999998988</c:v>
                </c:pt>
                <c:pt idx="1926">
                  <c:v>1.9259999999998987</c:v>
                </c:pt>
                <c:pt idx="1927">
                  <c:v>1.9269999999998986</c:v>
                </c:pt>
                <c:pt idx="1928">
                  <c:v>1.9279999999998985</c:v>
                </c:pt>
                <c:pt idx="1929">
                  <c:v>1.9289999999998984</c:v>
                </c:pt>
                <c:pt idx="1930">
                  <c:v>1.9299999999998982</c:v>
                </c:pt>
                <c:pt idx="1931">
                  <c:v>1.9309999999998981</c:v>
                </c:pt>
                <c:pt idx="1932">
                  <c:v>1.931999999999898</c:v>
                </c:pt>
                <c:pt idx="1933">
                  <c:v>1.9329999999998979</c:v>
                </c:pt>
                <c:pt idx="1934">
                  <c:v>1.9339999999998978</c:v>
                </c:pt>
                <c:pt idx="1935">
                  <c:v>1.9349999999998977</c:v>
                </c:pt>
                <c:pt idx="1936">
                  <c:v>1.9359999999998976</c:v>
                </c:pt>
                <c:pt idx="1937">
                  <c:v>1.9369999999998975</c:v>
                </c:pt>
                <c:pt idx="1938">
                  <c:v>1.9379999999998974</c:v>
                </c:pt>
                <c:pt idx="1939">
                  <c:v>1.9389999999998973</c:v>
                </c:pt>
                <c:pt idx="1940">
                  <c:v>1.9399999999998971</c:v>
                </c:pt>
                <c:pt idx="1941">
                  <c:v>1.940999999999897</c:v>
                </c:pt>
                <c:pt idx="1942">
                  <c:v>1.9419999999998969</c:v>
                </c:pt>
                <c:pt idx="1943">
                  <c:v>1.9429999999998968</c:v>
                </c:pt>
                <c:pt idx="1944">
                  <c:v>1.9439999999998967</c:v>
                </c:pt>
                <c:pt idx="1945">
                  <c:v>1.9449999999998966</c:v>
                </c:pt>
                <c:pt idx="1946">
                  <c:v>1.9459999999998965</c:v>
                </c:pt>
                <c:pt idx="1947">
                  <c:v>1.9469999999998964</c:v>
                </c:pt>
                <c:pt idx="1948">
                  <c:v>1.9479999999998963</c:v>
                </c:pt>
                <c:pt idx="1949">
                  <c:v>1.9489999999998961</c:v>
                </c:pt>
                <c:pt idx="1950">
                  <c:v>1.949999999999896</c:v>
                </c:pt>
                <c:pt idx="1951">
                  <c:v>1.9509999999998959</c:v>
                </c:pt>
                <c:pt idx="1952">
                  <c:v>1.9519999999998958</c:v>
                </c:pt>
                <c:pt idx="1953">
                  <c:v>1.9529999999998957</c:v>
                </c:pt>
                <c:pt idx="1954">
                  <c:v>1.9539999999998956</c:v>
                </c:pt>
                <c:pt idx="1955">
                  <c:v>1.9549999999998955</c:v>
                </c:pt>
                <c:pt idx="1956">
                  <c:v>1.9559999999998954</c:v>
                </c:pt>
                <c:pt idx="1957">
                  <c:v>1.9569999999998953</c:v>
                </c:pt>
                <c:pt idx="1958">
                  <c:v>1.9579999999998952</c:v>
                </c:pt>
                <c:pt idx="1959">
                  <c:v>1.958999999999895</c:v>
                </c:pt>
                <c:pt idx="1960">
                  <c:v>1.9599999999998949</c:v>
                </c:pt>
                <c:pt idx="1961">
                  <c:v>1.9609999999998948</c:v>
                </c:pt>
                <c:pt idx="1962">
                  <c:v>1.9619999999998947</c:v>
                </c:pt>
                <c:pt idx="1963">
                  <c:v>1.9629999999998946</c:v>
                </c:pt>
                <c:pt idx="1964">
                  <c:v>1.9639999999998945</c:v>
                </c:pt>
                <c:pt idx="1965">
                  <c:v>1.9649999999998944</c:v>
                </c:pt>
                <c:pt idx="1966">
                  <c:v>1.9659999999998943</c:v>
                </c:pt>
                <c:pt idx="1967">
                  <c:v>1.9669999999998942</c:v>
                </c:pt>
                <c:pt idx="1968">
                  <c:v>1.9679999999998941</c:v>
                </c:pt>
                <c:pt idx="1969">
                  <c:v>1.9689999999998939</c:v>
                </c:pt>
                <c:pt idx="1970">
                  <c:v>1.9699999999998938</c:v>
                </c:pt>
                <c:pt idx="1971">
                  <c:v>1.9709999999998937</c:v>
                </c:pt>
                <c:pt idx="1972">
                  <c:v>1.9719999999998936</c:v>
                </c:pt>
                <c:pt idx="1973">
                  <c:v>1.9729999999998935</c:v>
                </c:pt>
                <c:pt idx="1974">
                  <c:v>1.9739999999998934</c:v>
                </c:pt>
                <c:pt idx="1975">
                  <c:v>1.9749999999998933</c:v>
                </c:pt>
                <c:pt idx="1976">
                  <c:v>1.9759999999998932</c:v>
                </c:pt>
                <c:pt idx="1977">
                  <c:v>1.9769999999998931</c:v>
                </c:pt>
                <c:pt idx="1978">
                  <c:v>1.977999999999893</c:v>
                </c:pt>
                <c:pt idx="1979">
                  <c:v>1.9789999999998928</c:v>
                </c:pt>
                <c:pt idx="1980">
                  <c:v>1.9799999999998927</c:v>
                </c:pt>
                <c:pt idx="1981">
                  <c:v>1.9809999999998926</c:v>
                </c:pt>
                <c:pt idx="1982">
                  <c:v>1.9819999999998925</c:v>
                </c:pt>
                <c:pt idx="1983">
                  <c:v>1.9829999999998924</c:v>
                </c:pt>
                <c:pt idx="1984">
                  <c:v>1.9839999999998923</c:v>
                </c:pt>
                <c:pt idx="1985">
                  <c:v>1.9849999999998922</c:v>
                </c:pt>
                <c:pt idx="1986">
                  <c:v>1.9859999999998921</c:v>
                </c:pt>
                <c:pt idx="1987">
                  <c:v>1.986999999999892</c:v>
                </c:pt>
                <c:pt idx="1988">
                  <c:v>1.9879999999998919</c:v>
                </c:pt>
                <c:pt idx="1989">
                  <c:v>1.9889999999998917</c:v>
                </c:pt>
                <c:pt idx="1990">
                  <c:v>1.9899999999998916</c:v>
                </c:pt>
                <c:pt idx="1991">
                  <c:v>1.9909999999998915</c:v>
                </c:pt>
                <c:pt idx="1992">
                  <c:v>1.9919999999998914</c:v>
                </c:pt>
                <c:pt idx="1993">
                  <c:v>1.9929999999998913</c:v>
                </c:pt>
                <c:pt idx="1994">
                  <c:v>1.9939999999998912</c:v>
                </c:pt>
                <c:pt idx="1995">
                  <c:v>1.9949999999998911</c:v>
                </c:pt>
                <c:pt idx="1996">
                  <c:v>1.995999999999891</c:v>
                </c:pt>
                <c:pt idx="1997">
                  <c:v>1.9969999999998909</c:v>
                </c:pt>
                <c:pt idx="1998">
                  <c:v>1.9979999999998908</c:v>
                </c:pt>
                <c:pt idx="1999">
                  <c:v>1.9989999999998906</c:v>
                </c:pt>
                <c:pt idx="2000">
                  <c:v>1.9999999999998905</c:v>
                </c:pt>
              </c:numCache>
            </c:numRef>
          </c:xVal>
          <c:yVal>
            <c:numRef>
              <c:f>Sheet2!$L$3:$L$2003</c:f>
              <c:numCache>
                <c:formatCode>General</c:formatCode>
                <c:ptCount val="2001"/>
                <c:pt idx="0">
                  <c:v>1.389391946659338E-3</c:v>
                </c:pt>
                <c:pt idx="1">
                  <c:v>2.5528262978414974E-3</c:v>
                </c:pt>
                <c:pt idx="2">
                  <c:v>3.7131224715878882E-3</c:v>
                </c:pt>
                <c:pt idx="3">
                  <c:v>4.8702910079339388E-3</c:v>
                </c:pt>
                <c:pt idx="4">
                  <c:v>6.0243424137775801E-3</c:v>
                </c:pt>
                <c:pt idx="5">
                  <c:v>7.1752871629335978E-3</c:v>
                </c:pt>
                <c:pt idx="6">
                  <c:v>8.3231356961879707E-3</c:v>
                </c:pt>
                <c:pt idx="7">
                  <c:v>9.4678984213522246E-3</c:v>
                </c:pt>
                <c:pt idx="8">
                  <c:v>1.0609585713317769E-2</c:v>
                </c:pt>
                <c:pt idx="9">
                  <c:v>1.1748207914110251E-2</c:v>
                </c:pt>
                <c:pt idx="10">
                  <c:v>1.2883775332943895E-2</c:v>
                </c:pt>
                <c:pt idx="11">
                  <c:v>1.4016298246275849E-2</c:v>
                </c:pt>
                <c:pt idx="12">
                  <c:v>1.5145786897860536E-2</c:v>
                </c:pt>
                <c:pt idx="13">
                  <c:v>1.6272251498803993E-2</c:v>
                </c:pt>
                <c:pt idx="14">
                  <c:v>1.7395702227618222E-2</c:v>
                </c:pt>
                <c:pt idx="15">
                  <c:v>1.851614923027553E-2</c:v>
                </c:pt>
                <c:pt idx="16">
                  <c:v>1.9633602620262883E-2</c:v>
                </c:pt>
                <c:pt idx="17">
                  <c:v>2.0748072478636234E-2</c:v>
                </c:pt>
                <c:pt idx="18">
                  <c:v>2.1859568854074904E-2</c:v>
                </c:pt>
                <c:pt idx="19">
                  <c:v>2.2968101762935882E-2</c:v>
                </c:pt>
                <c:pt idx="20">
                  <c:v>2.4073681189308204E-2</c:v>
                </c:pt>
                <c:pt idx="21">
                  <c:v>2.517631708506729E-2</c:v>
                </c:pt>
                <c:pt idx="22">
                  <c:v>2.6276019369929276E-2</c:v>
                </c:pt>
                <c:pt idx="23">
                  <c:v>2.7372797931505394E-2</c:v>
                </c:pt>
                <c:pt idx="24">
                  <c:v>2.8466662625356274E-2</c:v>
                </c:pt>
                <c:pt idx="25">
                  <c:v>2.9557623275046324E-2</c:v>
                </c:pt>
                <c:pt idx="26">
                  <c:v>3.0645689672198058E-2</c:v>
                </c:pt>
                <c:pt idx="27">
                  <c:v>3.1730871576546443E-2</c:v>
                </c:pt>
                <c:pt idx="28">
                  <c:v>3.2813178715993249E-2</c:v>
                </c:pt>
                <c:pt idx="29">
                  <c:v>3.3892620786661415E-2</c:v>
                </c:pt>
                <c:pt idx="30">
                  <c:v>3.4969207452949333E-2</c:v>
                </c:pt>
                <c:pt idx="31">
                  <c:v>3.6042948347585264E-2</c:v>
                </c:pt>
                <c:pt idx="32">
                  <c:v>3.7113853071681663E-2</c:v>
                </c:pt>
                <c:pt idx="33">
                  <c:v>3.8181931194789479E-2</c:v>
                </c:pt>
                <c:pt idx="34">
                  <c:v>3.9247192254952566E-2</c:v>
                </c:pt>
                <c:pt idx="35">
                  <c:v>4.0309645758761996E-2</c:v>
                </c:pt>
                <c:pt idx="36">
                  <c:v>4.1369301181410398E-2</c:v>
                </c:pt>
                <c:pt idx="37">
                  <c:v>4.2426167966746337E-2</c:v>
                </c:pt>
                <c:pt idx="38">
                  <c:v>4.3480255527328607E-2</c:v>
                </c:pt>
                <c:pt idx="39">
                  <c:v>4.4531573244480628E-2</c:v>
                </c:pt>
                <c:pt idx="40">
                  <c:v>4.5580130468344762E-2</c:v>
                </c:pt>
                <c:pt idx="41">
                  <c:v>4.6625936517936672E-2</c:v>
                </c:pt>
                <c:pt idx="42">
                  <c:v>4.7669000681199669E-2</c:v>
                </c:pt>
                <c:pt idx="43">
                  <c:v>4.8709332215059027E-2</c:v>
                </c:pt>
                <c:pt idx="44">
                  <c:v>4.9746940345476387E-2</c:v>
                </c:pt>
                <c:pt idx="45">
                  <c:v>5.0781834267504038E-2</c:v>
                </c:pt>
                <c:pt idx="46">
                  <c:v>5.1814023145339318E-2</c:v>
                </c:pt>
                <c:pt idx="47">
                  <c:v>5.2843516112378933E-2</c:v>
                </c:pt>
                <c:pt idx="48">
                  <c:v>5.387032227127328E-2</c:v>
                </c:pt>
                <c:pt idx="49">
                  <c:v>5.4894450693980856E-2</c:v>
                </c:pt>
                <c:pt idx="50">
                  <c:v>5.5915910421822521E-2</c:v>
                </c:pt>
                <c:pt idx="51">
                  <c:v>5.6934710465535936E-2</c:v>
                </c:pt>
                <c:pt idx="52">
                  <c:v>5.7950859805329838E-2</c:v>
                </c:pt>
                <c:pt idx="53">
                  <c:v>5.8964367390938396E-2</c:v>
                </c:pt>
                <c:pt idx="54">
                  <c:v>5.9975242141675586E-2</c:v>
                </c:pt>
                <c:pt idx="55">
                  <c:v>6.0983492946489533E-2</c:v>
                </c:pt>
                <c:pt idx="56">
                  <c:v>6.1989128664016797E-2</c:v>
                </c:pt>
                <c:pt idx="57">
                  <c:v>6.299215812263681E-2</c:v>
                </c:pt>
                <c:pt idx="58">
                  <c:v>6.3992590120526188E-2</c:v>
                </c:pt>
                <c:pt idx="59">
                  <c:v>6.4990433425713007E-2</c:v>
                </c:pt>
                <c:pt idx="60">
                  <c:v>6.5985696776131267E-2</c:v>
                </c:pt>
                <c:pt idx="61">
                  <c:v>6.6978388879675138E-2</c:v>
                </c:pt>
                <c:pt idx="62">
                  <c:v>6.7968518414253359E-2</c:v>
                </c:pt>
                <c:pt idx="63">
                  <c:v>6.8956094027843584E-2</c:v>
                </c:pt>
                <c:pt idx="64">
                  <c:v>6.9941124338546698E-2</c:v>
                </c:pt>
                <c:pt idx="65">
                  <c:v>7.0923617934641192E-2</c:v>
                </c:pt>
                <c:pt idx="66">
                  <c:v>7.1903583374637481E-2</c:v>
                </c:pt>
                <c:pt idx="67">
                  <c:v>7.2881029187332289E-2</c:v>
                </c:pt>
                <c:pt idx="68">
                  <c:v>7.385596387186294E-2</c:v>
                </c:pt>
                <c:pt idx="69">
                  <c:v>7.4828395897761746E-2</c:v>
                </c:pt>
                <c:pt idx="70">
                  <c:v>7.5798333705010351E-2</c:v>
                </c:pt>
                <c:pt idx="71">
                  <c:v>7.6765785704094036E-2</c:v>
                </c:pt>
                <c:pt idx="72">
                  <c:v>7.7730760276056146E-2</c:v>
                </c:pt>
                <c:pt idx="73">
                  <c:v>7.8693265772552368E-2</c:v>
                </c:pt>
                <c:pt idx="74">
                  <c:v>7.9653310515905032E-2</c:v>
                </c:pt>
                <c:pt idx="75">
                  <c:v>8.0610902799157599E-2</c:v>
                </c:pt>
                <c:pt idx="76">
                  <c:v>8.156605088612888E-2</c:v>
                </c:pt>
                <c:pt idx="77">
                  <c:v>8.2518763011467461E-2</c:v>
                </c:pt>
                <c:pt idx="78">
                  <c:v>8.3469047380705999E-2</c:v>
                </c:pt>
                <c:pt idx="79">
                  <c:v>8.441691217031555E-2</c:v>
                </c:pt>
                <c:pt idx="80">
                  <c:v>8.5362365527760012E-2</c:v>
                </c:pt>
                <c:pt idx="81">
                  <c:v>8.6305415571550345E-2</c:v>
                </c:pt>
                <c:pt idx="82">
                  <c:v>8.7246070391299044E-2</c:v>
                </c:pt>
                <c:pt idx="83">
                  <c:v>8.8184338047774383E-2</c:v>
                </c:pt>
                <c:pt idx="84">
                  <c:v>8.912022657295475E-2</c:v>
                </c:pt>
                <c:pt idx="85">
                  <c:v>9.0053743970083144E-2</c:v>
                </c:pt>
                <c:pt idx="86">
                  <c:v>9.0984898213721341E-2</c:v>
                </c:pt>
                <c:pt idx="87">
                  <c:v>9.1913697249804346E-2</c:v>
                </c:pt>
                <c:pt idx="88">
                  <c:v>9.2840148995694705E-2</c:v>
                </c:pt>
                <c:pt idx="89">
                  <c:v>9.376426134023684E-2</c:v>
                </c:pt>
                <c:pt idx="90">
                  <c:v>9.4686042143811391E-2</c:v>
                </c:pt>
                <c:pt idx="91">
                  <c:v>9.5605499238389652E-2</c:v>
                </c:pt>
                <c:pt idx="92">
                  <c:v>9.6522640427587778E-2</c:v>
                </c:pt>
                <c:pt idx="93">
                  <c:v>9.7437473486721229E-2</c:v>
                </c:pt>
                <c:pt idx="94">
                  <c:v>9.8350006162859036E-2</c:v>
                </c:pt>
                <c:pt idx="95">
                  <c:v>9.9260246174878261E-2</c:v>
                </c:pt>
                <c:pt idx="96">
                  <c:v>0.10016820121351824</c:v>
                </c:pt>
                <c:pt idx="97">
                  <c:v>0.10107387894143496</c:v>
                </c:pt>
                <c:pt idx="98">
                  <c:v>0.10197728699325546</c:v>
                </c:pt>
                <c:pt idx="99">
                  <c:v>0.10287843297563203</c:v>
                </c:pt>
                <c:pt idx="100">
                  <c:v>0.10377732446729671</c:v>
                </c:pt>
                <c:pt idx="101">
                  <c:v>0.1046739690191156</c:v>
                </c:pt>
                <c:pt idx="102">
                  <c:v>0.10556837415414316</c:v>
                </c:pt>
                <c:pt idx="103">
                  <c:v>0.10646054736767659</c:v>
                </c:pt>
                <c:pt idx="104">
                  <c:v>0.10735049612731011</c:v>
                </c:pt>
                <c:pt idx="105">
                  <c:v>0.10823822787298945</c:v>
                </c:pt>
                <c:pt idx="106">
                  <c:v>0.10912375001706605</c:v>
                </c:pt>
                <c:pt idx="107">
                  <c:v>0.11000706994435147</c:v>
                </c:pt>
                <c:pt idx="108">
                  <c:v>0.11088819501217173</c:v>
                </c:pt>
                <c:pt idx="109">
                  <c:v>0.11176713255042167</c:v>
                </c:pt>
                <c:pt idx="110">
                  <c:v>0.1126438898616193</c:v>
                </c:pt>
                <c:pt idx="111">
                  <c:v>0.11351847422096002</c:v>
                </c:pt>
                <c:pt idx="112">
                  <c:v>0.11439089287637121</c:v>
                </c:pt>
                <c:pt idx="113">
                  <c:v>0.11526115304856632</c:v>
                </c:pt>
                <c:pt idx="114">
                  <c:v>0.11612926193109942</c:v>
                </c:pt>
                <c:pt idx="115">
                  <c:v>0.11699522669041941</c:v>
                </c:pt>
                <c:pt idx="116">
                  <c:v>0.11785905446592443</c:v>
                </c:pt>
                <c:pt idx="117">
                  <c:v>0.11872075237001618</c:v>
                </c:pt>
                <c:pt idx="118">
                  <c:v>0.11958032748815429</c:v>
                </c:pt>
                <c:pt idx="119">
                  <c:v>0.12043778687891063</c:v>
                </c:pt>
                <c:pt idx="120">
                  <c:v>0.12129313757402373</c:v>
                </c:pt>
                <c:pt idx="121">
                  <c:v>0.12214638657845298</c:v>
                </c:pt>
                <c:pt idx="122">
                  <c:v>0.12299754087043313</c:v>
                </c:pt>
                <c:pt idx="123">
                  <c:v>0.12384660740152857</c:v>
                </c:pt>
                <c:pt idx="124">
                  <c:v>0.12469359309668766</c:v>
                </c:pt>
                <c:pt idx="125">
                  <c:v>0.12553850485429713</c:v>
                </c:pt>
                <c:pt idx="126">
                  <c:v>0.12638134954623639</c:v>
                </c:pt>
                <c:pt idx="127">
                  <c:v>0.12722213401793181</c:v>
                </c:pt>
                <c:pt idx="128">
                  <c:v>0.12806086508841119</c:v>
                </c:pt>
                <c:pt idx="129">
                  <c:v>0.12889754955035804</c:v>
                </c:pt>
                <c:pt idx="130">
                  <c:v>0.12973219417016596</c:v>
                </c:pt>
                <c:pt idx="131">
                  <c:v>0.13056480568799289</c:v>
                </c:pt>
                <c:pt idx="132">
                  <c:v>0.13139539081781554</c:v>
                </c:pt>
                <c:pt idx="133">
                  <c:v>0.13222395624748379</c:v>
                </c:pt>
                <c:pt idx="134">
                  <c:v>0.13305050863877493</c:v>
                </c:pt>
                <c:pt idx="135">
                  <c:v>0.13387505462744809</c:v>
                </c:pt>
                <c:pt idx="136">
                  <c:v>0.13469760082329835</c:v>
                </c:pt>
                <c:pt idx="137">
                  <c:v>0.13551815381021143</c:v>
                </c:pt>
                <c:pt idx="138">
                  <c:v>0.13633672014621795</c:v>
                </c:pt>
                <c:pt idx="139">
                  <c:v>0.1371533063635475</c:v>
                </c:pt>
                <c:pt idx="140">
                  <c:v>0.13796791896868338</c:v>
                </c:pt>
                <c:pt idx="141">
                  <c:v>0.13878056444241665</c:v>
                </c:pt>
                <c:pt idx="142">
                  <c:v>0.13959124923990063</c:v>
                </c:pt>
                <c:pt idx="143">
                  <c:v>0.14039997979070512</c:v>
                </c:pt>
                <c:pt idx="144">
                  <c:v>0.14120676249887093</c:v>
                </c:pt>
                <c:pt idx="145">
                  <c:v>0.14201160374296412</c:v>
                </c:pt>
                <c:pt idx="146">
                  <c:v>0.14281450987613015</c:v>
                </c:pt>
                <c:pt idx="147">
                  <c:v>0.1436154872261487</c:v>
                </c:pt>
                <c:pt idx="148">
                  <c:v>0.14441454209548754</c:v>
                </c:pt>
                <c:pt idx="149">
                  <c:v>0.14521168076135715</c:v>
                </c:pt>
                <c:pt idx="150">
                  <c:v>0.146006909475765</c:v>
                </c:pt>
                <c:pt idx="151">
                  <c:v>0.14680023446556978</c:v>
                </c:pt>
                <c:pt idx="152">
                  <c:v>0.14759166193253598</c:v>
                </c:pt>
                <c:pt idx="153">
                  <c:v>0.14838119805338806</c:v>
                </c:pt>
                <c:pt idx="154">
                  <c:v>0.14916884897986482</c:v>
                </c:pt>
                <c:pt idx="155">
                  <c:v>0.14995462083877376</c:v>
                </c:pt>
                <c:pt idx="156">
                  <c:v>0.15073851973204544</c:v>
                </c:pt>
                <c:pt idx="157">
                  <c:v>0.15152055173678786</c:v>
                </c:pt>
                <c:pt idx="158">
                  <c:v>0.15230072290534075</c:v>
                </c:pt>
                <c:pt idx="159">
                  <c:v>0.15307903926532979</c:v>
                </c:pt>
                <c:pt idx="160">
                  <c:v>0.15385550681972138</c:v>
                </c:pt>
                <c:pt idx="161">
                  <c:v>0.15463013154687638</c:v>
                </c:pt>
                <c:pt idx="162">
                  <c:v>0.15540291940060502</c:v>
                </c:pt>
                <c:pt idx="163">
                  <c:v>0.15617387631022089</c:v>
                </c:pt>
                <c:pt idx="164">
                  <c:v>0.15694300818059548</c:v>
                </c:pt>
                <c:pt idx="165">
                  <c:v>0.15771032089221226</c:v>
                </c:pt>
                <c:pt idx="166">
                  <c:v>0.15847582030122143</c:v>
                </c:pt>
                <c:pt idx="167">
                  <c:v>0.15923951223949395</c:v>
                </c:pt>
                <c:pt idx="168">
                  <c:v>0.16000140251467587</c:v>
                </c:pt>
                <c:pt idx="169">
                  <c:v>0.160761496910243</c:v>
                </c:pt>
                <c:pt idx="170">
                  <c:v>0.16151980118555487</c:v>
                </c:pt>
                <c:pt idx="171">
                  <c:v>0.16227632107590939</c:v>
                </c:pt>
                <c:pt idx="172">
                  <c:v>0.1630310622925969</c:v>
                </c:pt>
                <c:pt idx="173">
                  <c:v>0.16378403052295476</c:v>
                </c:pt>
                <c:pt idx="174">
                  <c:v>0.16453523143042165</c:v>
                </c:pt>
                <c:pt idx="175">
                  <c:v>0.16528467065459174</c:v>
                </c:pt>
                <c:pt idx="176">
                  <c:v>0.16603235381126924</c:v>
                </c:pt>
                <c:pt idx="177">
                  <c:v>0.16677828649252274</c:v>
                </c:pt>
                <c:pt idx="178">
                  <c:v>0.16752247426673927</c:v>
                </c:pt>
                <c:pt idx="179">
                  <c:v>0.16826492267867915</c:v>
                </c:pt>
                <c:pt idx="180">
                  <c:v>0.16900563724952983</c:v>
                </c:pt>
                <c:pt idx="181">
                  <c:v>0.16974462347696057</c:v>
                </c:pt>
                <c:pt idx="182">
                  <c:v>0.17048188683517662</c:v>
                </c:pt>
                <c:pt idx="183">
                  <c:v>0.17121743277497364</c:v>
                </c:pt>
                <c:pt idx="184">
                  <c:v>0.17195126672379196</c:v>
                </c:pt>
                <c:pt idx="185">
                  <c:v>0.1726833940857711</c:v>
                </c:pt>
                <c:pt idx="186">
                  <c:v>0.17341382024180391</c:v>
                </c:pt>
                <c:pt idx="187">
                  <c:v>0.17414255054959099</c:v>
                </c:pt>
                <c:pt idx="188">
                  <c:v>0.17486959034369515</c:v>
                </c:pt>
                <c:pt idx="189">
                  <c:v>0.17559494493559563</c:v>
                </c:pt>
                <c:pt idx="190">
                  <c:v>0.17631861961374246</c:v>
                </c:pt>
                <c:pt idx="191">
                  <c:v>0.17704061964361079</c:v>
                </c:pt>
                <c:pt idx="192">
                  <c:v>0.17776095026775524</c:v>
                </c:pt>
                <c:pt idx="193">
                  <c:v>0.17847961670586449</c:v>
                </c:pt>
                <c:pt idx="194">
                  <c:v>0.17919662415481508</c:v>
                </c:pt>
                <c:pt idx="195">
                  <c:v>0.17991197778872636</c:v>
                </c:pt>
                <c:pt idx="196">
                  <c:v>0.18062568275901442</c:v>
                </c:pt>
                <c:pt idx="197">
                  <c:v>0.18133774419444659</c:v>
                </c:pt>
                <c:pt idx="198">
                  <c:v>0.18204816720119582</c:v>
                </c:pt>
                <c:pt idx="199">
                  <c:v>0.18275695686289489</c:v>
                </c:pt>
                <c:pt idx="200">
                  <c:v>0.18346411824069098</c:v>
                </c:pt>
                <c:pt idx="201">
                  <c:v>0.18416965637329979</c:v>
                </c:pt>
                <c:pt idx="202">
                  <c:v>0.18487357627705991</c:v>
                </c:pt>
                <c:pt idx="203">
                  <c:v>0.18557588294598737</c:v>
                </c:pt>
                <c:pt idx="204">
                  <c:v>0.18627658135182973</c:v>
                </c:pt>
                <c:pt idx="205">
                  <c:v>0.18697567644412066</c:v>
                </c:pt>
                <c:pt idx="206">
                  <c:v>0.18767317315023402</c:v>
                </c:pt>
                <c:pt idx="207">
                  <c:v>0.18836907637543848</c:v>
                </c:pt>
                <c:pt idx="208">
                  <c:v>0.18906339100295161</c:v>
                </c:pt>
                <c:pt idx="209">
                  <c:v>0.18975612189399454</c:v>
                </c:pt>
                <c:pt idx="210">
                  <c:v>0.19044727388784599</c:v>
                </c:pt>
                <c:pt idx="211">
                  <c:v>0.19113685180189666</c:v>
                </c:pt>
                <c:pt idx="212">
                  <c:v>0.19182486043170394</c:v>
                </c:pt>
                <c:pt idx="213">
                  <c:v>0.19251130455104565</c:v>
                </c:pt>
                <c:pt idx="214">
                  <c:v>0.19319618891197499</c:v>
                </c:pt>
                <c:pt idx="215">
                  <c:v>0.19387951824487432</c:v>
                </c:pt>
                <c:pt idx="216">
                  <c:v>0.19456129725851012</c:v>
                </c:pt>
                <c:pt idx="217">
                  <c:v>0.19524153064008681</c:v>
                </c:pt>
                <c:pt idx="218">
                  <c:v>0.19592022305530132</c:v>
                </c:pt>
                <c:pt idx="219">
                  <c:v>0.19659737914839748</c:v>
                </c:pt>
                <c:pt idx="220">
                  <c:v>0.19727300354222016</c:v>
                </c:pt>
                <c:pt idx="221">
                  <c:v>0.19794710083826988</c:v>
                </c:pt>
                <c:pt idx="222">
                  <c:v>0.19861967561675692</c:v>
                </c:pt>
                <c:pt idx="223">
                  <c:v>0.19929073243665596</c:v>
                </c:pt>
                <c:pt idx="224">
                  <c:v>0.19996027583575998</c:v>
                </c:pt>
                <c:pt idx="225">
                  <c:v>0.20062831033073514</c:v>
                </c:pt>
                <c:pt idx="226">
                  <c:v>0.2012948404171746</c:v>
                </c:pt>
                <c:pt idx="227">
                  <c:v>0.20195987056965331</c:v>
                </c:pt>
                <c:pt idx="228">
                  <c:v>0.20262340524178202</c:v>
                </c:pt>
                <c:pt idx="229">
                  <c:v>0.20328544886626188</c:v>
                </c:pt>
                <c:pt idx="230">
                  <c:v>0.20394600585493861</c:v>
                </c:pt>
                <c:pt idx="231">
                  <c:v>0.20460508059885696</c:v>
                </c:pt>
                <c:pt idx="232">
                  <c:v>0.20526267746831495</c:v>
                </c:pt>
                <c:pt idx="233">
                  <c:v>0.20591880081291819</c:v>
                </c:pt>
                <c:pt idx="234">
                  <c:v>0.20657345496163459</c:v>
                </c:pt>
                <c:pt idx="235">
                  <c:v>0.20722664422284809</c:v>
                </c:pt>
                <c:pt idx="236">
                  <c:v>0.20787837288441352</c:v>
                </c:pt>
                <c:pt idx="237">
                  <c:v>0.20852864521371084</c:v>
                </c:pt>
                <c:pt idx="238">
                  <c:v>0.20917746545769916</c:v>
                </c:pt>
                <c:pt idx="239">
                  <c:v>0.20982483784297162</c:v>
                </c:pt>
                <c:pt idx="240">
                  <c:v>0.2104707665758091</c:v>
                </c:pt>
                <c:pt idx="241">
                  <c:v>0.21111525584223534</c:v>
                </c:pt>
                <c:pt idx="242">
                  <c:v>0.21175830980807053</c:v>
                </c:pt>
                <c:pt idx="243">
                  <c:v>0.2123999326189861</c:v>
                </c:pt>
                <c:pt idx="244">
                  <c:v>0.21304012840055903</c:v>
                </c:pt>
                <c:pt idx="245">
                  <c:v>0.21367890125832595</c:v>
                </c:pt>
                <c:pt idx="246">
                  <c:v>0.21431625527783787</c:v>
                </c:pt>
                <c:pt idx="247">
                  <c:v>0.21495219452471409</c:v>
                </c:pt>
                <c:pt idx="248">
                  <c:v>0.21558672304469689</c:v>
                </c:pt>
                <c:pt idx="249">
                  <c:v>0.21621984486370577</c:v>
                </c:pt>
                <c:pt idx="250">
                  <c:v>0.21685156398789174</c:v>
                </c:pt>
                <c:pt idx="251">
                  <c:v>0.21748188440369171</c:v>
                </c:pt>
                <c:pt idx="252">
                  <c:v>0.2181108100778828</c:v>
                </c:pt>
                <c:pt idx="253">
                  <c:v>0.21873834495763672</c:v>
                </c:pt>
                <c:pt idx="254">
                  <c:v>0.21936449297057414</c:v>
                </c:pt>
                <c:pt idx="255">
                  <c:v>0.219989258024819</c:v>
                </c:pt>
                <c:pt idx="256">
                  <c:v>0.22061264400905284</c:v>
                </c:pt>
                <c:pt idx="257">
                  <c:v>0.22123465479256921</c:v>
                </c:pt>
                <c:pt idx="258">
                  <c:v>0.22185529422532796</c:v>
                </c:pt>
                <c:pt idx="259">
                  <c:v>0.22247456613800959</c:v>
                </c:pt>
                <c:pt idx="260">
                  <c:v>0.22309247434206952</c:v>
                </c:pt>
                <c:pt idx="261">
                  <c:v>0.2237090226297927</c:v>
                </c:pt>
                <c:pt idx="262">
                  <c:v>0.22432421477434766</c:v>
                </c:pt>
                <c:pt idx="263">
                  <c:v>0.22493805452984095</c:v>
                </c:pt>
                <c:pt idx="264">
                  <c:v>0.22555054563137161</c:v>
                </c:pt>
                <c:pt idx="265">
                  <c:v>0.22616169179508527</c:v>
                </c:pt>
                <c:pt idx="266">
                  <c:v>0.22677149671822877</c:v>
                </c:pt>
                <c:pt idx="267">
                  <c:v>0.2273799640792043</c:v>
                </c:pt>
                <c:pt idx="268">
                  <c:v>0.22798709753762392</c:v>
                </c:pt>
                <c:pt idx="269">
                  <c:v>0.22859290073436367</c:v>
                </c:pt>
                <c:pt idx="270">
                  <c:v>0.22919737729161815</c:v>
                </c:pt>
                <c:pt idx="271">
                  <c:v>0.22980053081295471</c:v>
                </c:pt>
                <c:pt idx="272">
                  <c:v>0.23040236488336785</c:v>
                </c:pt>
                <c:pt idx="273">
                  <c:v>0.23100288306933364</c:v>
                </c:pt>
                <c:pt idx="274">
                  <c:v>0.23160208891886391</c:v>
                </c:pt>
                <c:pt idx="275">
                  <c:v>0.23219998596156072</c:v>
                </c:pt>
                <c:pt idx="276">
                  <c:v>0.23279657770867074</c:v>
                </c:pt>
                <c:pt idx="277">
                  <c:v>0.23339186765313935</c:v>
                </c:pt>
                <c:pt idx="278">
                  <c:v>0.23398585926966531</c:v>
                </c:pt>
                <c:pt idx="279">
                  <c:v>0.23457855601475486</c:v>
                </c:pt>
                <c:pt idx="280">
                  <c:v>0.23516996132677626</c:v>
                </c:pt>
                <c:pt idx="281">
                  <c:v>0.23576007862601389</c:v>
                </c:pt>
                <c:pt idx="282">
                  <c:v>0.23634891131472296</c:v>
                </c:pt>
                <c:pt idx="283">
                  <c:v>0.23693646277718328</c:v>
                </c:pt>
                <c:pt idx="284">
                  <c:v>0.23752273637975441</c:v>
                </c:pt>
                <c:pt idx="285">
                  <c:v>0.23810773547092917</c:v>
                </c:pt>
                <c:pt idx="286">
                  <c:v>0.23869146338138858</c:v>
                </c:pt>
                <c:pt idx="287">
                  <c:v>0.23927392342405601</c:v>
                </c:pt>
                <c:pt idx="288">
                  <c:v>0.23985511889415134</c:v>
                </c:pt>
                <c:pt idx="289">
                  <c:v>0.24043505306924567</c:v>
                </c:pt>
                <c:pt idx="290">
                  <c:v>0.24101372920931546</c:v>
                </c:pt>
                <c:pt idx="291">
                  <c:v>0.24159115055679664</c:v>
                </c:pt>
                <c:pt idx="292">
                  <c:v>0.24216732033663957</c:v>
                </c:pt>
                <c:pt idx="293">
                  <c:v>0.24274224175636278</c:v>
                </c:pt>
                <c:pt idx="294">
                  <c:v>0.24331591800610763</c:v>
                </c:pt>
                <c:pt idx="295">
                  <c:v>0.2438883522586926</c:v>
                </c:pt>
                <c:pt idx="296">
                  <c:v>0.2444595476696676</c:v>
                </c:pt>
                <c:pt idx="297">
                  <c:v>0.24502950737736839</c:v>
                </c:pt>
                <c:pt idx="298">
                  <c:v>0.24559823450297075</c:v>
                </c:pt>
                <c:pt idx="299">
                  <c:v>0.24616573215054505</c:v>
                </c:pt>
                <c:pt idx="300">
                  <c:v>0.24673200340711043</c:v>
                </c:pt>
                <c:pt idx="301">
                  <c:v>0.24729705134268926</c:v>
                </c:pt>
                <c:pt idx="302">
                  <c:v>0.24786087901036147</c:v>
                </c:pt>
                <c:pt idx="303">
                  <c:v>0.24842348944631876</c:v>
                </c:pt>
                <c:pt idx="304">
                  <c:v>0.24898488566991911</c:v>
                </c:pt>
                <c:pt idx="305">
                  <c:v>0.24954507068374099</c:v>
                </c:pt>
                <c:pt idx="306">
                  <c:v>0.25010404747363785</c:v>
                </c:pt>
                <c:pt idx="307">
                  <c:v>0.25066181900879247</c:v>
                </c:pt>
                <c:pt idx="308">
                  <c:v>0.25121838824177101</c:v>
                </c:pt>
                <c:pt idx="309">
                  <c:v>0.25177375810857772</c:v>
                </c:pt>
                <c:pt idx="310">
                  <c:v>0.25232793152870919</c:v>
                </c:pt>
                <c:pt idx="311">
                  <c:v>0.25288091140520846</c:v>
                </c:pt>
                <c:pt idx="312">
                  <c:v>0.25343270062471979</c:v>
                </c:pt>
                <c:pt idx="313">
                  <c:v>0.25398330205754249</c:v>
                </c:pt>
                <c:pt idx="314">
                  <c:v>0.25453271855768578</c:v>
                </c:pt>
                <c:pt idx="315">
                  <c:v>0.25508095296292277</c:v>
                </c:pt>
                <c:pt idx="316">
                  <c:v>0.25562800809484504</c:v>
                </c:pt>
                <c:pt idx="317">
                  <c:v>0.25617388675891678</c:v>
                </c:pt>
                <c:pt idx="318">
                  <c:v>0.25671859174452927</c:v>
                </c:pt>
                <c:pt idx="319">
                  <c:v>0.2572621258250552</c:v>
                </c:pt>
                <c:pt idx="320">
                  <c:v>0.25780449175790299</c:v>
                </c:pt>
                <c:pt idx="321">
                  <c:v>0.25834569228457116</c:v>
                </c:pt>
                <c:pt idx="322">
                  <c:v>0.2588857301307026</c:v>
                </c:pt>
                <c:pt idx="323">
                  <c:v>0.2594246080061392</c:v>
                </c:pt>
                <c:pt idx="324">
                  <c:v>0.25996232860497576</c:v>
                </c:pt>
                <c:pt idx="325">
                  <c:v>0.26049889460561459</c:v>
                </c:pt>
                <c:pt idx="326">
                  <c:v>0.26103430867081995</c:v>
                </c:pt>
                <c:pt idx="327">
                  <c:v>0.26156857344777207</c:v>
                </c:pt>
                <c:pt idx="328">
                  <c:v>0.26210169156812185</c:v>
                </c:pt>
                <c:pt idx="329">
                  <c:v>0.26263366564804502</c:v>
                </c:pt>
                <c:pt idx="330">
                  <c:v>0.26316449828829652</c:v>
                </c:pt>
                <c:pt idx="331">
                  <c:v>0.2636941920742647</c:v>
                </c:pt>
                <c:pt idx="332">
                  <c:v>0.26422274957602598</c:v>
                </c:pt>
                <c:pt idx="333">
                  <c:v>0.26475017334839901</c:v>
                </c:pt>
                <c:pt idx="334">
                  <c:v>0.26527646593099885</c:v>
                </c:pt>
                <c:pt idx="335">
                  <c:v>0.2658016298482917</c:v>
                </c:pt>
                <c:pt idx="336">
                  <c:v>0.26632566760964893</c:v>
                </c:pt>
                <c:pt idx="337">
                  <c:v>0.26684858170940162</c:v>
                </c:pt>
                <c:pt idx="338">
                  <c:v>0.26737037462689472</c:v>
                </c:pt>
                <c:pt idx="339">
                  <c:v>0.26789104882654147</c:v>
                </c:pt>
                <c:pt idx="340">
                  <c:v>0.26841060675787792</c:v>
                </c:pt>
                <c:pt idx="341">
                  <c:v>0.26892905085561697</c:v>
                </c:pt>
                <c:pt idx="342">
                  <c:v>0.26944638353970307</c:v>
                </c:pt>
                <c:pt idx="343">
                  <c:v>0.26996260721536608</c:v>
                </c:pt>
                <c:pt idx="344">
                  <c:v>0.27047772427317612</c:v>
                </c:pt>
                <c:pt idx="345">
                  <c:v>0.27099173708909774</c:v>
                </c:pt>
                <c:pt idx="346">
                  <c:v>0.27150464802454405</c:v>
                </c:pt>
                <c:pt idx="347">
                  <c:v>0.27201645942643127</c:v>
                </c:pt>
                <c:pt idx="348">
                  <c:v>0.27252717362723322</c:v>
                </c:pt>
                <c:pt idx="349">
                  <c:v>0.27303679294503536</c:v>
                </c:pt>
                <c:pt idx="350">
                  <c:v>0.27354531968358908</c:v>
                </c:pt>
                <c:pt idx="351">
                  <c:v>0.27405275613236663</c:v>
                </c:pt>
                <c:pt idx="352">
                  <c:v>0.27455910456661486</c:v>
                </c:pt>
                <c:pt idx="353">
                  <c:v>0.27506436724740968</c:v>
                </c:pt>
                <c:pt idx="354">
                  <c:v>0.27556854642171069</c:v>
                </c:pt>
                <c:pt idx="355">
                  <c:v>0.27607164432241527</c:v>
                </c:pt>
                <c:pt idx="356">
                  <c:v>0.27657366316841292</c:v>
                </c:pt>
                <c:pt idx="357">
                  <c:v>0.27707460516463972</c:v>
                </c:pt>
                <c:pt idx="358">
                  <c:v>0.27757447250213269</c:v>
                </c:pt>
                <c:pt idx="359">
                  <c:v>0.27807326735808402</c:v>
                </c:pt>
                <c:pt idx="360">
                  <c:v>0.27857099189589551</c:v>
                </c:pt>
                <c:pt idx="361">
                  <c:v>0.27906764826523289</c:v>
                </c:pt>
                <c:pt idx="362">
                  <c:v>0.27956323860208004</c:v>
                </c:pt>
                <c:pt idx="363">
                  <c:v>0.28005776502879359</c:v>
                </c:pt>
                <c:pt idx="364">
                  <c:v>0.28055122965415707</c:v>
                </c:pt>
                <c:pt idx="365">
                  <c:v>0.28104363457343534</c:v>
                </c:pt>
                <c:pt idx="366">
                  <c:v>0.2815349818684289</c:v>
                </c:pt>
                <c:pt idx="367">
                  <c:v>0.28202527360752816</c:v>
                </c:pt>
                <c:pt idx="368">
                  <c:v>0.28251451184576803</c:v>
                </c:pt>
                <c:pt idx="369">
                  <c:v>0.28300269862488209</c:v>
                </c:pt>
                <c:pt idx="370">
                  <c:v>0.28348983597335664</c:v>
                </c:pt>
                <c:pt idx="371">
                  <c:v>0.28397592590648579</c:v>
                </c:pt>
                <c:pt idx="372">
                  <c:v>0.28446097042642526</c:v>
                </c:pt>
                <c:pt idx="373">
                  <c:v>0.28494497152224652</c:v>
                </c:pt>
                <c:pt idx="374">
                  <c:v>0.28542793116999188</c:v>
                </c:pt>
                <c:pt idx="375">
                  <c:v>0.28590985133272817</c:v>
                </c:pt>
                <c:pt idx="376">
                  <c:v>0.28639073396060144</c:v>
                </c:pt>
                <c:pt idx="377">
                  <c:v>0.28687058099089102</c:v>
                </c:pt>
                <c:pt idx="378">
                  <c:v>0.28734939434806428</c:v>
                </c:pt>
                <c:pt idx="379">
                  <c:v>0.28782717594383056</c:v>
                </c:pt>
                <c:pt idx="380">
                  <c:v>0.28830392767719576</c:v>
                </c:pt>
                <c:pt idx="381">
                  <c:v>0.28877965143451656</c:v>
                </c:pt>
                <c:pt idx="382">
                  <c:v>0.28925434908955489</c:v>
                </c:pt>
                <c:pt idx="383">
                  <c:v>0.28972802250353213</c:v>
                </c:pt>
                <c:pt idx="384">
                  <c:v>0.29020067352518358</c:v>
                </c:pt>
                <c:pt idx="385">
                  <c:v>0.29067230399081279</c:v>
                </c:pt>
                <c:pt idx="386">
                  <c:v>0.29114291572434575</c:v>
                </c:pt>
                <c:pt idx="387">
                  <c:v>0.29161251053738546</c:v>
                </c:pt>
                <c:pt idx="388">
                  <c:v>0.29208109022926632</c:v>
                </c:pt>
                <c:pt idx="389">
                  <c:v>0.29254865658710799</c:v>
                </c:pt>
                <c:pt idx="390">
                  <c:v>0.29301521138587028</c:v>
                </c:pt>
                <c:pt idx="391">
                  <c:v>0.2934807563884072</c:v>
                </c:pt>
                <c:pt idx="392">
                  <c:v>0.29394529334552166</c:v>
                </c:pt>
                <c:pt idx="393">
                  <c:v>0.2944088239960192</c:v>
                </c:pt>
                <c:pt idx="394">
                  <c:v>0.29487135006676285</c:v>
                </c:pt>
                <c:pt idx="395">
                  <c:v>0.29533287327272728</c:v>
                </c:pt>
                <c:pt idx="396">
                  <c:v>0.2957933953170534</c:v>
                </c:pt>
                <c:pt idx="397">
                  <c:v>0.29625291789110209</c:v>
                </c:pt>
                <c:pt idx="398">
                  <c:v>0.29671144267450922</c:v>
                </c:pt>
                <c:pt idx="399">
                  <c:v>0.29716897133523962</c:v>
                </c:pt>
                <c:pt idx="400">
                  <c:v>0.29762550552964157</c:v>
                </c:pt>
                <c:pt idx="401">
                  <c:v>0.29808104690250103</c:v>
                </c:pt>
                <c:pt idx="402">
                  <c:v>0.29853559708709621</c:v>
                </c:pt>
                <c:pt idx="403">
                  <c:v>0.29898915770525153</c:v>
                </c:pt>
                <c:pt idx="404">
                  <c:v>0.29944173036739241</c:v>
                </c:pt>
                <c:pt idx="405">
                  <c:v>0.29989331667259916</c:v>
                </c:pt>
                <c:pt idx="406">
                  <c:v>0.30034391820866185</c:v>
                </c:pt>
                <c:pt idx="407">
                  <c:v>0.30079353655213426</c:v>
                </c:pt>
                <c:pt idx="408">
                  <c:v>0.3012421732683882</c:v>
                </c:pt>
                <c:pt idx="409">
                  <c:v>0.30168982991166815</c:v>
                </c:pt>
                <c:pt idx="410">
                  <c:v>0.30213650802514552</c:v>
                </c:pt>
                <c:pt idx="411">
                  <c:v>0.30258220914097267</c:v>
                </c:pt>
                <c:pt idx="412">
                  <c:v>0.3030269347803376</c:v>
                </c:pt>
                <c:pt idx="413">
                  <c:v>0.30347068645351849</c:v>
                </c:pt>
                <c:pt idx="414">
                  <c:v>0.30391346565993732</c:v>
                </c:pt>
                <c:pt idx="415">
                  <c:v>0.30435527388821504</c:v>
                </c:pt>
                <c:pt idx="416">
                  <c:v>0.30479611261622525</c:v>
                </c:pt>
                <c:pt idx="417">
                  <c:v>0.30523598331114909</c:v>
                </c:pt>
                <c:pt idx="418">
                  <c:v>0.30567488742952897</c:v>
                </c:pt>
                <c:pt idx="419">
                  <c:v>0.30611282641732368</c:v>
                </c:pt>
                <c:pt idx="420">
                  <c:v>0.30654980170996204</c:v>
                </c:pt>
                <c:pt idx="421">
                  <c:v>0.30698581473239772</c:v>
                </c:pt>
                <c:pt idx="422">
                  <c:v>0.30742086689916315</c:v>
                </c:pt>
                <c:pt idx="423">
                  <c:v>0.30785495961442438</c:v>
                </c:pt>
                <c:pt idx="424">
                  <c:v>0.30828809427203507</c:v>
                </c:pt>
                <c:pt idx="425">
                  <c:v>0.30872027225559084</c:v>
                </c:pt>
                <c:pt idx="426">
                  <c:v>0.30915149493848382</c:v>
                </c:pt>
                <c:pt idx="427">
                  <c:v>0.30958176368395673</c:v>
                </c:pt>
                <c:pt idx="428">
                  <c:v>0.31001107984515758</c:v>
                </c:pt>
                <c:pt idx="429">
                  <c:v>0.31043944476519364</c:v>
                </c:pt>
                <c:pt idx="430">
                  <c:v>0.31086685977718592</c:v>
                </c:pt>
                <c:pt idx="431">
                  <c:v>0.31129332620432371</c:v>
                </c:pt>
                <c:pt idx="432">
                  <c:v>0.31171884535991878</c:v>
                </c:pt>
                <c:pt idx="433">
                  <c:v>0.31214341854745953</c:v>
                </c:pt>
                <c:pt idx="434">
                  <c:v>0.31256704706066563</c:v>
                </c:pt>
                <c:pt idx="435">
                  <c:v>0.31298973218354226</c:v>
                </c:pt>
                <c:pt idx="436">
                  <c:v>0.31341147519043433</c:v>
                </c:pt>
                <c:pt idx="437">
                  <c:v>0.31383227734608127</c:v>
                </c:pt>
                <c:pt idx="438">
                  <c:v>0.31425213990567058</c:v>
                </c:pt>
                <c:pt idx="439">
                  <c:v>0.31467106411489293</c:v>
                </c:pt>
                <c:pt idx="440">
                  <c:v>0.31508905120999614</c:v>
                </c:pt>
                <c:pt idx="441">
                  <c:v>0.31550610241783966</c:v>
                </c:pt>
                <c:pt idx="442">
                  <c:v>0.31592221895594896</c:v>
                </c:pt>
                <c:pt idx="443">
                  <c:v>0.31633740203256949</c:v>
                </c:pt>
                <c:pt idx="444">
                  <c:v>0.31675165284672169</c:v>
                </c:pt>
                <c:pt idx="445">
                  <c:v>0.31716497258825449</c:v>
                </c:pt>
                <c:pt idx="446">
                  <c:v>0.31757736243790058</c:v>
                </c:pt>
                <c:pt idx="447">
                  <c:v>0.3179888235673301</c:v>
                </c:pt>
                <c:pt idx="448">
                  <c:v>0.31839935713920509</c:v>
                </c:pt>
                <c:pt idx="449">
                  <c:v>0.3188089643072341</c:v>
                </c:pt>
                <c:pt idx="450">
                  <c:v>0.31921764621622628</c:v>
                </c:pt>
                <c:pt idx="451">
                  <c:v>0.31962540400214595</c:v>
                </c:pt>
                <c:pt idx="452">
                  <c:v>0.32003223879216652</c:v>
                </c:pt>
                <c:pt idx="453">
                  <c:v>0.3204381517047255</c:v>
                </c:pt>
                <c:pt idx="454">
                  <c:v>0.32084314384957813</c:v>
                </c:pt>
                <c:pt idx="455">
                  <c:v>0.32124721632785225</c:v>
                </c:pt>
                <c:pt idx="456">
                  <c:v>0.32165037023210241</c:v>
                </c:pt>
                <c:pt idx="457">
                  <c:v>0.32205260664636431</c:v>
                </c:pt>
                <c:pt idx="458">
                  <c:v>0.32245392664620909</c:v>
                </c:pt>
                <c:pt idx="459">
                  <c:v>0.3228543312987977</c:v>
                </c:pt>
                <c:pt idx="460">
                  <c:v>0.32325382166293504</c:v>
                </c:pt>
                <c:pt idx="461">
                  <c:v>0.32365239878912494</c:v>
                </c:pt>
                <c:pt idx="462">
                  <c:v>0.32405006371962364</c:v>
                </c:pt>
                <c:pt idx="463">
                  <c:v>0.32444681748849463</c:v>
                </c:pt>
                <c:pt idx="464">
                  <c:v>0.32484266112166321</c:v>
                </c:pt>
                <c:pt idx="465">
                  <c:v>0.32523759563697024</c:v>
                </c:pt>
                <c:pt idx="466">
                  <c:v>0.32563162204422696</c:v>
                </c:pt>
                <c:pt idx="467">
                  <c:v>0.32602474134526915</c:v>
                </c:pt>
                <c:pt idx="468">
                  <c:v>0.32641695453401154</c:v>
                </c:pt>
                <c:pt idx="469">
                  <c:v>0.32680826259650186</c:v>
                </c:pt>
                <c:pt idx="470">
                  <c:v>0.32719866651097584</c:v>
                </c:pt>
                <c:pt idx="471">
                  <c:v>0.3275881672479109</c:v>
                </c:pt>
                <c:pt idx="472">
                  <c:v>0.32797676577008084</c:v>
                </c:pt>
                <c:pt idx="473">
                  <c:v>0.32836446303261002</c:v>
                </c:pt>
                <c:pt idx="474">
                  <c:v>0.3287512599830279</c:v>
                </c:pt>
                <c:pt idx="475">
                  <c:v>0.32913715756132317</c:v>
                </c:pt>
                <c:pt idx="476">
                  <c:v>0.32952215669999824</c:v>
                </c:pt>
                <c:pt idx="477">
                  <c:v>0.32990625832412357</c:v>
                </c:pt>
                <c:pt idx="478">
                  <c:v>0.33028946335139209</c:v>
                </c:pt>
                <c:pt idx="479">
                  <c:v>0.33067177269217296</c:v>
                </c:pt>
                <c:pt idx="480">
                  <c:v>0.331053187249567</c:v>
                </c:pt>
                <c:pt idx="481">
                  <c:v>0.33143370791946014</c:v>
                </c:pt>
                <c:pt idx="482">
                  <c:v>0.33181333559057813</c:v>
                </c:pt>
                <c:pt idx="483">
                  <c:v>0.33219207114454075</c:v>
                </c:pt>
                <c:pt idx="484">
                  <c:v>0.33256991545591624</c:v>
                </c:pt>
                <c:pt idx="485">
                  <c:v>0.33294686939227569</c:v>
                </c:pt>
                <c:pt idx="486">
                  <c:v>0.33332293381424727</c:v>
                </c:pt>
                <c:pt idx="487">
                  <c:v>0.33369810957557072</c:v>
                </c:pt>
                <c:pt idx="488">
                  <c:v>0.33407239752315143</c:v>
                </c:pt>
                <c:pt idx="489">
                  <c:v>0.33444579849711509</c:v>
                </c:pt>
                <c:pt idx="490">
                  <c:v>0.33481831333086182</c:v>
                </c:pt>
                <c:pt idx="491">
                  <c:v>0.33518994285112075</c:v>
                </c:pt>
                <c:pt idx="492">
                  <c:v>0.33556068787800419</c:v>
                </c:pt>
                <c:pt idx="493">
                  <c:v>0.33593054922506166</c:v>
                </c:pt>
                <c:pt idx="494">
                  <c:v>0.33629952769933502</c:v>
                </c:pt>
                <c:pt idx="495">
                  <c:v>0.33666762410141238</c:v>
                </c:pt>
                <c:pt idx="496">
                  <c:v>0.337034839225482</c:v>
                </c:pt>
                <c:pt idx="497">
                  <c:v>0.33740117385938745</c:v>
                </c:pt>
                <c:pt idx="498">
                  <c:v>0.33776662878468156</c:v>
                </c:pt>
                <c:pt idx="499">
                  <c:v>0.33813120477668063</c:v>
                </c:pt>
                <c:pt idx="500">
                  <c:v>0.33849490260451887</c:v>
                </c:pt>
                <c:pt idx="501">
                  <c:v>0.33885772303120332</c:v>
                </c:pt>
                <c:pt idx="502">
                  <c:v>0.33921966681366694</c:v>
                </c:pt>
                <c:pt idx="503">
                  <c:v>0.33958073470282424</c:v>
                </c:pt>
                <c:pt idx="504">
                  <c:v>0.33994092744362486</c:v>
                </c:pt>
                <c:pt idx="505">
                  <c:v>0.34030024577510831</c:v>
                </c:pt>
                <c:pt idx="506">
                  <c:v>0.34065869043045793</c:v>
                </c:pt>
                <c:pt idx="507">
                  <c:v>0.34101626213705555</c:v>
                </c:pt>
                <c:pt idx="508">
                  <c:v>0.3413729616165358</c:v>
                </c:pt>
                <c:pt idx="509">
                  <c:v>0.34172878958484038</c:v>
                </c:pt>
                <c:pt idx="510">
                  <c:v>0.34208374675227232</c:v>
                </c:pt>
                <c:pt idx="511">
                  <c:v>0.34243783382355053</c:v>
                </c:pt>
                <c:pt idx="512">
                  <c:v>0.34279105149786387</c:v>
                </c:pt>
                <c:pt idx="513">
                  <c:v>0.343143400468926</c:v>
                </c:pt>
                <c:pt idx="514">
                  <c:v>0.34349488142502915</c:v>
                </c:pt>
                <c:pt idx="515">
                  <c:v>0.34384549504909862</c:v>
                </c:pt>
                <c:pt idx="516">
                  <c:v>0.34419524201874752</c:v>
                </c:pt>
                <c:pt idx="517">
                  <c:v>0.34454412300633047</c:v>
                </c:pt>
                <c:pt idx="518">
                  <c:v>0.34489213867899859</c:v>
                </c:pt>
                <c:pt idx="519">
                  <c:v>0.34523928969875334</c:v>
                </c:pt>
                <c:pt idx="520">
                  <c:v>0.34558557672250106</c:v>
                </c:pt>
                <c:pt idx="521">
                  <c:v>0.34593100040210745</c:v>
                </c:pt>
                <c:pt idx="522">
                  <c:v>0.34627556138445181</c:v>
                </c:pt>
                <c:pt idx="523">
                  <c:v>0.34661926031148116</c:v>
                </c:pt>
                <c:pt idx="524">
                  <c:v>0.34696209782026499</c:v>
                </c:pt>
                <c:pt idx="525">
                  <c:v>0.34730407454304923</c:v>
                </c:pt>
                <c:pt idx="526">
                  <c:v>0.34764519110731112</c:v>
                </c:pt>
                <c:pt idx="527">
                  <c:v>0.34798544813581272</c:v>
                </c:pt>
                <c:pt idx="528">
                  <c:v>0.34832484624665605</c:v>
                </c:pt>
                <c:pt idx="529">
                  <c:v>0.34866338605333702</c:v>
                </c:pt>
                <c:pt idx="530">
                  <c:v>0.34900106816479992</c:v>
                </c:pt>
                <c:pt idx="531">
                  <c:v>0.34933789318549185</c:v>
                </c:pt>
                <c:pt idx="532">
                  <c:v>0.34967386171541681</c:v>
                </c:pt>
                <c:pt idx="533">
                  <c:v>0.35000897435019013</c:v>
                </c:pt>
                <c:pt idx="534">
                  <c:v>0.35034323168109294</c:v>
                </c:pt>
                <c:pt idx="535">
                  <c:v>0.35067663429512647</c:v>
                </c:pt>
                <c:pt idx="536">
                  <c:v>0.35100918277506632</c:v>
                </c:pt>
                <c:pt idx="537">
                  <c:v>0.35134087769951688</c:v>
                </c:pt>
                <c:pt idx="538">
                  <c:v>0.35167171964296567</c:v>
                </c:pt>
                <c:pt idx="539">
                  <c:v>0.35200170917583751</c:v>
                </c:pt>
                <c:pt idx="540">
                  <c:v>0.35233084686454946</c:v>
                </c:pt>
                <c:pt idx="541">
                  <c:v>0.35265913327156417</c:v>
                </c:pt>
                <c:pt idx="542">
                  <c:v>0.35298656895544495</c:v>
                </c:pt>
                <c:pt idx="543">
                  <c:v>0.35331315447091016</c:v>
                </c:pt>
                <c:pt idx="544">
                  <c:v>0.35363889036888724</c:v>
                </c:pt>
                <c:pt idx="545">
                  <c:v>0.35396377719656702</c:v>
                </c:pt>
                <c:pt idx="546">
                  <c:v>0.35428781549745858</c:v>
                </c:pt>
                <c:pt idx="547">
                  <c:v>0.35461100581144256</c:v>
                </c:pt>
                <c:pt idx="548">
                  <c:v>0.35493334867482684</c:v>
                </c:pt>
                <c:pt idx="549">
                  <c:v>0.35525484462039991</c:v>
                </c:pt>
                <c:pt idx="550">
                  <c:v>0.35557549417748541</c:v>
                </c:pt>
                <c:pt idx="551">
                  <c:v>0.35589529787199686</c:v>
                </c:pt>
                <c:pt idx="552">
                  <c:v>0.35621425622649155</c:v>
                </c:pt>
                <c:pt idx="553">
                  <c:v>0.35653236976022507</c:v>
                </c:pt>
                <c:pt idx="554">
                  <c:v>0.35684963898920574</c:v>
                </c:pt>
                <c:pt idx="555">
                  <c:v>0.35716606442624876</c:v>
                </c:pt>
                <c:pt idx="556">
                  <c:v>0.35748164658103065</c:v>
                </c:pt>
                <c:pt idx="557">
                  <c:v>0.35779638596014385</c:v>
                </c:pt>
                <c:pt idx="558">
                  <c:v>0.35811028306715048</c:v>
                </c:pt>
                <c:pt idx="559">
                  <c:v>0.35842333840263729</c:v>
                </c:pt>
                <c:pt idx="560">
                  <c:v>0.35873555246426969</c:v>
                </c:pt>
                <c:pt idx="561">
                  <c:v>0.35904692574684594</c:v>
                </c:pt>
                <c:pt idx="562">
                  <c:v>0.35935745874235203</c:v>
                </c:pt>
                <c:pt idx="563">
                  <c:v>0.35966715194001547</c:v>
                </c:pt>
                <c:pt idx="564">
                  <c:v>0.35997600582636019</c:v>
                </c:pt>
                <c:pt idx="565">
                  <c:v>0.36028402088525985</c:v>
                </c:pt>
                <c:pt idx="566">
                  <c:v>0.36059119759799368</c:v>
                </c:pt>
                <c:pt idx="567">
                  <c:v>0.36089753644329975</c:v>
                </c:pt>
                <c:pt idx="568">
                  <c:v>0.36120303789742947</c:v>
                </c:pt>
                <c:pt idx="569">
                  <c:v>0.36150770243420238</c:v>
                </c:pt>
                <c:pt idx="570">
                  <c:v>0.36181153052505988</c:v>
                </c:pt>
                <c:pt idx="571">
                  <c:v>0.36211452263911997</c:v>
                </c:pt>
                <c:pt idx="572">
                  <c:v>0.36241667924323184</c:v>
                </c:pt>
                <c:pt idx="573">
                  <c:v>0.36271800080202921</c:v>
                </c:pt>
                <c:pt idx="574">
                  <c:v>0.36301848777798618</c:v>
                </c:pt>
                <c:pt idx="575">
                  <c:v>0.36331814063146994</c:v>
                </c:pt>
                <c:pt idx="576">
                  <c:v>0.36361695982079667</c:v>
                </c:pt>
                <c:pt idx="577">
                  <c:v>0.36391494580228451</c:v>
                </c:pt>
                <c:pt idx="578">
                  <c:v>0.36421209903030893</c:v>
                </c:pt>
                <c:pt idx="579">
                  <c:v>0.36450841995735667</c:v>
                </c:pt>
                <c:pt idx="580">
                  <c:v>0.36480390903408</c:v>
                </c:pt>
                <c:pt idx="581">
                  <c:v>0.36509856670935098</c:v>
                </c:pt>
                <c:pt idx="582">
                  <c:v>0.36539239343031615</c:v>
                </c:pt>
                <c:pt idx="583">
                  <c:v>0.36568538964245101</c:v>
                </c:pt>
                <c:pt idx="584">
                  <c:v>0.36597755578961361</c:v>
                </c:pt>
                <c:pt idx="585">
                  <c:v>0.36626889231409965</c:v>
                </c:pt>
                <c:pt idx="586">
                  <c:v>0.36655939965669643</c:v>
                </c:pt>
                <c:pt idx="587">
                  <c:v>0.36684907825673718</c:v>
                </c:pt>
                <c:pt idx="588">
                  <c:v>0.36713792855215571</c:v>
                </c:pt>
                <c:pt idx="589">
                  <c:v>0.36742595097954067</c:v>
                </c:pt>
                <c:pt idx="590">
                  <c:v>0.36771314597418947</c:v>
                </c:pt>
                <c:pt idx="591">
                  <c:v>0.36799951397016312</c:v>
                </c:pt>
                <c:pt idx="592">
                  <c:v>0.36828505540034046</c:v>
                </c:pt>
                <c:pt idx="593">
                  <c:v>0.36856977069647234</c:v>
                </c:pt>
                <c:pt idx="594">
                  <c:v>0.36885366028923633</c:v>
                </c:pt>
                <c:pt idx="595">
                  <c:v>0.36913672460829028</c:v>
                </c:pt>
                <c:pt idx="596">
                  <c:v>0.36941896408232799</c:v>
                </c:pt>
                <c:pt idx="597">
                  <c:v>0.36970037913913195</c:v>
                </c:pt>
                <c:pt idx="598">
                  <c:v>0.36998097020562903</c:v>
                </c:pt>
                <c:pt idx="599">
                  <c:v>0.37026073770794404</c:v>
                </c:pt>
                <c:pt idx="600">
                  <c:v>0.37053968207145449</c:v>
                </c:pt>
                <c:pt idx="601">
                  <c:v>0.37081780372084477</c:v>
                </c:pt>
                <c:pt idx="602">
                  <c:v>0.37109510308016036</c:v>
                </c:pt>
                <c:pt idx="603">
                  <c:v>0.37137158057286251</c:v>
                </c:pt>
                <c:pt idx="604">
                  <c:v>0.37164723662188237</c:v>
                </c:pt>
                <c:pt idx="605">
                  <c:v>0.37192207164967511</c:v>
                </c:pt>
                <c:pt idx="606">
                  <c:v>0.37219608607827481</c:v>
                </c:pt>
                <c:pt idx="607">
                  <c:v>0.3724692803293484</c:v>
                </c:pt>
                <c:pt idx="608">
                  <c:v>0.37274165482425003</c:v>
                </c:pt>
                <c:pt idx="609">
                  <c:v>0.37301320998407572</c:v>
                </c:pt>
                <c:pt idx="610">
                  <c:v>0.37328394622971728</c:v>
                </c:pt>
                <c:pt idx="611">
                  <c:v>0.37355386398191709</c:v>
                </c:pt>
                <c:pt idx="612">
                  <c:v>0.37382296366132184</c:v>
                </c:pt>
                <c:pt idx="613">
                  <c:v>0.37409124568853797</c:v>
                </c:pt>
                <c:pt idx="614">
                  <c:v>0.37435871048418423</c:v>
                </c:pt>
                <c:pt idx="615">
                  <c:v>0.37462535846894812</c:v>
                </c:pt>
                <c:pt idx="616">
                  <c:v>0.37489119006363875</c:v>
                </c:pt>
                <c:pt idx="617">
                  <c:v>0.37515620568924146</c:v>
                </c:pt>
                <c:pt idx="618">
                  <c:v>0.37542040576697289</c:v>
                </c:pt>
                <c:pt idx="619">
                  <c:v>0.37568379071833452</c:v>
                </c:pt>
                <c:pt idx="620">
                  <c:v>0.37594636096516687</c:v>
                </c:pt>
                <c:pt idx="621">
                  <c:v>0.37620811692970496</c:v>
                </c:pt>
                <c:pt idx="622">
                  <c:v>0.37646905903463163</c:v>
                </c:pt>
                <c:pt idx="623">
                  <c:v>0.37672918770313235</c:v>
                </c:pt>
                <c:pt idx="624">
                  <c:v>0.37698850335894907</c:v>
                </c:pt>
                <c:pt idx="625">
                  <c:v>0.37724700642643527</c:v>
                </c:pt>
                <c:pt idx="626">
                  <c:v>0.37750469733060998</c:v>
                </c:pt>
                <c:pt idx="627">
                  <c:v>0.37776157649721187</c:v>
                </c:pt>
                <c:pt idx="628">
                  <c:v>0.37801764435275392</c:v>
                </c:pt>
                <c:pt idx="629">
                  <c:v>0.37827290132457791</c:v>
                </c:pt>
                <c:pt idx="630">
                  <c:v>0.37852734784090825</c:v>
                </c:pt>
                <c:pt idx="631">
                  <c:v>0.37878098433090662</c:v>
                </c:pt>
                <c:pt idx="632">
                  <c:v>0.3790338112247264</c:v>
                </c:pt>
                <c:pt idx="633">
                  <c:v>0.37928582895356699</c:v>
                </c:pt>
                <c:pt idx="634">
                  <c:v>0.37953703794972798</c:v>
                </c:pt>
                <c:pt idx="635">
                  <c:v>0.37978743864666364</c:v>
                </c:pt>
                <c:pt idx="636">
                  <c:v>0.38003703147903728</c:v>
                </c:pt>
                <c:pt idx="637">
                  <c:v>0.38028581688277519</c:v>
                </c:pt>
                <c:pt idx="638">
                  <c:v>0.38053379529512199</c:v>
                </c:pt>
                <c:pt idx="639">
                  <c:v>0.38078096715469378</c:v>
                </c:pt>
                <c:pt idx="640">
                  <c:v>0.38102733290153329</c:v>
                </c:pt>
                <c:pt idx="641">
                  <c:v>0.38127289297716371</c:v>
                </c:pt>
                <c:pt idx="642">
                  <c:v>0.3815176478246437</c:v>
                </c:pt>
                <c:pt idx="643">
                  <c:v>0.38176159788862118</c:v>
                </c:pt>
                <c:pt idx="644">
                  <c:v>0.38200474361538739</c:v>
                </c:pt>
                <c:pt idx="645">
                  <c:v>0.3822470854529324</c:v>
                </c:pt>
                <c:pt idx="646">
                  <c:v>0.38248862385099813</c:v>
                </c:pt>
                <c:pt idx="647">
                  <c:v>0.38272935926113349</c:v>
                </c:pt>
                <c:pt idx="648">
                  <c:v>0.3829692921367488</c:v>
                </c:pt>
                <c:pt idx="649">
                  <c:v>0.38320842293316926</c:v>
                </c:pt>
                <c:pt idx="650">
                  <c:v>0.38344675210769052</c:v>
                </c:pt>
                <c:pt idx="651">
                  <c:v>0.38368428011963229</c:v>
                </c:pt>
                <c:pt idx="652">
                  <c:v>0.38392100743039215</c:v>
                </c:pt>
                <c:pt idx="653">
                  <c:v>0.38415693450350147</c:v>
                </c:pt>
                <c:pt idx="654">
                  <c:v>0.38439206180467822</c:v>
                </c:pt>
                <c:pt idx="655">
                  <c:v>0.38462638980188213</c:v>
                </c:pt>
                <c:pt idx="656">
                  <c:v>0.38485991896536875</c:v>
                </c:pt>
                <c:pt idx="657">
                  <c:v>0.38509264976774404</c:v>
                </c:pt>
                <c:pt idx="658">
                  <c:v>0.38532458268401848</c:v>
                </c:pt>
                <c:pt idx="659">
                  <c:v>0.38555571819166168</c:v>
                </c:pt>
                <c:pt idx="660">
                  <c:v>0.38578605677065581</c:v>
                </c:pt>
                <c:pt idx="661">
                  <c:v>0.38601559890355142</c:v>
                </c:pt>
                <c:pt idx="662">
                  <c:v>0.38624434507552086</c:v>
                </c:pt>
                <c:pt idx="663">
                  <c:v>0.38647229577441272</c:v>
                </c:pt>
                <c:pt idx="664">
                  <c:v>0.38669945149080615</c:v>
                </c:pt>
                <c:pt idx="665">
                  <c:v>0.38692581271806553</c:v>
                </c:pt>
                <c:pt idx="666">
                  <c:v>0.38715137995239468</c:v>
                </c:pt>
                <c:pt idx="667">
                  <c:v>0.38737615369289069</c:v>
                </c:pt>
                <c:pt idx="668">
                  <c:v>0.38760013444159919</c:v>
                </c:pt>
                <c:pt idx="669">
                  <c:v>0.38782332270356767</c:v>
                </c:pt>
                <c:pt idx="670">
                  <c:v>0.38804571898690099</c:v>
                </c:pt>
                <c:pt idx="671">
                  <c:v>0.3882673238028147</c:v>
                </c:pt>
                <c:pt idx="672">
                  <c:v>0.38848813766568979</c:v>
                </c:pt>
                <c:pt idx="673">
                  <c:v>0.38870816109312728</c:v>
                </c:pt>
                <c:pt idx="674">
                  <c:v>0.3889273946060019</c:v>
                </c:pt>
                <c:pt idx="675">
                  <c:v>0.38914583872851716</c:v>
                </c:pt>
                <c:pt idx="676">
                  <c:v>0.38936349398825965</c:v>
                </c:pt>
                <c:pt idx="677">
                  <c:v>0.38958036091625231</c:v>
                </c:pt>
                <c:pt idx="678">
                  <c:v>0.38979644004701047</c:v>
                </c:pt>
                <c:pt idx="679">
                  <c:v>0.39001173191859456</c:v>
                </c:pt>
                <c:pt idx="680">
                  <c:v>0.39022623707266568</c:v>
                </c:pt>
                <c:pt idx="681">
                  <c:v>0.39043995605453946</c:v>
                </c:pt>
                <c:pt idx="682">
                  <c:v>0.39065288941324033</c:v>
                </c:pt>
                <c:pt idx="683">
                  <c:v>0.3908650377015559</c:v>
                </c:pt>
                <c:pt idx="684">
                  <c:v>0.39107640147609141</c:v>
                </c:pt>
                <c:pt idx="685">
                  <c:v>0.39128698129732398</c:v>
                </c:pt>
                <c:pt idx="686">
                  <c:v>0.39149677772965708</c:v>
                </c:pt>
                <c:pt idx="687">
                  <c:v>0.39170579134147465</c:v>
                </c:pt>
                <c:pt idx="688">
                  <c:v>0.39191402270519593</c:v>
                </c:pt>
                <c:pt idx="689">
                  <c:v>0.39212147239732925</c:v>
                </c:pt>
                <c:pt idx="690">
                  <c:v>0.39232814099852642</c:v>
                </c:pt>
                <c:pt idx="691">
                  <c:v>0.39253402909363749</c:v>
                </c:pt>
                <c:pt idx="692">
                  <c:v>0.3927391372717649</c:v>
                </c:pt>
                <c:pt idx="693">
                  <c:v>0.39294346612631748</c:v>
                </c:pt>
                <c:pt idx="694">
                  <c:v>0.3931470162550656</c:v>
                </c:pt>
                <c:pt idx="695">
                  <c:v>0.39334978826019451</c:v>
                </c:pt>
                <c:pt idx="696">
                  <c:v>0.39355178274835939</c:v>
                </c:pt>
                <c:pt idx="697">
                  <c:v>0.39375300033073957</c:v>
                </c:pt>
                <c:pt idx="698">
                  <c:v>0.39395344162309298</c:v>
                </c:pt>
                <c:pt idx="699">
                  <c:v>0.39415310724580932</c:v>
                </c:pt>
                <c:pt idx="700">
                  <c:v>0.39435199782396696</c:v>
                </c:pt>
                <c:pt idx="701">
                  <c:v>0.39455011398738465</c:v>
                </c:pt>
                <c:pt idx="702">
                  <c:v>0.39474745637067699</c:v>
                </c:pt>
                <c:pt idx="703">
                  <c:v>0.39494402561330938</c:v>
                </c:pt>
                <c:pt idx="704">
                  <c:v>0.39513982235965101</c:v>
                </c:pt>
                <c:pt idx="705">
                  <c:v>0.39533484725903012</c:v>
                </c:pt>
                <c:pt idx="706">
                  <c:v>0.39552910096578864</c:v>
                </c:pt>
                <c:pt idx="707">
                  <c:v>0.39572258413933509</c:v>
                </c:pt>
                <c:pt idx="708">
                  <c:v>0.39591529744420073</c:v>
                </c:pt>
                <c:pt idx="709">
                  <c:v>0.39610724155009253</c:v>
                </c:pt>
                <c:pt idx="710">
                  <c:v>0.39629841713194836</c:v>
                </c:pt>
                <c:pt idx="711">
                  <c:v>0.39648882486999065</c:v>
                </c:pt>
                <c:pt idx="712">
                  <c:v>0.39667846544978175</c:v>
                </c:pt>
                <c:pt idx="713">
                  <c:v>0.3968673395622766</c:v>
                </c:pt>
                <c:pt idx="714">
                  <c:v>0.39705544790387892</c:v>
                </c:pt>
                <c:pt idx="715">
                  <c:v>0.3972427911764943</c:v>
                </c:pt>
                <c:pt idx="716">
                  <c:v>0.39742937008758539</c:v>
                </c:pt>
                <c:pt idx="717">
                  <c:v>0.39761518535022522</c:v>
                </c:pt>
                <c:pt idx="718">
                  <c:v>0.39780023768315309</c:v>
                </c:pt>
                <c:pt idx="719">
                  <c:v>0.39798452781082683</c:v>
                </c:pt>
                <c:pt idx="720">
                  <c:v>0.39816805646347919</c:v>
                </c:pt>
                <c:pt idx="721">
                  <c:v>0.3983508243771709</c:v>
                </c:pt>
                <c:pt idx="722">
                  <c:v>0.39853283229384551</c:v>
                </c:pt>
                <c:pt idx="723">
                  <c:v>0.39871408096138333</c:v>
                </c:pt>
                <c:pt idx="724">
                  <c:v>0.39889457113365667</c:v>
                </c:pt>
                <c:pt idx="725">
                  <c:v>0.39907430357058316</c:v>
                </c:pt>
                <c:pt idx="726">
                  <c:v>0.39925327903818081</c:v>
                </c:pt>
                <c:pt idx="727">
                  <c:v>0.39943149830862168</c:v>
                </c:pt>
                <c:pt idx="728">
                  <c:v>0.39960896216028707</c:v>
                </c:pt>
                <c:pt idx="729">
                  <c:v>0.39978567137782101</c:v>
                </c:pt>
                <c:pt idx="730">
                  <c:v>0.39996162675218566</c:v>
                </c:pt>
                <c:pt idx="731">
                  <c:v>0.40013682908071396</c:v>
                </c:pt>
                <c:pt idx="732">
                  <c:v>0.40031127916716613</c:v>
                </c:pt>
                <c:pt idx="733">
                  <c:v>0.40048497782178194</c:v>
                </c:pt>
                <c:pt idx="734">
                  <c:v>0.40065792586133708</c:v>
                </c:pt>
                <c:pt idx="735">
                  <c:v>0.40083012410919527</c:v>
                </c:pt>
                <c:pt idx="736">
                  <c:v>0.40100157339536491</c:v>
                </c:pt>
                <c:pt idx="737">
                  <c:v>0.40117227455655163</c:v>
                </c:pt>
                <c:pt idx="738">
                  <c:v>0.40134222843621348</c:v>
                </c:pt>
                <c:pt idx="739">
                  <c:v>0.40151143588461469</c:v>
                </c:pt>
                <c:pt idx="740">
                  <c:v>0.40167989775888124</c:v>
                </c:pt>
                <c:pt idx="741">
                  <c:v>0.4018476149230541</c:v>
                </c:pt>
                <c:pt idx="742">
                  <c:v>0.40201458824814351</c:v>
                </c:pt>
                <c:pt idx="743">
                  <c:v>0.40218081861218424</c:v>
                </c:pt>
                <c:pt idx="744">
                  <c:v>0.40234630690028861</c:v>
                </c:pt>
                <c:pt idx="745">
                  <c:v>0.40251105400470233</c:v>
                </c:pt>
                <c:pt idx="746">
                  <c:v>0.40267506082485804</c:v>
                </c:pt>
                <c:pt idx="747">
                  <c:v>0.40283832826742944</c:v>
                </c:pt>
                <c:pt idx="748">
                  <c:v>0.40300085724638618</c:v>
                </c:pt>
                <c:pt idx="749">
                  <c:v>0.40316264868304746</c:v>
                </c:pt>
                <c:pt idx="750">
                  <c:v>0.40332370350613789</c:v>
                </c:pt>
                <c:pt idx="751">
                  <c:v>0.40348402265183986</c:v>
                </c:pt>
                <c:pt idx="752">
                  <c:v>0.40364360706384927</c:v>
                </c:pt>
                <c:pt idx="753">
                  <c:v>0.40380245769342937</c:v>
                </c:pt>
                <c:pt idx="754">
                  <c:v>0.40396057549946529</c:v>
                </c:pt>
                <c:pt idx="755">
                  <c:v>0.40411796144851808</c:v>
                </c:pt>
                <c:pt idx="756">
                  <c:v>0.40427461651487956</c:v>
                </c:pt>
                <c:pt idx="757">
                  <c:v>0.4044305416806262</c:v>
                </c:pt>
                <c:pt idx="758">
                  <c:v>0.40458573793567343</c:v>
                </c:pt>
                <c:pt idx="759">
                  <c:v>0.40474020627783053</c:v>
                </c:pt>
                <c:pt idx="760">
                  <c:v>0.40489394771285447</c:v>
                </c:pt>
                <c:pt idx="761">
                  <c:v>0.40504696325450457</c:v>
                </c:pt>
                <c:pt idx="762">
                  <c:v>0.4051992539245966</c:v>
                </c:pt>
                <c:pt idx="763">
                  <c:v>0.40535082075305684</c:v>
                </c:pt>
                <c:pt idx="764">
                  <c:v>0.40550166477797744</c:v>
                </c:pt>
                <c:pt idx="765">
                  <c:v>0.4056517870456699</c:v>
                </c:pt>
                <c:pt idx="766">
                  <c:v>0.40580118861071973</c:v>
                </c:pt>
                <c:pt idx="767">
                  <c:v>0.40594987053604009</c:v>
                </c:pt>
                <c:pt idx="768">
                  <c:v>0.4060978338929277</c:v>
                </c:pt>
                <c:pt idx="769">
                  <c:v>0.40624507976111573</c:v>
                </c:pt>
                <c:pt idx="770">
                  <c:v>0.40639160922882894</c:v>
                </c:pt>
                <c:pt idx="771">
                  <c:v>0.40653742339283705</c:v>
                </c:pt>
                <c:pt idx="772">
                  <c:v>0.40668252335851063</c:v>
                </c:pt>
                <c:pt idx="773">
                  <c:v>0.40682691023987438</c:v>
                </c:pt>
                <c:pt idx="774">
                  <c:v>0.40697058515966111</c:v>
                </c:pt>
                <c:pt idx="775">
                  <c:v>0.40711354924936782</c:v>
                </c:pt>
                <c:pt idx="776">
                  <c:v>0.40725580364930758</c:v>
                </c:pt>
                <c:pt idx="777">
                  <c:v>0.40739734950866652</c:v>
                </c:pt>
                <c:pt idx="778">
                  <c:v>0.4075381879855553</c:v>
                </c:pt>
                <c:pt idx="779">
                  <c:v>0.40767832024706607</c:v>
                </c:pt>
                <c:pt idx="780">
                  <c:v>0.40781774746932609</c:v>
                </c:pt>
                <c:pt idx="781">
                  <c:v>0.40795647083755071</c:v>
                </c:pt>
                <c:pt idx="782">
                  <c:v>0.40809449154609911</c:v>
                </c:pt>
                <c:pt idx="783">
                  <c:v>0.4082318107985291</c:v>
                </c:pt>
                <c:pt idx="784">
                  <c:v>0.40836842980764909</c:v>
                </c:pt>
                <c:pt idx="785">
                  <c:v>0.40850434979557515</c:v>
                </c:pt>
                <c:pt idx="786">
                  <c:v>0.40863957199378387</c:v>
                </c:pt>
                <c:pt idx="787">
                  <c:v>0.40877409764316697</c:v>
                </c:pt>
                <c:pt idx="788">
                  <c:v>0.40890792799408593</c:v>
                </c:pt>
                <c:pt idx="789">
                  <c:v>0.40904106430642562</c:v>
                </c:pt>
                <c:pt idx="790">
                  <c:v>0.40917350784964968</c:v>
                </c:pt>
                <c:pt idx="791">
                  <c:v>0.40930525990285416</c:v>
                </c:pt>
                <c:pt idx="792">
                  <c:v>0.40943632175482181</c:v>
                </c:pt>
                <c:pt idx="793">
                  <c:v>0.40956669470407681</c:v>
                </c:pt>
                <c:pt idx="794">
                  <c:v>0.40969638005893894</c:v>
                </c:pt>
                <c:pt idx="795">
                  <c:v>0.40982537913757811</c:v>
                </c:pt>
                <c:pt idx="796">
                  <c:v>0.40995369326806808</c:v>
                </c:pt>
                <c:pt idx="797">
                  <c:v>0.41008132378844164</c:v>
                </c:pt>
                <c:pt idx="798">
                  <c:v>0.41020827204674448</c:v>
                </c:pt>
                <c:pt idx="799">
                  <c:v>0.41033453940108977</c:v>
                </c:pt>
                <c:pt idx="800">
                  <c:v>0.41046012721971181</c:v>
                </c:pt>
                <c:pt idx="801">
                  <c:v>0.41058503688102155</c:v>
                </c:pt>
                <c:pt idx="802">
                  <c:v>0.41070926977366018</c:v>
                </c:pt>
                <c:pt idx="803">
                  <c:v>0.41083282729655324</c:v>
                </c:pt>
                <c:pt idx="804">
                  <c:v>0.41095571085896609</c:v>
                </c:pt>
                <c:pt idx="805">
                  <c:v>0.41107792188055636</c:v>
                </c:pt>
                <c:pt idx="806">
                  <c:v>0.41119946179143096</c:v>
                </c:pt>
                <c:pt idx="807">
                  <c:v>0.41132033203219709</c:v>
                </c:pt>
                <c:pt idx="808">
                  <c:v>0.41144053405402015</c:v>
                </c:pt>
                <c:pt idx="809">
                  <c:v>0.41156006931867484</c:v>
                </c:pt>
                <c:pt idx="810">
                  <c:v>0.41167893929860233</c:v>
                </c:pt>
                <c:pt idx="811">
                  <c:v>0.41179714547696222</c:v>
                </c:pt>
                <c:pt idx="812">
                  <c:v>0.4119146893476886</c:v>
                </c:pt>
                <c:pt idx="813">
                  <c:v>0.41203157241554356</c:v>
                </c:pt>
                <c:pt idx="814">
                  <c:v>0.4121477961961717</c:v>
                </c:pt>
                <c:pt idx="815">
                  <c:v>0.41226336221615389</c:v>
                </c:pt>
                <c:pt idx="816">
                  <c:v>0.41237827201306321</c:v>
                </c:pt>
                <c:pt idx="817">
                  <c:v>0.41249252713551798</c:v>
                </c:pt>
                <c:pt idx="818">
                  <c:v>0.4126061291432358</c:v>
                </c:pt>
                <c:pt idx="819">
                  <c:v>0.41271907960708998</c:v>
                </c:pt>
                <c:pt idx="820">
                  <c:v>0.41283138010916043</c:v>
                </c:pt>
                <c:pt idx="821">
                  <c:v>0.4129430322427915</c:v>
                </c:pt>
                <c:pt idx="822">
                  <c:v>0.41305403761264448</c:v>
                </c:pt>
                <c:pt idx="823">
                  <c:v>0.4131643978347519</c:v>
                </c:pt>
                <c:pt idx="824">
                  <c:v>0.41327411453657303</c:v>
                </c:pt>
                <c:pt idx="825">
                  <c:v>0.41338318935704654</c:v>
                </c:pt>
                <c:pt idx="826">
                  <c:v>0.41349162394664674</c:v>
                </c:pt>
                <c:pt idx="827">
                  <c:v>0.41359941996743554</c:v>
                </c:pt>
                <c:pt idx="828">
                  <c:v>0.41370657909312003</c:v>
                </c:pt>
                <c:pt idx="829">
                  <c:v>0.4138131030091039</c:v>
                </c:pt>
                <c:pt idx="830">
                  <c:v>0.41391899341254268</c:v>
                </c:pt>
                <c:pt idx="831">
                  <c:v>0.41402425201239923</c:v>
                </c:pt>
                <c:pt idx="832">
                  <c:v>0.41412888052949637</c:v>
                </c:pt>
                <c:pt idx="833">
                  <c:v>0.41423288069657227</c:v>
                </c:pt>
                <c:pt idx="834">
                  <c:v>0.41433625425833498</c:v>
                </c:pt>
                <c:pt idx="835">
                  <c:v>0.41443900297151504</c:v>
                </c:pt>
                <c:pt idx="836">
                  <c:v>0.41454112860492265</c:v>
                </c:pt>
                <c:pt idx="837">
                  <c:v>0.41464263293949988</c:v>
                </c:pt>
                <c:pt idx="838">
                  <c:v>0.41474351776837493</c:v>
                </c:pt>
                <c:pt idx="839">
                  <c:v>0.41484378489691864</c:v>
                </c:pt>
                <c:pt idx="840">
                  <c:v>0.41494343614279561</c:v>
                </c:pt>
                <c:pt idx="841">
                  <c:v>0.41504247333602207</c:v>
                </c:pt>
                <c:pt idx="842">
                  <c:v>0.41514089831901713</c:v>
                </c:pt>
                <c:pt idx="843">
                  <c:v>0.41523871294665871</c:v>
                </c:pt>
                <c:pt idx="844">
                  <c:v>0.41533591908633805</c:v>
                </c:pt>
                <c:pt idx="845">
                  <c:v>0.41543251861801367</c:v>
                </c:pt>
                <c:pt idx="846">
                  <c:v>0.41552851343426467</c:v>
                </c:pt>
                <c:pt idx="847">
                  <c:v>0.41562390544034788</c:v>
                </c:pt>
                <c:pt idx="848">
                  <c:v>0.41571869655424842</c:v>
                </c:pt>
                <c:pt idx="849">
                  <c:v>0.41581288870673727</c:v>
                </c:pt>
                <c:pt idx="850">
                  <c:v>0.41590648384142392</c:v>
                </c:pt>
                <c:pt idx="851">
                  <c:v>0.41599948391481201</c:v>
                </c:pt>
                <c:pt idx="852">
                  <c:v>0.41609189089635112</c:v>
                </c:pt>
                <c:pt idx="853">
                  <c:v>0.41618370676849448</c:v>
                </c:pt>
                <c:pt idx="854">
                  <c:v>0.41627493352675093</c:v>
                </c:pt>
                <c:pt idx="855">
                  <c:v>0.41636557317973999</c:v>
                </c:pt>
                <c:pt idx="856">
                  <c:v>0.4164556277492466</c:v>
                </c:pt>
                <c:pt idx="857">
                  <c:v>0.41654509927027494</c:v>
                </c:pt>
                <c:pt idx="858">
                  <c:v>0.41663398979110244</c:v>
                </c:pt>
                <c:pt idx="859">
                  <c:v>0.4167223013733351</c:v>
                </c:pt>
                <c:pt idx="860">
                  <c:v>0.41681003609196154</c:v>
                </c:pt>
                <c:pt idx="861">
                  <c:v>0.41689719603540654</c:v>
                </c:pt>
                <c:pt idx="862">
                  <c:v>0.41698378330558639</c:v>
                </c:pt>
                <c:pt idx="863">
                  <c:v>0.41706980001796312</c:v>
                </c:pt>
                <c:pt idx="864">
                  <c:v>0.41715524830159767</c:v>
                </c:pt>
                <c:pt idx="865">
                  <c:v>0.41724013029920626</c:v>
                </c:pt>
                <c:pt idx="866">
                  <c:v>0.41732444816721226</c:v>
                </c:pt>
                <c:pt idx="867">
                  <c:v>0.41740820407580359</c:v>
                </c:pt>
                <c:pt idx="868">
                  <c:v>0.41749140020898368</c:v>
                </c:pt>
                <c:pt idx="869">
                  <c:v>0.41757403876462895</c:v>
                </c:pt>
                <c:pt idx="870">
                  <c:v>0.41765612195454016</c:v>
                </c:pt>
                <c:pt idx="871">
                  <c:v>0.41773765200449986</c:v>
                </c:pt>
                <c:pt idx="872">
                  <c:v>0.41781863115432361</c:v>
                </c:pt>
                <c:pt idx="873">
                  <c:v>0.41789906165791824</c:v>
                </c:pt>
                <c:pt idx="874">
                  <c:v>0.41797894578333095</c:v>
                </c:pt>
                <c:pt idx="875">
                  <c:v>0.41805828581280802</c:v>
                </c:pt>
                <c:pt idx="876">
                  <c:v>0.41813708404284833</c:v>
                </c:pt>
                <c:pt idx="877">
                  <c:v>0.41821534278425576</c:v>
                </c:pt>
                <c:pt idx="878">
                  <c:v>0.41829306436219582</c:v>
                </c:pt>
                <c:pt idx="879">
                  <c:v>0.41837025111624837</c:v>
                </c:pt>
                <c:pt idx="880">
                  <c:v>0.41844690540046259</c:v>
                </c:pt>
                <c:pt idx="881">
                  <c:v>0.41852302958341225</c:v>
                </c:pt>
                <c:pt idx="882">
                  <c:v>0.41859862604824793</c:v>
                </c:pt>
                <c:pt idx="883">
                  <c:v>0.41867369719275349</c:v>
                </c:pt>
                <c:pt idx="884">
                  <c:v>0.41874824542939892</c:v>
                </c:pt>
                <c:pt idx="885">
                  <c:v>0.41882227318539578</c:v>
                </c:pt>
                <c:pt idx="886">
                  <c:v>0.41889578290275065</c:v>
                </c:pt>
                <c:pt idx="887">
                  <c:v>0.41896877703832025</c:v>
                </c:pt>
                <c:pt idx="888">
                  <c:v>0.41904125806386527</c:v>
                </c:pt>
                <c:pt idx="889">
                  <c:v>0.41911322846610388</c:v>
                </c:pt>
                <c:pt idx="890">
                  <c:v>0.41918469074676901</c:v>
                </c:pt>
                <c:pt idx="891">
                  <c:v>0.41925564742265886</c:v>
                </c:pt>
                <c:pt idx="892">
                  <c:v>0.4193261010256949</c:v>
                </c:pt>
                <c:pt idx="893">
                  <c:v>0.41939605410297232</c:v>
                </c:pt>
                <c:pt idx="894">
                  <c:v>0.41946550921681858</c:v>
                </c:pt>
                <c:pt idx="895">
                  <c:v>0.41953446894484347</c:v>
                </c:pt>
                <c:pt idx="896">
                  <c:v>0.41960293587999786</c:v>
                </c:pt>
                <c:pt idx="897">
                  <c:v>0.41967091263062484</c:v>
                </c:pt>
                <c:pt idx="898">
                  <c:v>0.41973840182051492</c:v>
                </c:pt>
                <c:pt idx="899">
                  <c:v>0.41980540608895978</c:v>
                </c:pt>
                <c:pt idx="900">
                  <c:v>0.4198719280908102</c:v>
                </c:pt>
                <c:pt idx="901">
                  <c:v>0.41993797049652382</c:v>
                </c:pt>
                <c:pt idx="902">
                  <c:v>0.42000353599222606</c:v>
                </c:pt>
                <c:pt idx="903">
                  <c:v>0.42006862727975958</c:v>
                </c:pt>
                <c:pt idx="904">
                  <c:v>0.42013324707674238</c:v>
                </c:pt>
                <c:pt idx="905">
                  <c:v>0.42019739811662016</c:v>
                </c:pt>
                <c:pt idx="906">
                  <c:v>0.42026108314871979</c:v>
                </c:pt>
                <c:pt idx="907">
                  <c:v>0.42032430493830542</c:v>
                </c:pt>
                <c:pt idx="908">
                  <c:v>0.42038706626663302</c:v>
                </c:pt>
                <c:pt idx="909">
                  <c:v>0.42044936993100268</c:v>
                </c:pt>
                <c:pt idx="910">
                  <c:v>0.42051121874481556</c:v>
                </c:pt>
                <c:pt idx="911">
                  <c:v>0.42057261553762493</c:v>
                </c:pt>
                <c:pt idx="912">
                  <c:v>0.42063356315519462</c:v>
                </c:pt>
                <c:pt idx="913">
                  <c:v>0.42069406445954971</c:v>
                </c:pt>
                <c:pt idx="914">
                  <c:v>0.42075412232903309</c:v>
                </c:pt>
                <c:pt idx="915">
                  <c:v>0.42081373965835867</c:v>
                </c:pt>
                <c:pt idx="916">
                  <c:v>0.42087291935866655</c:v>
                </c:pt>
                <c:pt idx="917">
                  <c:v>0.42093166435757701</c:v>
                </c:pt>
                <c:pt idx="918">
                  <c:v>0.42098997759924373</c:v>
                </c:pt>
                <c:pt idx="919">
                  <c:v>0.42104786204441058</c:v>
                </c:pt>
                <c:pt idx="920">
                  <c:v>0.42110532067046391</c:v>
                </c:pt>
                <c:pt idx="921">
                  <c:v>0.42116235647148825</c:v>
                </c:pt>
                <c:pt idx="922">
                  <c:v>0.42121897245831874</c:v>
                </c:pt>
                <c:pt idx="923">
                  <c:v>0.42127517165859818</c:v>
                </c:pt>
                <c:pt idx="924">
                  <c:v>0.42133095711682833</c:v>
                </c:pt>
                <c:pt idx="925">
                  <c:v>0.42138633189442731</c:v>
                </c:pt>
                <c:pt idx="926">
                  <c:v>0.42144129906978134</c:v>
                </c:pt>
                <c:pt idx="927">
                  <c:v>0.42149586173830167</c:v>
                </c:pt>
                <c:pt idx="928">
                  <c:v>0.42155002301247568</c:v>
                </c:pt>
                <c:pt idx="929">
                  <c:v>0.42160378602192439</c:v>
                </c:pt>
                <c:pt idx="930">
                  <c:v>0.42165715391345493</c:v>
                </c:pt>
                <c:pt idx="931">
                  <c:v>0.42171012985111556</c:v>
                </c:pt>
                <c:pt idx="932">
                  <c:v>0.42176271701624934</c:v>
                </c:pt>
                <c:pt idx="933">
                  <c:v>0.42181491860754994</c:v>
                </c:pt>
                <c:pt idx="934">
                  <c:v>0.42186673784111395</c:v>
                </c:pt>
                <c:pt idx="935">
                  <c:v>0.4219181779504978</c:v>
                </c:pt>
                <c:pt idx="936">
                  <c:v>0.42196924218676835</c:v>
                </c:pt>
                <c:pt idx="937">
                  <c:v>0.42201993381856184</c:v>
                </c:pt>
                <c:pt idx="938">
                  <c:v>0.422070256132134</c:v>
                </c:pt>
                <c:pt idx="939">
                  <c:v>0.42212021243141862</c:v>
                </c:pt>
                <c:pt idx="940">
                  <c:v>0.42216980603807663</c:v>
                </c:pt>
                <c:pt idx="941">
                  <c:v>0.42221904029155588</c:v>
                </c:pt>
                <c:pt idx="942">
                  <c:v>0.42226791854914147</c:v>
                </c:pt>
                <c:pt idx="943">
                  <c:v>0.42231644418601244</c:v>
                </c:pt>
                <c:pt idx="944">
                  <c:v>0.422364620595295</c:v>
                </c:pt>
                <c:pt idx="945">
                  <c:v>0.42241245118811699</c:v>
                </c:pt>
                <c:pt idx="946">
                  <c:v>0.42245993939366322</c:v>
                </c:pt>
                <c:pt idx="947">
                  <c:v>0.42250708865922759</c:v>
                </c:pt>
                <c:pt idx="948">
                  <c:v>0.42255390245026991</c:v>
                </c:pt>
                <c:pt idx="949">
                  <c:v>0.42260038425046897</c:v>
                </c:pt>
                <c:pt idx="950">
                  <c:v>0.42264653756177717</c:v>
                </c:pt>
                <c:pt idx="951">
                  <c:v>0.4226923659044749</c:v>
                </c:pt>
                <c:pt idx="952">
                  <c:v>0.42273787281722341</c:v>
                </c:pt>
                <c:pt idx="953">
                  <c:v>0.42278306185712311</c:v>
                </c:pt>
                <c:pt idx="954">
                  <c:v>0.42282793659976281</c:v>
                </c:pt>
                <c:pt idx="955">
                  <c:v>0.42287250063927839</c:v>
                </c:pt>
                <c:pt idx="956">
                  <c:v>0.42291675758840408</c:v>
                </c:pt>
                <c:pt idx="957">
                  <c:v>0.42296071107852862</c:v>
                </c:pt>
                <c:pt idx="958">
                  <c:v>0.42300436475974956</c:v>
                </c:pt>
                <c:pt idx="959">
                  <c:v>0.42304772230092624</c:v>
                </c:pt>
                <c:pt idx="960">
                  <c:v>0.42309078738973527</c:v>
                </c:pt>
                <c:pt idx="961">
                  <c:v>0.42313356373272459</c:v>
                </c:pt>
                <c:pt idx="962">
                  <c:v>0.42317605505536837</c:v>
                </c:pt>
                <c:pt idx="963">
                  <c:v>0.42321826510211979</c:v>
                </c:pt>
                <c:pt idx="964">
                  <c:v>0.42326019763646772</c:v>
                </c:pt>
                <c:pt idx="965">
                  <c:v>0.42330185644098761</c:v>
                </c:pt>
                <c:pt idx="966">
                  <c:v>0.42334324531740053</c:v>
                </c:pt>
                <c:pt idx="967">
                  <c:v>0.42338436808662361</c:v>
                </c:pt>
                <c:pt idx="968">
                  <c:v>0.42342522858882614</c:v>
                </c:pt>
                <c:pt idx="969">
                  <c:v>0.42346583068348231</c:v>
                </c:pt>
                <c:pt idx="970">
                  <c:v>0.42350617824942904</c:v>
                </c:pt>
                <c:pt idx="971">
                  <c:v>0.42354627518491561</c:v>
                </c:pt>
                <c:pt idx="972">
                  <c:v>0.42358612540766261</c:v>
                </c:pt>
                <c:pt idx="973">
                  <c:v>0.42362573285491245</c:v>
                </c:pt>
                <c:pt idx="974">
                  <c:v>0.42366510148348646</c:v>
                </c:pt>
                <c:pt idx="975">
                  <c:v>0.42370423526983736</c:v>
                </c:pt>
                <c:pt idx="976">
                  <c:v>0.42374313821010512</c:v>
                </c:pt>
                <c:pt idx="977">
                  <c:v>0.42378181432016948</c:v>
                </c:pt>
                <c:pt idx="978">
                  <c:v>0.42382026763570757</c:v>
                </c:pt>
                <c:pt idx="979">
                  <c:v>0.42385850221224319</c:v>
                </c:pt>
                <c:pt idx="980">
                  <c:v>0.42389652212520634</c:v>
                </c:pt>
                <c:pt idx="981">
                  <c:v>0.42393433146998438</c:v>
                </c:pt>
                <c:pt idx="982">
                  <c:v>0.42397193436197711</c:v>
                </c:pt>
                <c:pt idx="983">
                  <c:v>0.42400933493665127</c:v>
                </c:pt>
                <c:pt idx="984">
                  <c:v>0.42404653734959663</c:v>
                </c:pt>
                <c:pt idx="985">
                  <c:v>0.42408354577657459</c:v>
                </c:pt>
                <c:pt idx="986">
                  <c:v>0.42412036441358125</c:v>
                </c:pt>
                <c:pt idx="987">
                  <c:v>0.42415699747689362</c:v>
                </c:pt>
                <c:pt idx="988">
                  <c:v>0.42419344920312929</c:v>
                </c:pt>
                <c:pt idx="989">
                  <c:v>0.42422972384929769</c:v>
                </c:pt>
                <c:pt idx="990">
                  <c:v>0.42426582569285687</c:v>
                </c:pt>
                <c:pt idx="991">
                  <c:v>0.42430175903176459</c:v>
                </c:pt>
                <c:pt idx="992">
                  <c:v>0.42433752818453685</c:v>
                </c:pt>
                <c:pt idx="993">
                  <c:v>0.42437313749029892</c:v>
                </c:pt>
                <c:pt idx="994">
                  <c:v>0.42440859130884101</c:v>
                </c:pt>
                <c:pt idx="995">
                  <c:v>0.42444389402067262</c:v>
                </c:pt>
                <c:pt idx="996">
                  <c:v>0.42447905002707575</c:v>
                </c:pt>
                <c:pt idx="997">
                  <c:v>0.42451406375016187</c:v>
                </c:pt>
                <c:pt idx="998">
                  <c:v>0.42454893963292328</c:v>
                </c:pt>
                <c:pt idx="999">
                  <c:v>0.42458368213928865</c:v>
                </c:pt>
                <c:pt idx="1000">
                  <c:v>0.42461829575417853</c:v>
                </c:pt>
                <c:pt idx="1001">
                  <c:v>0.42461829575417853</c:v>
                </c:pt>
                <c:pt idx="1002">
                  <c:v>0.42461829575417853</c:v>
                </c:pt>
                <c:pt idx="1003">
                  <c:v>0.42461829575417853</c:v>
                </c:pt>
                <c:pt idx="1004">
                  <c:v>0.42461829575417853</c:v>
                </c:pt>
                <c:pt idx="1005">
                  <c:v>0.42461829575417853</c:v>
                </c:pt>
                <c:pt idx="1006">
                  <c:v>0.42461829575417853</c:v>
                </c:pt>
                <c:pt idx="1007">
                  <c:v>0.42461829575417853</c:v>
                </c:pt>
                <c:pt idx="1008">
                  <c:v>0.42461829575417853</c:v>
                </c:pt>
                <c:pt idx="1009">
                  <c:v>0.42461829575417853</c:v>
                </c:pt>
                <c:pt idx="1010">
                  <c:v>0.42461829575417853</c:v>
                </c:pt>
                <c:pt idx="1011">
                  <c:v>0.42461829575417853</c:v>
                </c:pt>
                <c:pt idx="1012">
                  <c:v>0.42461829575417853</c:v>
                </c:pt>
                <c:pt idx="1013">
                  <c:v>0.42461829575417853</c:v>
                </c:pt>
                <c:pt idx="1014">
                  <c:v>0.42461829575417853</c:v>
                </c:pt>
                <c:pt idx="1015">
                  <c:v>0.42461829575417853</c:v>
                </c:pt>
                <c:pt idx="1016">
                  <c:v>0.42461829575417853</c:v>
                </c:pt>
                <c:pt idx="1017">
                  <c:v>0.42461829575417853</c:v>
                </c:pt>
                <c:pt idx="1018">
                  <c:v>0.42461829575417853</c:v>
                </c:pt>
                <c:pt idx="1019">
                  <c:v>0.42461829575417853</c:v>
                </c:pt>
                <c:pt idx="1020">
                  <c:v>0.42461829575417853</c:v>
                </c:pt>
                <c:pt idx="1021">
                  <c:v>0.42461829575417853</c:v>
                </c:pt>
                <c:pt idx="1022">
                  <c:v>0.42461829575417853</c:v>
                </c:pt>
                <c:pt idx="1023">
                  <c:v>0.42461829575417853</c:v>
                </c:pt>
                <c:pt idx="1024">
                  <c:v>0.42461829575417853</c:v>
                </c:pt>
                <c:pt idx="1025">
                  <c:v>0.42461829575417853</c:v>
                </c:pt>
                <c:pt idx="1026">
                  <c:v>0.42461829575417853</c:v>
                </c:pt>
                <c:pt idx="1027">
                  <c:v>0.42461829575417853</c:v>
                </c:pt>
                <c:pt idx="1028">
                  <c:v>0.42461829575417853</c:v>
                </c:pt>
                <c:pt idx="1029">
                  <c:v>0.42461829575417853</c:v>
                </c:pt>
                <c:pt idx="1030">
                  <c:v>0.42461829575417853</c:v>
                </c:pt>
                <c:pt idx="1031">
                  <c:v>0.42461829575417853</c:v>
                </c:pt>
                <c:pt idx="1032">
                  <c:v>0.42461829575417853</c:v>
                </c:pt>
                <c:pt idx="1033">
                  <c:v>0.42461829575417853</c:v>
                </c:pt>
                <c:pt idx="1034">
                  <c:v>0.42461829575417853</c:v>
                </c:pt>
                <c:pt idx="1035">
                  <c:v>0.42461829575417853</c:v>
                </c:pt>
                <c:pt idx="1036">
                  <c:v>0.42461829575417853</c:v>
                </c:pt>
                <c:pt idx="1037">
                  <c:v>0.42461829575417853</c:v>
                </c:pt>
                <c:pt idx="1038">
                  <c:v>0.42461829575417853</c:v>
                </c:pt>
                <c:pt idx="1039">
                  <c:v>0.42461829575417853</c:v>
                </c:pt>
                <c:pt idx="1040">
                  <c:v>0.42461829575417853</c:v>
                </c:pt>
                <c:pt idx="1041">
                  <c:v>0.42461829575417853</c:v>
                </c:pt>
                <c:pt idx="1042">
                  <c:v>0.42461829575417853</c:v>
                </c:pt>
                <c:pt idx="1043">
                  <c:v>0.42461829575417853</c:v>
                </c:pt>
                <c:pt idx="1044">
                  <c:v>0.42461829575417853</c:v>
                </c:pt>
                <c:pt idx="1045">
                  <c:v>0.42461829575417853</c:v>
                </c:pt>
                <c:pt idx="1046">
                  <c:v>0.42461829575417853</c:v>
                </c:pt>
                <c:pt idx="1047">
                  <c:v>0.42461829575417853</c:v>
                </c:pt>
                <c:pt idx="1048">
                  <c:v>0.42461829575417853</c:v>
                </c:pt>
                <c:pt idx="1049">
                  <c:v>0.42461829575417853</c:v>
                </c:pt>
                <c:pt idx="1050">
                  <c:v>0.42461829575417853</c:v>
                </c:pt>
                <c:pt idx="1051">
                  <c:v>0.42461829575417853</c:v>
                </c:pt>
                <c:pt idx="1052">
                  <c:v>0.42461829575417853</c:v>
                </c:pt>
                <c:pt idx="1053">
                  <c:v>0.42461829575417853</c:v>
                </c:pt>
                <c:pt idx="1054">
                  <c:v>0.42461829575417853</c:v>
                </c:pt>
                <c:pt idx="1055">
                  <c:v>0.42461829575417853</c:v>
                </c:pt>
                <c:pt idx="1056">
                  <c:v>0.42461829575417853</c:v>
                </c:pt>
                <c:pt idx="1057">
                  <c:v>0.42461829575417853</c:v>
                </c:pt>
                <c:pt idx="1058">
                  <c:v>0.42461829575417853</c:v>
                </c:pt>
                <c:pt idx="1059">
                  <c:v>0.42461829575417853</c:v>
                </c:pt>
                <c:pt idx="1060">
                  <c:v>0.42461829575417853</c:v>
                </c:pt>
                <c:pt idx="1061">
                  <c:v>0.42461829575417853</c:v>
                </c:pt>
                <c:pt idx="1062">
                  <c:v>0.42461829575417853</c:v>
                </c:pt>
                <c:pt idx="1063">
                  <c:v>0.42461829575417853</c:v>
                </c:pt>
                <c:pt idx="1064">
                  <c:v>0.42461829575417853</c:v>
                </c:pt>
                <c:pt idx="1065">
                  <c:v>0.42461829575417853</c:v>
                </c:pt>
                <c:pt idx="1066">
                  <c:v>0.42461829575417853</c:v>
                </c:pt>
                <c:pt idx="1067">
                  <c:v>0.42461829575417853</c:v>
                </c:pt>
                <c:pt idx="1068">
                  <c:v>0.42461829575417853</c:v>
                </c:pt>
                <c:pt idx="1069">
                  <c:v>0.42461829575417853</c:v>
                </c:pt>
                <c:pt idx="1070">
                  <c:v>0.42461829575417853</c:v>
                </c:pt>
                <c:pt idx="1071">
                  <c:v>0.42461829575417853</c:v>
                </c:pt>
                <c:pt idx="1072">
                  <c:v>0.42461829575417853</c:v>
                </c:pt>
                <c:pt idx="1073">
                  <c:v>0.42461829575417853</c:v>
                </c:pt>
                <c:pt idx="1074">
                  <c:v>0.42461829575417853</c:v>
                </c:pt>
                <c:pt idx="1075">
                  <c:v>0.42461829575417853</c:v>
                </c:pt>
                <c:pt idx="1076">
                  <c:v>0.42461829575417853</c:v>
                </c:pt>
                <c:pt idx="1077">
                  <c:v>0.42461829575417853</c:v>
                </c:pt>
                <c:pt idx="1078">
                  <c:v>0.42461829575417853</c:v>
                </c:pt>
                <c:pt idx="1079">
                  <c:v>0.42461829575417853</c:v>
                </c:pt>
                <c:pt idx="1080">
                  <c:v>0.42461829575417853</c:v>
                </c:pt>
                <c:pt idx="1081">
                  <c:v>0.42461829575417853</c:v>
                </c:pt>
                <c:pt idx="1082">
                  <c:v>0.42461829575417853</c:v>
                </c:pt>
                <c:pt idx="1083">
                  <c:v>0.42461829575417853</c:v>
                </c:pt>
                <c:pt idx="1084">
                  <c:v>0.42461829575417853</c:v>
                </c:pt>
                <c:pt idx="1085">
                  <c:v>0.42461829575417853</c:v>
                </c:pt>
                <c:pt idx="1086">
                  <c:v>0.42461829575417853</c:v>
                </c:pt>
                <c:pt idx="1087">
                  <c:v>0.42461829575417853</c:v>
                </c:pt>
                <c:pt idx="1088">
                  <c:v>0.42461829575417853</c:v>
                </c:pt>
                <c:pt idx="1089">
                  <c:v>0.42461829575417853</c:v>
                </c:pt>
                <c:pt idx="1090">
                  <c:v>0.42461829575417853</c:v>
                </c:pt>
                <c:pt idx="1091">
                  <c:v>0.42461829575417853</c:v>
                </c:pt>
                <c:pt idx="1092">
                  <c:v>0.42461829575417853</c:v>
                </c:pt>
                <c:pt idx="1093">
                  <c:v>0.42461829575417853</c:v>
                </c:pt>
                <c:pt idx="1094">
                  <c:v>0.42461829575417853</c:v>
                </c:pt>
                <c:pt idx="1095">
                  <c:v>0.42461829575417853</c:v>
                </c:pt>
                <c:pt idx="1096">
                  <c:v>0.42461829575417853</c:v>
                </c:pt>
                <c:pt idx="1097">
                  <c:v>0.42461829575417853</c:v>
                </c:pt>
                <c:pt idx="1098">
                  <c:v>0.42461829575417853</c:v>
                </c:pt>
                <c:pt idx="1099">
                  <c:v>0.42461829575417853</c:v>
                </c:pt>
                <c:pt idx="1100">
                  <c:v>0.42461829575417853</c:v>
                </c:pt>
                <c:pt idx="1101">
                  <c:v>0.42461829575417853</c:v>
                </c:pt>
                <c:pt idx="1102">
                  <c:v>0.42461829575417853</c:v>
                </c:pt>
                <c:pt idx="1103">
                  <c:v>0.42461829575417853</c:v>
                </c:pt>
                <c:pt idx="1104">
                  <c:v>0.42461829575417853</c:v>
                </c:pt>
                <c:pt idx="1105">
                  <c:v>0.42461829575417853</c:v>
                </c:pt>
                <c:pt idx="1106">
                  <c:v>0.42461829575417853</c:v>
                </c:pt>
                <c:pt idx="1107">
                  <c:v>0.42461829575417853</c:v>
                </c:pt>
                <c:pt idx="1108">
                  <c:v>0.42461829575417853</c:v>
                </c:pt>
                <c:pt idx="1109">
                  <c:v>0.42461829575417853</c:v>
                </c:pt>
                <c:pt idx="1110">
                  <c:v>0.42461829575417853</c:v>
                </c:pt>
                <c:pt idx="1111">
                  <c:v>0.42461829575417853</c:v>
                </c:pt>
                <c:pt idx="1112">
                  <c:v>0.42461829575417853</c:v>
                </c:pt>
                <c:pt idx="1113">
                  <c:v>0.42461829575417853</c:v>
                </c:pt>
                <c:pt idx="1114">
                  <c:v>0.42461829575417853</c:v>
                </c:pt>
                <c:pt idx="1115">
                  <c:v>0.42461829575417853</c:v>
                </c:pt>
                <c:pt idx="1116">
                  <c:v>0.42461829575417853</c:v>
                </c:pt>
                <c:pt idx="1117">
                  <c:v>0.42461829575417853</c:v>
                </c:pt>
                <c:pt idx="1118">
                  <c:v>0.42461829575417853</c:v>
                </c:pt>
                <c:pt idx="1119">
                  <c:v>0.42461829575417853</c:v>
                </c:pt>
                <c:pt idx="1120">
                  <c:v>0.42461829575417853</c:v>
                </c:pt>
                <c:pt idx="1121">
                  <c:v>0.42461829575417853</c:v>
                </c:pt>
                <c:pt idx="1122">
                  <c:v>0.42461829575417853</c:v>
                </c:pt>
                <c:pt idx="1123">
                  <c:v>0.42461829575417853</c:v>
                </c:pt>
                <c:pt idx="1124">
                  <c:v>0.42461829575417853</c:v>
                </c:pt>
                <c:pt idx="1125">
                  <c:v>0.42461829575417853</c:v>
                </c:pt>
                <c:pt idx="1126">
                  <c:v>0.42461829575417853</c:v>
                </c:pt>
                <c:pt idx="1127">
                  <c:v>0.42461829575417853</c:v>
                </c:pt>
                <c:pt idx="1128">
                  <c:v>0.42461829575417853</c:v>
                </c:pt>
                <c:pt idx="1129">
                  <c:v>0.42461829575417853</c:v>
                </c:pt>
                <c:pt idx="1130">
                  <c:v>0.42461829575417853</c:v>
                </c:pt>
                <c:pt idx="1131">
                  <c:v>0.42461829575417853</c:v>
                </c:pt>
                <c:pt idx="1132">
                  <c:v>0.42461829575417853</c:v>
                </c:pt>
                <c:pt idx="1133">
                  <c:v>0.42461829575417853</c:v>
                </c:pt>
                <c:pt idx="1134">
                  <c:v>0.42461829575417853</c:v>
                </c:pt>
                <c:pt idx="1135">
                  <c:v>0.42461829575417853</c:v>
                </c:pt>
                <c:pt idx="1136">
                  <c:v>0.42461829575417853</c:v>
                </c:pt>
                <c:pt idx="1137">
                  <c:v>0.42461829575417853</c:v>
                </c:pt>
                <c:pt idx="1138">
                  <c:v>0.42461829575417853</c:v>
                </c:pt>
                <c:pt idx="1139">
                  <c:v>0.42461829575417853</c:v>
                </c:pt>
                <c:pt idx="1140">
                  <c:v>0.42461829575417853</c:v>
                </c:pt>
                <c:pt idx="1141">
                  <c:v>0.42461829575417853</c:v>
                </c:pt>
                <c:pt idx="1142">
                  <c:v>0.42461829575417853</c:v>
                </c:pt>
                <c:pt idx="1143">
                  <c:v>0.42461829575417853</c:v>
                </c:pt>
                <c:pt idx="1144">
                  <c:v>0.42461829575417853</c:v>
                </c:pt>
                <c:pt idx="1145">
                  <c:v>0.42461829575417853</c:v>
                </c:pt>
                <c:pt idx="1146">
                  <c:v>0.42461829575417853</c:v>
                </c:pt>
                <c:pt idx="1147">
                  <c:v>0.42461829575417853</c:v>
                </c:pt>
                <c:pt idx="1148">
                  <c:v>0.42461829575417853</c:v>
                </c:pt>
                <c:pt idx="1149">
                  <c:v>0.42461829575417853</c:v>
                </c:pt>
                <c:pt idx="1150">
                  <c:v>0.42461829575417853</c:v>
                </c:pt>
                <c:pt idx="1151">
                  <c:v>0.42461829575417853</c:v>
                </c:pt>
                <c:pt idx="1152">
                  <c:v>0.42461829575417853</c:v>
                </c:pt>
                <c:pt idx="1153">
                  <c:v>0.42461829575417853</c:v>
                </c:pt>
                <c:pt idx="1154">
                  <c:v>0.42461829575417853</c:v>
                </c:pt>
                <c:pt idx="1155">
                  <c:v>0.42461829575417853</c:v>
                </c:pt>
                <c:pt idx="1156">
                  <c:v>0.42461829575417853</c:v>
                </c:pt>
                <c:pt idx="1157">
                  <c:v>0.42461829575417853</c:v>
                </c:pt>
                <c:pt idx="1158">
                  <c:v>0.42461829575417853</c:v>
                </c:pt>
                <c:pt idx="1159">
                  <c:v>0.42461829575417853</c:v>
                </c:pt>
                <c:pt idx="1160">
                  <c:v>0.42461829575417853</c:v>
                </c:pt>
                <c:pt idx="1161">
                  <c:v>0.42461829575417853</c:v>
                </c:pt>
                <c:pt idx="1162">
                  <c:v>0.42461829575417853</c:v>
                </c:pt>
                <c:pt idx="1163">
                  <c:v>0.42461829575417853</c:v>
                </c:pt>
                <c:pt idx="1164">
                  <c:v>0.42461829575417853</c:v>
                </c:pt>
                <c:pt idx="1165">
                  <c:v>0.42461829575417853</c:v>
                </c:pt>
                <c:pt idx="1166">
                  <c:v>0.42461829575417853</c:v>
                </c:pt>
                <c:pt idx="1167">
                  <c:v>0.42461829575417853</c:v>
                </c:pt>
                <c:pt idx="1168">
                  <c:v>0.42461829575417853</c:v>
                </c:pt>
                <c:pt idx="1169">
                  <c:v>0.42461829575417853</c:v>
                </c:pt>
                <c:pt idx="1170">
                  <c:v>0.42461829575417853</c:v>
                </c:pt>
                <c:pt idx="1171">
                  <c:v>0.42461829575417853</c:v>
                </c:pt>
                <c:pt idx="1172">
                  <c:v>0.42461829575417853</c:v>
                </c:pt>
                <c:pt idx="1173">
                  <c:v>0.42461829575417853</c:v>
                </c:pt>
                <c:pt idx="1174">
                  <c:v>0.42461829575417853</c:v>
                </c:pt>
                <c:pt idx="1175">
                  <c:v>0.42461829575417853</c:v>
                </c:pt>
                <c:pt idx="1176">
                  <c:v>0.42461829575417853</c:v>
                </c:pt>
                <c:pt idx="1177">
                  <c:v>0.42461829575417853</c:v>
                </c:pt>
                <c:pt idx="1178">
                  <c:v>0.42461829575417853</c:v>
                </c:pt>
                <c:pt idx="1179">
                  <c:v>0.42461829575417853</c:v>
                </c:pt>
                <c:pt idx="1180">
                  <c:v>0.42461829575417853</c:v>
                </c:pt>
                <c:pt idx="1181">
                  <c:v>0.42461829575417853</c:v>
                </c:pt>
                <c:pt idx="1182">
                  <c:v>0.42461829575417853</c:v>
                </c:pt>
                <c:pt idx="1183">
                  <c:v>0.42461829575417853</c:v>
                </c:pt>
                <c:pt idx="1184">
                  <c:v>0.42461829575417853</c:v>
                </c:pt>
                <c:pt idx="1185">
                  <c:v>0.42461829575417853</c:v>
                </c:pt>
                <c:pt idx="1186">
                  <c:v>0.42461829575417853</c:v>
                </c:pt>
                <c:pt idx="1187">
                  <c:v>0.42461829575417853</c:v>
                </c:pt>
                <c:pt idx="1188">
                  <c:v>0.42461829575417853</c:v>
                </c:pt>
                <c:pt idx="1189">
                  <c:v>0.42461829575417853</c:v>
                </c:pt>
                <c:pt idx="1190">
                  <c:v>0.42461829575417853</c:v>
                </c:pt>
                <c:pt idx="1191">
                  <c:v>0.42461829575417853</c:v>
                </c:pt>
                <c:pt idx="1192">
                  <c:v>0.42461829575417853</c:v>
                </c:pt>
                <c:pt idx="1193">
                  <c:v>0.42461829575417853</c:v>
                </c:pt>
                <c:pt idx="1194">
                  <c:v>0.42461829575417853</c:v>
                </c:pt>
                <c:pt idx="1195">
                  <c:v>0.42461829575417853</c:v>
                </c:pt>
                <c:pt idx="1196">
                  <c:v>0.42461829575417853</c:v>
                </c:pt>
                <c:pt idx="1197">
                  <c:v>0.42461829575417853</c:v>
                </c:pt>
                <c:pt idx="1198">
                  <c:v>0.42461829575417853</c:v>
                </c:pt>
                <c:pt idx="1199">
                  <c:v>0.42461829575417853</c:v>
                </c:pt>
                <c:pt idx="1200">
                  <c:v>0.42461829575417853</c:v>
                </c:pt>
                <c:pt idx="1201">
                  <c:v>0.42461829575417853</c:v>
                </c:pt>
                <c:pt idx="1202">
                  <c:v>0.42461829575417853</c:v>
                </c:pt>
                <c:pt idx="1203">
                  <c:v>0.42461829575417853</c:v>
                </c:pt>
                <c:pt idx="1204">
                  <c:v>0.42461829575417853</c:v>
                </c:pt>
                <c:pt idx="1205">
                  <c:v>0.42461829575417853</c:v>
                </c:pt>
                <c:pt idx="1206">
                  <c:v>0.42461829575417853</c:v>
                </c:pt>
                <c:pt idx="1207">
                  <c:v>0.42461829575417853</c:v>
                </c:pt>
                <c:pt idx="1208">
                  <c:v>0.42461829575417853</c:v>
                </c:pt>
                <c:pt idx="1209">
                  <c:v>0.42461829575417853</c:v>
                </c:pt>
                <c:pt idx="1210">
                  <c:v>0.42461829575417853</c:v>
                </c:pt>
                <c:pt idx="1211">
                  <c:v>0.42461829575417853</c:v>
                </c:pt>
                <c:pt idx="1212">
                  <c:v>0.42461829575417853</c:v>
                </c:pt>
                <c:pt idx="1213">
                  <c:v>0.42461829575417853</c:v>
                </c:pt>
                <c:pt idx="1214">
                  <c:v>0.42461829575417853</c:v>
                </c:pt>
                <c:pt idx="1215">
                  <c:v>0.42461829575417853</c:v>
                </c:pt>
                <c:pt idx="1216">
                  <c:v>0.42461829575417853</c:v>
                </c:pt>
                <c:pt idx="1217">
                  <c:v>0.42461829575417853</c:v>
                </c:pt>
                <c:pt idx="1218">
                  <c:v>0.42461829575417853</c:v>
                </c:pt>
                <c:pt idx="1219">
                  <c:v>0.42461829575417853</c:v>
                </c:pt>
                <c:pt idx="1220">
                  <c:v>0.42461829575417853</c:v>
                </c:pt>
                <c:pt idx="1221">
                  <c:v>0.42461829575417853</c:v>
                </c:pt>
                <c:pt idx="1222">
                  <c:v>0.42461829575417853</c:v>
                </c:pt>
                <c:pt idx="1223">
                  <c:v>0.42461829575417853</c:v>
                </c:pt>
                <c:pt idx="1224">
                  <c:v>0.42461829575417853</c:v>
                </c:pt>
                <c:pt idx="1225">
                  <c:v>0.42461829575417853</c:v>
                </c:pt>
                <c:pt idx="1226">
                  <c:v>0.42461829575417853</c:v>
                </c:pt>
                <c:pt idx="1227">
                  <c:v>0.42461829575417853</c:v>
                </c:pt>
                <c:pt idx="1228">
                  <c:v>0.42461829575417853</c:v>
                </c:pt>
                <c:pt idx="1229">
                  <c:v>0.42461829575417853</c:v>
                </c:pt>
                <c:pt idx="1230">
                  <c:v>0.42461829575417853</c:v>
                </c:pt>
                <c:pt idx="1231">
                  <c:v>0.42461829575417853</c:v>
                </c:pt>
                <c:pt idx="1232">
                  <c:v>0.42461829575417853</c:v>
                </c:pt>
                <c:pt idx="1233">
                  <c:v>0.42461829575417853</c:v>
                </c:pt>
                <c:pt idx="1234">
                  <c:v>0.42461829575417853</c:v>
                </c:pt>
                <c:pt idx="1235">
                  <c:v>0.42461829575417853</c:v>
                </c:pt>
                <c:pt idx="1236">
                  <c:v>0.42461829575417853</c:v>
                </c:pt>
                <c:pt idx="1237">
                  <c:v>0.42461829575417853</c:v>
                </c:pt>
                <c:pt idx="1238">
                  <c:v>0.42461829575417853</c:v>
                </c:pt>
                <c:pt idx="1239">
                  <c:v>0.42461829575417853</c:v>
                </c:pt>
                <c:pt idx="1240">
                  <c:v>0.42461829575417853</c:v>
                </c:pt>
                <c:pt idx="1241">
                  <c:v>0.42461829575417853</c:v>
                </c:pt>
                <c:pt idx="1242">
                  <c:v>0.42461829575417853</c:v>
                </c:pt>
                <c:pt idx="1243">
                  <c:v>0.42461829575417853</c:v>
                </c:pt>
                <c:pt idx="1244">
                  <c:v>0.42461829575417853</c:v>
                </c:pt>
                <c:pt idx="1245">
                  <c:v>0.42461829575417853</c:v>
                </c:pt>
                <c:pt idx="1246">
                  <c:v>0.42461829575417853</c:v>
                </c:pt>
                <c:pt idx="1247">
                  <c:v>0.42461829575417853</c:v>
                </c:pt>
                <c:pt idx="1248">
                  <c:v>0.42461829575417853</c:v>
                </c:pt>
                <c:pt idx="1249">
                  <c:v>0.42461829575417853</c:v>
                </c:pt>
                <c:pt idx="1250">
                  <c:v>0.42461829575417853</c:v>
                </c:pt>
                <c:pt idx="1251">
                  <c:v>0.42461829575417853</c:v>
                </c:pt>
                <c:pt idx="1252">
                  <c:v>0.42461829575417853</c:v>
                </c:pt>
                <c:pt idx="1253">
                  <c:v>0.42461829575417853</c:v>
                </c:pt>
                <c:pt idx="1254">
                  <c:v>0.42461829575417853</c:v>
                </c:pt>
                <c:pt idx="1255">
                  <c:v>0.42461829575417853</c:v>
                </c:pt>
                <c:pt idx="1256">
                  <c:v>0.42461829575417853</c:v>
                </c:pt>
                <c:pt idx="1257">
                  <c:v>0.42461829575417853</c:v>
                </c:pt>
                <c:pt idx="1258">
                  <c:v>0.42461829575417853</c:v>
                </c:pt>
                <c:pt idx="1259">
                  <c:v>0.42461829575417853</c:v>
                </c:pt>
                <c:pt idx="1260">
                  <c:v>0.42461829575417853</c:v>
                </c:pt>
                <c:pt idx="1261">
                  <c:v>0.42461829575417853</c:v>
                </c:pt>
                <c:pt idx="1262">
                  <c:v>0.42461829575417853</c:v>
                </c:pt>
                <c:pt idx="1263">
                  <c:v>0.42461829575417853</c:v>
                </c:pt>
                <c:pt idx="1264">
                  <c:v>0.42461829575417853</c:v>
                </c:pt>
                <c:pt idx="1265">
                  <c:v>0.42461829575417853</c:v>
                </c:pt>
                <c:pt idx="1266">
                  <c:v>0.42461829575417853</c:v>
                </c:pt>
                <c:pt idx="1267">
                  <c:v>0.42461829575417853</c:v>
                </c:pt>
                <c:pt idx="1268">
                  <c:v>0.42461829575417853</c:v>
                </c:pt>
                <c:pt idx="1269">
                  <c:v>0.42461829575417853</c:v>
                </c:pt>
                <c:pt idx="1270">
                  <c:v>0.42461829575417853</c:v>
                </c:pt>
                <c:pt idx="1271">
                  <c:v>0.42461829575417853</c:v>
                </c:pt>
                <c:pt idx="1272">
                  <c:v>0.42461829575417853</c:v>
                </c:pt>
                <c:pt idx="1273">
                  <c:v>0.42461829575417853</c:v>
                </c:pt>
                <c:pt idx="1274">
                  <c:v>0.42461829575417853</c:v>
                </c:pt>
                <c:pt idx="1275">
                  <c:v>0.42461829575417853</c:v>
                </c:pt>
                <c:pt idx="1276">
                  <c:v>0.42461829575417853</c:v>
                </c:pt>
                <c:pt idx="1277">
                  <c:v>0.42461829575417853</c:v>
                </c:pt>
                <c:pt idx="1278">
                  <c:v>0.42461829575417853</c:v>
                </c:pt>
                <c:pt idx="1279">
                  <c:v>0.42461829575417853</c:v>
                </c:pt>
                <c:pt idx="1280">
                  <c:v>0.42461829575417853</c:v>
                </c:pt>
                <c:pt idx="1281">
                  <c:v>0.42461829575417853</c:v>
                </c:pt>
                <c:pt idx="1282">
                  <c:v>0.42461829575417853</c:v>
                </c:pt>
                <c:pt idx="1283">
                  <c:v>0.42461829575417853</c:v>
                </c:pt>
                <c:pt idx="1284">
                  <c:v>0.42461829575417853</c:v>
                </c:pt>
                <c:pt idx="1285">
                  <c:v>0.42461829575417853</c:v>
                </c:pt>
                <c:pt idx="1286">
                  <c:v>0.42461829575417853</c:v>
                </c:pt>
                <c:pt idx="1287">
                  <c:v>0.42461829575417853</c:v>
                </c:pt>
                <c:pt idx="1288">
                  <c:v>0.42461829575417853</c:v>
                </c:pt>
                <c:pt idx="1289">
                  <c:v>0.42461829575417853</c:v>
                </c:pt>
                <c:pt idx="1290">
                  <c:v>0.42461829575417853</c:v>
                </c:pt>
                <c:pt idx="1291">
                  <c:v>0.42461829575417853</c:v>
                </c:pt>
                <c:pt idx="1292">
                  <c:v>0.42461829575417853</c:v>
                </c:pt>
                <c:pt idx="1293">
                  <c:v>0.42461829575417853</c:v>
                </c:pt>
                <c:pt idx="1294">
                  <c:v>0.42461829575417853</c:v>
                </c:pt>
                <c:pt idx="1295">
                  <c:v>0.42461829575417853</c:v>
                </c:pt>
                <c:pt idx="1296">
                  <c:v>0.42461829575417853</c:v>
                </c:pt>
                <c:pt idx="1297">
                  <c:v>0.42461829575417853</c:v>
                </c:pt>
                <c:pt idx="1298">
                  <c:v>0.42461829575417853</c:v>
                </c:pt>
                <c:pt idx="1299">
                  <c:v>0.42461829575417853</c:v>
                </c:pt>
                <c:pt idx="1300">
                  <c:v>0.42461829575417853</c:v>
                </c:pt>
                <c:pt idx="1301">
                  <c:v>0.42461829575417853</c:v>
                </c:pt>
                <c:pt idx="1302">
                  <c:v>0.42461829575417853</c:v>
                </c:pt>
                <c:pt idx="1303">
                  <c:v>0.42461829575417853</c:v>
                </c:pt>
                <c:pt idx="1304">
                  <c:v>0.42461829575417853</c:v>
                </c:pt>
                <c:pt idx="1305">
                  <c:v>0.42461829575417853</c:v>
                </c:pt>
                <c:pt idx="1306">
                  <c:v>0.42461829575417853</c:v>
                </c:pt>
                <c:pt idx="1307">
                  <c:v>0.42461829575417853</c:v>
                </c:pt>
                <c:pt idx="1308">
                  <c:v>0.42461829575417853</c:v>
                </c:pt>
                <c:pt idx="1309">
                  <c:v>0.42461829575417853</c:v>
                </c:pt>
                <c:pt idx="1310">
                  <c:v>0.42461829575417853</c:v>
                </c:pt>
                <c:pt idx="1311">
                  <c:v>0.42461829575417853</c:v>
                </c:pt>
                <c:pt idx="1312">
                  <c:v>0.42461829575417853</c:v>
                </c:pt>
                <c:pt idx="1313">
                  <c:v>0.42461829575417853</c:v>
                </c:pt>
                <c:pt idx="1314">
                  <c:v>0.42461829575417853</c:v>
                </c:pt>
                <c:pt idx="1315">
                  <c:v>0.42461829575417853</c:v>
                </c:pt>
                <c:pt idx="1316">
                  <c:v>0.42461829575417853</c:v>
                </c:pt>
                <c:pt idx="1317">
                  <c:v>0.42461829575417853</c:v>
                </c:pt>
                <c:pt idx="1318">
                  <c:v>0.42461829575417853</c:v>
                </c:pt>
                <c:pt idx="1319">
                  <c:v>0.42461829575417853</c:v>
                </c:pt>
                <c:pt idx="1320">
                  <c:v>0.42461829575417853</c:v>
                </c:pt>
                <c:pt idx="1321">
                  <c:v>0.42461829575417853</c:v>
                </c:pt>
                <c:pt idx="1322">
                  <c:v>0.42461829575417853</c:v>
                </c:pt>
                <c:pt idx="1323">
                  <c:v>0.42461829575417853</c:v>
                </c:pt>
                <c:pt idx="1324">
                  <c:v>0.42461829575417853</c:v>
                </c:pt>
                <c:pt idx="1325">
                  <c:v>0.42461829575417853</c:v>
                </c:pt>
                <c:pt idx="1326">
                  <c:v>0.42461829575417853</c:v>
                </c:pt>
                <c:pt idx="1327">
                  <c:v>0.42461829575417853</c:v>
                </c:pt>
                <c:pt idx="1328">
                  <c:v>0.42461829575417853</c:v>
                </c:pt>
                <c:pt idx="1329">
                  <c:v>0.42461829575417853</c:v>
                </c:pt>
                <c:pt idx="1330">
                  <c:v>0.42461829575417853</c:v>
                </c:pt>
                <c:pt idx="1331">
                  <c:v>0.42461829575417853</c:v>
                </c:pt>
                <c:pt idx="1332">
                  <c:v>0.42461829575417853</c:v>
                </c:pt>
                <c:pt idx="1333">
                  <c:v>0.42461829575417853</c:v>
                </c:pt>
                <c:pt idx="1334">
                  <c:v>0.42461829575417853</c:v>
                </c:pt>
                <c:pt idx="1335">
                  <c:v>0.42461829575417853</c:v>
                </c:pt>
                <c:pt idx="1336">
                  <c:v>0.42461829575417853</c:v>
                </c:pt>
                <c:pt idx="1337">
                  <c:v>0.42461829575417853</c:v>
                </c:pt>
                <c:pt idx="1338">
                  <c:v>0.42461829575417853</c:v>
                </c:pt>
                <c:pt idx="1339">
                  <c:v>0.42461829575417853</c:v>
                </c:pt>
                <c:pt idx="1340">
                  <c:v>0.42461829575417853</c:v>
                </c:pt>
                <c:pt idx="1341">
                  <c:v>0.42461829575417853</c:v>
                </c:pt>
                <c:pt idx="1342">
                  <c:v>0.42461829575417853</c:v>
                </c:pt>
                <c:pt idx="1343">
                  <c:v>0.42461829575417853</c:v>
                </c:pt>
                <c:pt idx="1344">
                  <c:v>0.42461829575417853</c:v>
                </c:pt>
                <c:pt idx="1345">
                  <c:v>0.42461829575417853</c:v>
                </c:pt>
                <c:pt idx="1346">
                  <c:v>0.42461829575417853</c:v>
                </c:pt>
                <c:pt idx="1347">
                  <c:v>0.42461829575417853</c:v>
                </c:pt>
                <c:pt idx="1348">
                  <c:v>0.42461829575417853</c:v>
                </c:pt>
                <c:pt idx="1349">
                  <c:v>0.42461829575417853</c:v>
                </c:pt>
                <c:pt idx="1350">
                  <c:v>0.42461829575417853</c:v>
                </c:pt>
                <c:pt idx="1351">
                  <c:v>0.42461829575417853</c:v>
                </c:pt>
                <c:pt idx="1352">
                  <c:v>0.42461829575417853</c:v>
                </c:pt>
                <c:pt idx="1353">
                  <c:v>0.42461829575417853</c:v>
                </c:pt>
                <c:pt idx="1354">
                  <c:v>0.42461829575417853</c:v>
                </c:pt>
                <c:pt idx="1355">
                  <c:v>0.42461829575417853</c:v>
                </c:pt>
                <c:pt idx="1356">
                  <c:v>0.42461829575417853</c:v>
                </c:pt>
                <c:pt idx="1357">
                  <c:v>0.42461829575417853</c:v>
                </c:pt>
                <c:pt idx="1358">
                  <c:v>0.42461829575417853</c:v>
                </c:pt>
                <c:pt idx="1359">
                  <c:v>0.42461829575417853</c:v>
                </c:pt>
                <c:pt idx="1360">
                  <c:v>0.42461829575417853</c:v>
                </c:pt>
                <c:pt idx="1361">
                  <c:v>0.42461829575417853</c:v>
                </c:pt>
                <c:pt idx="1362">
                  <c:v>0.42461829575417853</c:v>
                </c:pt>
                <c:pt idx="1363">
                  <c:v>0.42461829575417853</c:v>
                </c:pt>
                <c:pt idx="1364">
                  <c:v>0.42461829575417853</c:v>
                </c:pt>
                <c:pt idx="1365">
                  <c:v>0.42461829575417853</c:v>
                </c:pt>
                <c:pt idx="1366">
                  <c:v>0.42461829575417853</c:v>
                </c:pt>
                <c:pt idx="1367">
                  <c:v>0.42461829575417853</c:v>
                </c:pt>
                <c:pt idx="1368">
                  <c:v>0.42461829575417853</c:v>
                </c:pt>
                <c:pt idx="1369">
                  <c:v>0.42461829575417853</c:v>
                </c:pt>
                <c:pt idx="1370">
                  <c:v>0.42461829575417853</c:v>
                </c:pt>
                <c:pt idx="1371">
                  <c:v>0.42461829575417853</c:v>
                </c:pt>
                <c:pt idx="1372">
                  <c:v>0.42461829575417853</c:v>
                </c:pt>
                <c:pt idx="1373">
                  <c:v>0.42461829575417853</c:v>
                </c:pt>
                <c:pt idx="1374">
                  <c:v>0.42461829575417853</c:v>
                </c:pt>
                <c:pt idx="1375">
                  <c:v>0.42461829575417853</c:v>
                </c:pt>
                <c:pt idx="1376">
                  <c:v>0.42461829575417853</c:v>
                </c:pt>
                <c:pt idx="1377">
                  <c:v>0.42461829575417853</c:v>
                </c:pt>
                <c:pt idx="1378">
                  <c:v>0.42461829575417853</c:v>
                </c:pt>
                <c:pt idx="1379">
                  <c:v>0.42461829575417853</c:v>
                </c:pt>
                <c:pt idx="1380">
                  <c:v>0.42461829575417853</c:v>
                </c:pt>
                <c:pt idx="1381">
                  <c:v>0.42461829575417853</c:v>
                </c:pt>
                <c:pt idx="1382">
                  <c:v>0.42461829575417853</c:v>
                </c:pt>
                <c:pt idx="1383">
                  <c:v>0.42461829575417853</c:v>
                </c:pt>
                <c:pt idx="1384">
                  <c:v>0.42461829575417853</c:v>
                </c:pt>
                <c:pt idx="1385">
                  <c:v>0.42461829575417853</c:v>
                </c:pt>
                <c:pt idx="1386">
                  <c:v>0.42461829575417853</c:v>
                </c:pt>
                <c:pt idx="1387">
                  <c:v>0.42461829575417853</c:v>
                </c:pt>
                <c:pt idx="1388">
                  <c:v>0.42461829575417853</c:v>
                </c:pt>
                <c:pt idx="1389">
                  <c:v>0.42461829575417853</c:v>
                </c:pt>
                <c:pt idx="1390">
                  <c:v>0.42461829575417853</c:v>
                </c:pt>
                <c:pt idx="1391">
                  <c:v>0.42461829575417853</c:v>
                </c:pt>
                <c:pt idx="1392">
                  <c:v>0.42461829575417853</c:v>
                </c:pt>
                <c:pt idx="1393">
                  <c:v>0.42461829575417853</c:v>
                </c:pt>
                <c:pt idx="1394">
                  <c:v>0.42461829575417853</c:v>
                </c:pt>
                <c:pt idx="1395">
                  <c:v>0.42461829575417853</c:v>
                </c:pt>
                <c:pt idx="1396">
                  <c:v>0.42461829575417853</c:v>
                </c:pt>
                <c:pt idx="1397">
                  <c:v>0.42461829575417853</c:v>
                </c:pt>
                <c:pt idx="1398">
                  <c:v>0.42461829575417853</c:v>
                </c:pt>
                <c:pt idx="1399">
                  <c:v>0.42461829575417853</c:v>
                </c:pt>
                <c:pt idx="1400">
                  <c:v>0.42461829575417853</c:v>
                </c:pt>
                <c:pt idx="1401">
                  <c:v>0.42461829575417853</c:v>
                </c:pt>
                <c:pt idx="1402">
                  <c:v>0.42461829575417853</c:v>
                </c:pt>
                <c:pt idx="1403">
                  <c:v>0.42461829575417853</c:v>
                </c:pt>
                <c:pt idx="1404">
                  <c:v>0.42461829575417853</c:v>
                </c:pt>
                <c:pt idx="1405">
                  <c:v>0.42461829575417853</c:v>
                </c:pt>
                <c:pt idx="1406">
                  <c:v>0.42461829575417853</c:v>
                </c:pt>
                <c:pt idx="1407">
                  <c:v>0.42461829575417853</c:v>
                </c:pt>
                <c:pt idx="1408">
                  <c:v>0.42461829575417853</c:v>
                </c:pt>
                <c:pt idx="1409">
                  <c:v>0.42461829575417853</c:v>
                </c:pt>
                <c:pt idx="1410">
                  <c:v>0.42461829575417853</c:v>
                </c:pt>
                <c:pt idx="1411">
                  <c:v>0.42461829575417853</c:v>
                </c:pt>
                <c:pt idx="1412">
                  <c:v>0.42461829575417853</c:v>
                </c:pt>
                <c:pt idx="1413">
                  <c:v>0.42461829575417853</c:v>
                </c:pt>
                <c:pt idx="1414">
                  <c:v>0.42461829575417853</c:v>
                </c:pt>
                <c:pt idx="1415">
                  <c:v>0.42461829575417853</c:v>
                </c:pt>
                <c:pt idx="1416">
                  <c:v>0.42461829575417853</c:v>
                </c:pt>
                <c:pt idx="1417">
                  <c:v>0.42461829575417853</c:v>
                </c:pt>
                <c:pt idx="1418">
                  <c:v>0.42461829575417853</c:v>
                </c:pt>
                <c:pt idx="1419">
                  <c:v>0.42461829575417853</c:v>
                </c:pt>
                <c:pt idx="1420">
                  <c:v>0.42461829575417853</c:v>
                </c:pt>
                <c:pt idx="1421">
                  <c:v>0.42461829575417853</c:v>
                </c:pt>
                <c:pt idx="1422">
                  <c:v>0.42461829575417853</c:v>
                </c:pt>
                <c:pt idx="1423">
                  <c:v>0.42461829575417853</c:v>
                </c:pt>
                <c:pt idx="1424">
                  <c:v>0.42461829575417853</c:v>
                </c:pt>
                <c:pt idx="1425">
                  <c:v>0.42461829575417853</c:v>
                </c:pt>
                <c:pt idx="1426">
                  <c:v>0.42461829575417853</c:v>
                </c:pt>
                <c:pt idx="1427">
                  <c:v>0.42461829575417853</c:v>
                </c:pt>
                <c:pt idx="1428">
                  <c:v>0.42461829575417853</c:v>
                </c:pt>
                <c:pt idx="1429">
                  <c:v>0.42461829575417853</c:v>
                </c:pt>
                <c:pt idx="1430">
                  <c:v>0.42461829575417853</c:v>
                </c:pt>
                <c:pt idx="1431">
                  <c:v>0.42461829575417853</c:v>
                </c:pt>
                <c:pt idx="1432">
                  <c:v>0.42461829575417853</c:v>
                </c:pt>
                <c:pt idx="1433">
                  <c:v>0.42461829575417853</c:v>
                </c:pt>
                <c:pt idx="1434">
                  <c:v>0.42461829575417853</c:v>
                </c:pt>
                <c:pt idx="1435">
                  <c:v>0.42461829575417853</c:v>
                </c:pt>
                <c:pt idx="1436">
                  <c:v>0.42461829575417853</c:v>
                </c:pt>
                <c:pt idx="1437">
                  <c:v>0.42461829575417853</c:v>
                </c:pt>
                <c:pt idx="1438">
                  <c:v>0.42461829575417853</c:v>
                </c:pt>
                <c:pt idx="1439">
                  <c:v>0.42461829575417853</c:v>
                </c:pt>
                <c:pt idx="1440">
                  <c:v>0.42461829575417853</c:v>
                </c:pt>
                <c:pt idx="1441">
                  <c:v>0.42461829575417853</c:v>
                </c:pt>
                <c:pt idx="1442">
                  <c:v>0.42461829575417853</c:v>
                </c:pt>
                <c:pt idx="1443">
                  <c:v>0.42461829575417853</c:v>
                </c:pt>
                <c:pt idx="1444">
                  <c:v>0.42461829575417853</c:v>
                </c:pt>
                <c:pt idx="1445">
                  <c:v>0.42461829575417853</c:v>
                </c:pt>
                <c:pt idx="1446">
                  <c:v>0.42461829575417853</c:v>
                </c:pt>
                <c:pt idx="1447">
                  <c:v>0.42461829575417853</c:v>
                </c:pt>
                <c:pt idx="1448">
                  <c:v>0.42461829575417853</c:v>
                </c:pt>
                <c:pt idx="1449">
                  <c:v>0.42461829575417853</c:v>
                </c:pt>
                <c:pt idx="1450">
                  <c:v>0.42461829575417853</c:v>
                </c:pt>
                <c:pt idx="1451">
                  <c:v>0.42461829575417853</c:v>
                </c:pt>
                <c:pt idx="1452">
                  <c:v>0.42461829575417853</c:v>
                </c:pt>
                <c:pt idx="1453">
                  <c:v>0.42461829575417853</c:v>
                </c:pt>
                <c:pt idx="1454">
                  <c:v>0.42461829575417853</c:v>
                </c:pt>
                <c:pt idx="1455">
                  <c:v>0.42461829575417853</c:v>
                </c:pt>
                <c:pt idx="1456">
                  <c:v>0.42461829575417853</c:v>
                </c:pt>
                <c:pt idx="1457">
                  <c:v>0.42461829575417853</c:v>
                </c:pt>
                <c:pt idx="1458">
                  <c:v>0.42461829575417853</c:v>
                </c:pt>
                <c:pt idx="1459">
                  <c:v>0.42461829575417853</c:v>
                </c:pt>
                <c:pt idx="1460">
                  <c:v>0.42461829575417853</c:v>
                </c:pt>
                <c:pt idx="1461">
                  <c:v>0.42461829575417853</c:v>
                </c:pt>
                <c:pt idx="1462">
                  <c:v>0.42461829575417853</c:v>
                </c:pt>
                <c:pt idx="1463">
                  <c:v>0.42461829575417853</c:v>
                </c:pt>
                <c:pt idx="1464">
                  <c:v>0.42461829575417853</c:v>
                </c:pt>
                <c:pt idx="1465">
                  <c:v>0.42461829575417853</c:v>
                </c:pt>
                <c:pt idx="1466">
                  <c:v>0.42461829575417853</c:v>
                </c:pt>
                <c:pt idx="1467">
                  <c:v>0.42461829575417853</c:v>
                </c:pt>
                <c:pt idx="1468">
                  <c:v>0.42461829575417853</c:v>
                </c:pt>
                <c:pt idx="1469">
                  <c:v>0.42461829575417853</c:v>
                </c:pt>
                <c:pt idx="1470">
                  <c:v>0.42461829575417853</c:v>
                </c:pt>
                <c:pt idx="1471">
                  <c:v>0.42461829575417853</c:v>
                </c:pt>
                <c:pt idx="1472">
                  <c:v>0.42461829575417853</c:v>
                </c:pt>
                <c:pt idx="1473">
                  <c:v>0.42461829575417853</c:v>
                </c:pt>
                <c:pt idx="1474">
                  <c:v>0.42461829575417853</c:v>
                </c:pt>
                <c:pt idx="1475">
                  <c:v>0.42461829575417853</c:v>
                </c:pt>
                <c:pt idx="1476">
                  <c:v>0.42461829575417853</c:v>
                </c:pt>
                <c:pt idx="1477">
                  <c:v>0.42461829575417853</c:v>
                </c:pt>
                <c:pt idx="1478">
                  <c:v>0.42461829575417853</c:v>
                </c:pt>
                <c:pt idx="1479">
                  <c:v>0.42461829575417853</c:v>
                </c:pt>
                <c:pt idx="1480">
                  <c:v>0.42461829575417853</c:v>
                </c:pt>
                <c:pt idx="1481">
                  <c:v>0.42461829575417853</c:v>
                </c:pt>
                <c:pt idx="1482">
                  <c:v>0.42461829575417853</c:v>
                </c:pt>
                <c:pt idx="1483">
                  <c:v>0.42461829575417853</c:v>
                </c:pt>
                <c:pt idx="1484">
                  <c:v>0.42461829575417853</c:v>
                </c:pt>
                <c:pt idx="1485">
                  <c:v>0.42461829575417853</c:v>
                </c:pt>
                <c:pt idx="1486">
                  <c:v>0.42461829575417853</c:v>
                </c:pt>
                <c:pt idx="1487">
                  <c:v>0.42461829575417853</c:v>
                </c:pt>
                <c:pt idx="1488">
                  <c:v>0.42461829575417853</c:v>
                </c:pt>
                <c:pt idx="1489">
                  <c:v>0.42461829575417853</c:v>
                </c:pt>
                <c:pt idx="1490">
                  <c:v>0.42461829575417853</c:v>
                </c:pt>
                <c:pt idx="1491">
                  <c:v>0.42461829575417853</c:v>
                </c:pt>
                <c:pt idx="1492">
                  <c:v>0.42461829575417853</c:v>
                </c:pt>
                <c:pt idx="1493">
                  <c:v>0.42461829575417853</c:v>
                </c:pt>
                <c:pt idx="1494">
                  <c:v>0.42461829575417853</c:v>
                </c:pt>
                <c:pt idx="1495">
                  <c:v>0.42461829575417853</c:v>
                </c:pt>
                <c:pt idx="1496">
                  <c:v>0.42461829575417853</c:v>
                </c:pt>
                <c:pt idx="1497">
                  <c:v>0.42461829575417853</c:v>
                </c:pt>
                <c:pt idx="1498">
                  <c:v>0.42461829575417853</c:v>
                </c:pt>
                <c:pt idx="1499">
                  <c:v>0.42461829575417853</c:v>
                </c:pt>
                <c:pt idx="1500">
                  <c:v>0.42461829575417853</c:v>
                </c:pt>
                <c:pt idx="1501">
                  <c:v>0.42461829575417853</c:v>
                </c:pt>
                <c:pt idx="1502">
                  <c:v>0.42461829575417853</c:v>
                </c:pt>
                <c:pt idx="1503">
                  <c:v>0.42461829575417853</c:v>
                </c:pt>
                <c:pt idx="1504">
                  <c:v>0.42461829575417853</c:v>
                </c:pt>
                <c:pt idx="1505">
                  <c:v>0.42461829575417853</c:v>
                </c:pt>
                <c:pt idx="1506">
                  <c:v>0.42461829575417853</c:v>
                </c:pt>
                <c:pt idx="1507">
                  <c:v>0.42461829575417853</c:v>
                </c:pt>
                <c:pt idx="1508">
                  <c:v>0.42461829575417853</c:v>
                </c:pt>
                <c:pt idx="1509">
                  <c:v>0.42461829575417853</c:v>
                </c:pt>
                <c:pt idx="1510">
                  <c:v>0.42461829575417853</c:v>
                </c:pt>
                <c:pt idx="1511">
                  <c:v>0.42461829575417853</c:v>
                </c:pt>
                <c:pt idx="1512">
                  <c:v>0.42461829575417853</c:v>
                </c:pt>
                <c:pt idx="1513">
                  <c:v>0.42461829575417853</c:v>
                </c:pt>
                <c:pt idx="1514">
                  <c:v>0.42461829575417853</c:v>
                </c:pt>
                <c:pt idx="1515">
                  <c:v>0.42461829575417853</c:v>
                </c:pt>
                <c:pt idx="1516">
                  <c:v>0.42461829575417853</c:v>
                </c:pt>
                <c:pt idx="1517">
                  <c:v>0.42461829575417853</c:v>
                </c:pt>
                <c:pt idx="1518">
                  <c:v>0.42461829575417853</c:v>
                </c:pt>
                <c:pt idx="1519">
                  <c:v>0.42461829575417853</c:v>
                </c:pt>
                <c:pt idx="1520">
                  <c:v>0.42461829575417853</c:v>
                </c:pt>
                <c:pt idx="1521">
                  <c:v>0.42461829575417853</c:v>
                </c:pt>
                <c:pt idx="1522">
                  <c:v>0.42461829575417853</c:v>
                </c:pt>
                <c:pt idx="1523">
                  <c:v>0.42461829575417853</c:v>
                </c:pt>
                <c:pt idx="1524">
                  <c:v>0.42461829575417853</c:v>
                </c:pt>
                <c:pt idx="1525">
                  <c:v>0.42461829575417853</c:v>
                </c:pt>
                <c:pt idx="1526">
                  <c:v>0.42461829575417853</c:v>
                </c:pt>
                <c:pt idx="1527">
                  <c:v>0.42461829575417853</c:v>
                </c:pt>
                <c:pt idx="1528">
                  <c:v>0.42461829575417853</c:v>
                </c:pt>
                <c:pt idx="1529">
                  <c:v>0.42461829575417853</c:v>
                </c:pt>
                <c:pt idx="1530">
                  <c:v>0.42461829575417853</c:v>
                </c:pt>
                <c:pt idx="1531">
                  <c:v>0.42461829575417853</c:v>
                </c:pt>
                <c:pt idx="1532">
                  <c:v>0.42461829575417853</c:v>
                </c:pt>
                <c:pt idx="1533">
                  <c:v>0.42461829575417853</c:v>
                </c:pt>
                <c:pt idx="1534">
                  <c:v>0.42461829575417853</c:v>
                </c:pt>
                <c:pt idx="1535">
                  <c:v>0.42461829575417853</c:v>
                </c:pt>
                <c:pt idx="1536">
                  <c:v>0.42461829575417853</c:v>
                </c:pt>
                <c:pt idx="1537">
                  <c:v>0.42461829575417853</c:v>
                </c:pt>
                <c:pt idx="1538">
                  <c:v>0.42461829575417853</c:v>
                </c:pt>
                <c:pt idx="1539">
                  <c:v>0.42461829575417853</c:v>
                </c:pt>
                <c:pt idx="1540">
                  <c:v>0.42461829575417853</c:v>
                </c:pt>
                <c:pt idx="1541">
                  <c:v>0.42461829575417853</c:v>
                </c:pt>
                <c:pt idx="1542">
                  <c:v>0.42461829575417853</c:v>
                </c:pt>
                <c:pt idx="1543">
                  <c:v>0.42461829575417853</c:v>
                </c:pt>
                <c:pt idx="1544">
                  <c:v>0.42461829575417853</c:v>
                </c:pt>
                <c:pt idx="1545">
                  <c:v>0.42461829575417853</c:v>
                </c:pt>
                <c:pt idx="1546">
                  <c:v>0.42461829575417853</c:v>
                </c:pt>
                <c:pt idx="1547">
                  <c:v>0.42461829575417853</c:v>
                </c:pt>
                <c:pt idx="1548">
                  <c:v>0.42461829575417853</c:v>
                </c:pt>
                <c:pt idx="1549">
                  <c:v>0.42461829575417853</c:v>
                </c:pt>
                <c:pt idx="1550">
                  <c:v>0.42461829575417853</c:v>
                </c:pt>
                <c:pt idx="1551">
                  <c:v>0.42461829575417853</c:v>
                </c:pt>
                <c:pt idx="1552">
                  <c:v>0.42461829575417853</c:v>
                </c:pt>
                <c:pt idx="1553">
                  <c:v>0.42461829575417853</c:v>
                </c:pt>
                <c:pt idx="1554">
                  <c:v>0.42461829575417853</c:v>
                </c:pt>
                <c:pt idx="1555">
                  <c:v>0.42461829575417853</c:v>
                </c:pt>
                <c:pt idx="1556">
                  <c:v>0.42461829575417853</c:v>
                </c:pt>
                <c:pt idx="1557">
                  <c:v>0.42461829575417853</c:v>
                </c:pt>
                <c:pt idx="1558">
                  <c:v>0.42461829575417853</c:v>
                </c:pt>
                <c:pt idx="1559">
                  <c:v>0.42461829575417853</c:v>
                </c:pt>
                <c:pt idx="1560">
                  <c:v>0.42461829575417853</c:v>
                </c:pt>
                <c:pt idx="1561">
                  <c:v>0.42461829575417853</c:v>
                </c:pt>
                <c:pt idx="1562">
                  <c:v>0.42461829575417853</c:v>
                </c:pt>
                <c:pt idx="1563">
                  <c:v>0.42461829575417853</c:v>
                </c:pt>
                <c:pt idx="1564">
                  <c:v>0.42461829575417853</c:v>
                </c:pt>
                <c:pt idx="1565">
                  <c:v>0.42461829575417853</c:v>
                </c:pt>
                <c:pt idx="1566">
                  <c:v>0.42461829575417853</c:v>
                </c:pt>
                <c:pt idx="1567">
                  <c:v>0.42461829575417853</c:v>
                </c:pt>
                <c:pt idx="1568">
                  <c:v>0.42461829575417853</c:v>
                </c:pt>
                <c:pt idx="1569">
                  <c:v>0.42461829575417853</c:v>
                </c:pt>
                <c:pt idx="1570">
                  <c:v>0.42461829575417853</c:v>
                </c:pt>
                <c:pt idx="1571">
                  <c:v>0.42461829575417853</c:v>
                </c:pt>
                <c:pt idx="1572">
                  <c:v>0.42461829575417853</c:v>
                </c:pt>
                <c:pt idx="1573">
                  <c:v>0.42461829575417853</c:v>
                </c:pt>
                <c:pt idx="1574">
                  <c:v>0.42461829575417853</c:v>
                </c:pt>
                <c:pt idx="1575">
                  <c:v>0.42461829575417853</c:v>
                </c:pt>
                <c:pt idx="1576">
                  <c:v>0.42461829575417853</c:v>
                </c:pt>
                <c:pt idx="1577">
                  <c:v>0.42461829575417853</c:v>
                </c:pt>
                <c:pt idx="1578">
                  <c:v>0.42461829575417853</c:v>
                </c:pt>
                <c:pt idx="1579">
                  <c:v>0.42461829575417853</c:v>
                </c:pt>
                <c:pt idx="1580">
                  <c:v>0.42461829575417853</c:v>
                </c:pt>
                <c:pt idx="1581">
                  <c:v>0.42461829575417853</c:v>
                </c:pt>
                <c:pt idx="1582">
                  <c:v>0.42461829575417853</c:v>
                </c:pt>
                <c:pt idx="1583">
                  <c:v>0.42461829575417853</c:v>
                </c:pt>
                <c:pt idx="1584">
                  <c:v>0.42461829575417853</c:v>
                </c:pt>
                <c:pt idx="1585">
                  <c:v>0.42461829575417853</c:v>
                </c:pt>
                <c:pt idx="1586">
                  <c:v>0.42461829575417853</c:v>
                </c:pt>
                <c:pt idx="1587">
                  <c:v>0.42461829575417853</c:v>
                </c:pt>
                <c:pt idx="1588">
                  <c:v>0.42461829575417853</c:v>
                </c:pt>
                <c:pt idx="1589">
                  <c:v>0.42461829575417853</c:v>
                </c:pt>
                <c:pt idx="1590">
                  <c:v>0.42461829575417853</c:v>
                </c:pt>
                <c:pt idx="1591">
                  <c:v>0.42461829575417853</c:v>
                </c:pt>
                <c:pt idx="1592">
                  <c:v>0.42461829575417853</c:v>
                </c:pt>
                <c:pt idx="1593">
                  <c:v>0.42461829575417853</c:v>
                </c:pt>
                <c:pt idx="1594">
                  <c:v>0.42461829575417853</c:v>
                </c:pt>
                <c:pt idx="1595">
                  <c:v>0.42461829575417853</c:v>
                </c:pt>
                <c:pt idx="1596">
                  <c:v>0.42461829575417853</c:v>
                </c:pt>
                <c:pt idx="1597">
                  <c:v>0.42461829575417853</c:v>
                </c:pt>
                <c:pt idx="1598">
                  <c:v>0.42461829575417853</c:v>
                </c:pt>
                <c:pt idx="1599">
                  <c:v>0.42461829575417853</c:v>
                </c:pt>
                <c:pt idx="1600">
                  <c:v>0.42461829575417853</c:v>
                </c:pt>
                <c:pt idx="1601">
                  <c:v>0.42461829575417853</c:v>
                </c:pt>
                <c:pt idx="1602">
                  <c:v>0.42461829575417853</c:v>
                </c:pt>
                <c:pt idx="1603">
                  <c:v>0.42461829575417853</c:v>
                </c:pt>
                <c:pt idx="1604">
                  <c:v>0.42461829575417853</c:v>
                </c:pt>
                <c:pt idx="1605">
                  <c:v>0.42461829575417853</c:v>
                </c:pt>
                <c:pt idx="1606">
                  <c:v>0.42461829575417853</c:v>
                </c:pt>
                <c:pt idx="1607">
                  <c:v>0.42461829575417853</c:v>
                </c:pt>
                <c:pt idx="1608">
                  <c:v>0.42461829575417853</c:v>
                </c:pt>
                <c:pt idx="1609">
                  <c:v>0.42461829575417853</c:v>
                </c:pt>
                <c:pt idx="1610">
                  <c:v>0.42461829575417853</c:v>
                </c:pt>
                <c:pt idx="1611">
                  <c:v>0.42461829575417853</c:v>
                </c:pt>
                <c:pt idx="1612">
                  <c:v>0.42461829575417853</c:v>
                </c:pt>
                <c:pt idx="1613">
                  <c:v>0.42461829575417853</c:v>
                </c:pt>
                <c:pt idx="1614">
                  <c:v>0.42461829575417853</c:v>
                </c:pt>
                <c:pt idx="1615">
                  <c:v>0.42461829575417853</c:v>
                </c:pt>
                <c:pt idx="1616">
                  <c:v>0.42461829575417853</c:v>
                </c:pt>
                <c:pt idx="1617">
                  <c:v>0.42461829575417853</c:v>
                </c:pt>
                <c:pt idx="1618">
                  <c:v>0.42461829575417853</c:v>
                </c:pt>
                <c:pt idx="1619">
                  <c:v>0.42461829575417853</c:v>
                </c:pt>
                <c:pt idx="1620">
                  <c:v>0.42461829575417853</c:v>
                </c:pt>
                <c:pt idx="1621">
                  <c:v>0.42461829575417853</c:v>
                </c:pt>
                <c:pt idx="1622">
                  <c:v>0.42461829575417853</c:v>
                </c:pt>
                <c:pt idx="1623">
                  <c:v>0.42461829575417853</c:v>
                </c:pt>
                <c:pt idx="1624">
                  <c:v>0.42461829575417853</c:v>
                </c:pt>
                <c:pt idx="1625">
                  <c:v>0.42461829575417853</c:v>
                </c:pt>
                <c:pt idx="1626">
                  <c:v>0.42461829575417853</c:v>
                </c:pt>
                <c:pt idx="1627">
                  <c:v>0.42461829575417853</c:v>
                </c:pt>
                <c:pt idx="1628">
                  <c:v>0.42461829575417853</c:v>
                </c:pt>
                <c:pt idx="1629">
                  <c:v>0.42461829575417853</c:v>
                </c:pt>
                <c:pt idx="1630">
                  <c:v>0.42461829575417853</c:v>
                </c:pt>
                <c:pt idx="1631">
                  <c:v>0.42461829575417853</c:v>
                </c:pt>
                <c:pt idx="1632">
                  <c:v>0.42461829575417853</c:v>
                </c:pt>
                <c:pt idx="1633">
                  <c:v>0.42461829575417853</c:v>
                </c:pt>
                <c:pt idx="1634">
                  <c:v>0.42461829575417853</c:v>
                </c:pt>
                <c:pt idx="1635">
                  <c:v>0.42461829575417853</c:v>
                </c:pt>
                <c:pt idx="1636">
                  <c:v>0.42461829575417853</c:v>
                </c:pt>
                <c:pt idx="1637">
                  <c:v>0.42461829575417853</c:v>
                </c:pt>
                <c:pt idx="1638">
                  <c:v>0.42461829575417853</c:v>
                </c:pt>
                <c:pt idx="1639">
                  <c:v>0.42461829575417853</c:v>
                </c:pt>
                <c:pt idx="1640">
                  <c:v>0.42461829575417853</c:v>
                </c:pt>
                <c:pt idx="1641">
                  <c:v>0.42461829575417853</c:v>
                </c:pt>
                <c:pt idx="1642">
                  <c:v>0.42461829575417853</c:v>
                </c:pt>
                <c:pt idx="1643">
                  <c:v>0.42461829575417853</c:v>
                </c:pt>
                <c:pt idx="1644">
                  <c:v>0.42461829575417853</c:v>
                </c:pt>
                <c:pt idx="1645">
                  <c:v>0.42461829575417853</c:v>
                </c:pt>
                <c:pt idx="1646">
                  <c:v>0.42461829575417853</c:v>
                </c:pt>
                <c:pt idx="1647">
                  <c:v>0.42461829575417853</c:v>
                </c:pt>
                <c:pt idx="1648">
                  <c:v>0.42461829575417853</c:v>
                </c:pt>
                <c:pt idx="1649">
                  <c:v>0.42461829575417853</c:v>
                </c:pt>
                <c:pt idx="1650">
                  <c:v>0.42461829575417853</c:v>
                </c:pt>
                <c:pt idx="1651">
                  <c:v>0.42461829575417853</c:v>
                </c:pt>
                <c:pt idx="1652">
                  <c:v>0.42461829575417853</c:v>
                </c:pt>
                <c:pt idx="1653">
                  <c:v>0.42461829575417853</c:v>
                </c:pt>
                <c:pt idx="1654">
                  <c:v>0.42461829575417853</c:v>
                </c:pt>
                <c:pt idx="1655">
                  <c:v>0.42461829575417853</c:v>
                </c:pt>
                <c:pt idx="1656">
                  <c:v>0.42461829575417853</c:v>
                </c:pt>
                <c:pt idx="1657">
                  <c:v>0.42461829575417853</c:v>
                </c:pt>
                <c:pt idx="1658">
                  <c:v>0.42461829575417853</c:v>
                </c:pt>
                <c:pt idx="1659">
                  <c:v>0.42461829575417853</c:v>
                </c:pt>
                <c:pt idx="1660">
                  <c:v>0.42461829575417853</c:v>
                </c:pt>
                <c:pt idx="1661">
                  <c:v>0.42461829575417853</c:v>
                </c:pt>
                <c:pt idx="1662">
                  <c:v>0.42461829575417853</c:v>
                </c:pt>
                <c:pt idx="1663">
                  <c:v>0.42461829575417853</c:v>
                </c:pt>
                <c:pt idx="1664">
                  <c:v>0.42461829575417853</c:v>
                </c:pt>
                <c:pt idx="1665">
                  <c:v>0.42461829575417853</c:v>
                </c:pt>
                <c:pt idx="1666">
                  <c:v>0.42461829575417853</c:v>
                </c:pt>
                <c:pt idx="1667">
                  <c:v>0.42461829575417853</c:v>
                </c:pt>
                <c:pt idx="1668">
                  <c:v>0.42461829575417853</c:v>
                </c:pt>
                <c:pt idx="1669">
                  <c:v>0.42461829575417853</c:v>
                </c:pt>
                <c:pt idx="1670">
                  <c:v>0.42461829575417853</c:v>
                </c:pt>
                <c:pt idx="1671">
                  <c:v>0.42461829575417853</c:v>
                </c:pt>
                <c:pt idx="1672">
                  <c:v>0.42461829575417853</c:v>
                </c:pt>
                <c:pt idx="1673">
                  <c:v>0.42461829575417853</c:v>
                </c:pt>
                <c:pt idx="1674">
                  <c:v>0.42461829575417853</c:v>
                </c:pt>
                <c:pt idx="1675">
                  <c:v>0.42461829575417853</c:v>
                </c:pt>
                <c:pt idx="1676">
                  <c:v>0.42461829575417853</c:v>
                </c:pt>
                <c:pt idx="1677">
                  <c:v>0.42461829575417853</c:v>
                </c:pt>
                <c:pt idx="1678">
                  <c:v>0.42461829575417853</c:v>
                </c:pt>
                <c:pt idx="1679">
                  <c:v>0.42461829575417853</c:v>
                </c:pt>
                <c:pt idx="1680">
                  <c:v>0.42461829575417853</c:v>
                </c:pt>
                <c:pt idx="1681">
                  <c:v>0.42461829575417853</c:v>
                </c:pt>
                <c:pt idx="1682">
                  <c:v>0.42461829575417853</c:v>
                </c:pt>
                <c:pt idx="1683">
                  <c:v>0.42461829575417853</c:v>
                </c:pt>
                <c:pt idx="1684">
                  <c:v>0.42461829575417853</c:v>
                </c:pt>
                <c:pt idx="1685">
                  <c:v>0.42461829575417853</c:v>
                </c:pt>
                <c:pt idx="1686">
                  <c:v>0.42461829575417853</c:v>
                </c:pt>
                <c:pt idx="1687">
                  <c:v>0.42461829575417853</c:v>
                </c:pt>
                <c:pt idx="1688">
                  <c:v>0.42461829575417853</c:v>
                </c:pt>
                <c:pt idx="1689">
                  <c:v>0.42461829575417853</c:v>
                </c:pt>
                <c:pt idx="1690">
                  <c:v>0.42461829575417853</c:v>
                </c:pt>
                <c:pt idx="1691">
                  <c:v>0.42461829575417853</c:v>
                </c:pt>
                <c:pt idx="1692">
                  <c:v>0.42461829575417853</c:v>
                </c:pt>
                <c:pt idx="1693">
                  <c:v>0.42461829575417853</c:v>
                </c:pt>
                <c:pt idx="1694">
                  <c:v>0.42461829575417853</c:v>
                </c:pt>
                <c:pt idx="1695">
                  <c:v>0.42461829575417853</c:v>
                </c:pt>
                <c:pt idx="1696">
                  <c:v>0.42461829575417853</c:v>
                </c:pt>
                <c:pt idx="1697">
                  <c:v>0.42461829575417853</c:v>
                </c:pt>
                <c:pt idx="1698">
                  <c:v>0.42461829575417853</c:v>
                </c:pt>
                <c:pt idx="1699">
                  <c:v>0.42461829575417853</c:v>
                </c:pt>
                <c:pt idx="1700">
                  <c:v>0.42461829575417853</c:v>
                </c:pt>
                <c:pt idx="1701">
                  <c:v>0.42461829575417853</c:v>
                </c:pt>
                <c:pt idx="1702">
                  <c:v>0.42461829575417853</c:v>
                </c:pt>
                <c:pt idx="1703">
                  <c:v>0.42461829575417853</c:v>
                </c:pt>
                <c:pt idx="1704">
                  <c:v>0.42461829575417853</c:v>
                </c:pt>
                <c:pt idx="1705">
                  <c:v>0.42461829575417853</c:v>
                </c:pt>
                <c:pt idx="1706">
                  <c:v>0.42461829575417853</c:v>
                </c:pt>
                <c:pt idx="1707">
                  <c:v>0.42461829575417853</c:v>
                </c:pt>
                <c:pt idx="1708">
                  <c:v>0.42461829575417853</c:v>
                </c:pt>
                <c:pt idx="1709">
                  <c:v>0.42461829575417853</c:v>
                </c:pt>
                <c:pt idx="1710">
                  <c:v>0.42461829575417853</c:v>
                </c:pt>
                <c:pt idx="1711">
                  <c:v>0.42461829575417853</c:v>
                </c:pt>
                <c:pt idx="1712">
                  <c:v>0.42461829575417853</c:v>
                </c:pt>
                <c:pt idx="1713">
                  <c:v>0.42461829575417853</c:v>
                </c:pt>
                <c:pt idx="1714">
                  <c:v>0.42461829575417853</c:v>
                </c:pt>
                <c:pt idx="1715">
                  <c:v>0.42461829575417853</c:v>
                </c:pt>
                <c:pt idx="1716">
                  <c:v>0.42461829575417853</c:v>
                </c:pt>
                <c:pt idx="1717">
                  <c:v>0.42461829575417853</c:v>
                </c:pt>
                <c:pt idx="1718">
                  <c:v>0.42461829575417853</c:v>
                </c:pt>
                <c:pt idx="1719">
                  <c:v>0.42461829575417853</c:v>
                </c:pt>
                <c:pt idx="1720">
                  <c:v>0.42461829575417853</c:v>
                </c:pt>
                <c:pt idx="1721">
                  <c:v>0.42461829575417853</c:v>
                </c:pt>
                <c:pt idx="1722">
                  <c:v>0.42461829575417853</c:v>
                </c:pt>
                <c:pt idx="1723">
                  <c:v>0.42461829575417853</c:v>
                </c:pt>
                <c:pt idx="1724">
                  <c:v>0.42461829575417853</c:v>
                </c:pt>
                <c:pt idx="1725">
                  <c:v>0.42461829575417853</c:v>
                </c:pt>
                <c:pt idx="1726">
                  <c:v>0.42461829575417853</c:v>
                </c:pt>
                <c:pt idx="1727">
                  <c:v>0.42461829575417853</c:v>
                </c:pt>
                <c:pt idx="1728">
                  <c:v>0.42461829575417853</c:v>
                </c:pt>
                <c:pt idx="1729">
                  <c:v>0.42461829575417853</c:v>
                </c:pt>
                <c:pt idx="1730">
                  <c:v>0.42461829575417853</c:v>
                </c:pt>
                <c:pt idx="1731">
                  <c:v>0.42461829575417853</c:v>
                </c:pt>
                <c:pt idx="1732">
                  <c:v>0.42461829575417853</c:v>
                </c:pt>
                <c:pt idx="1733">
                  <c:v>0.42461829575417853</c:v>
                </c:pt>
                <c:pt idx="1734">
                  <c:v>0.42461829575417853</c:v>
                </c:pt>
                <c:pt idx="1735">
                  <c:v>0.42461829575417853</c:v>
                </c:pt>
                <c:pt idx="1736">
                  <c:v>0.42461829575417853</c:v>
                </c:pt>
                <c:pt idx="1737">
                  <c:v>0.42461829575417853</c:v>
                </c:pt>
                <c:pt idx="1738">
                  <c:v>0.42461829575417853</c:v>
                </c:pt>
                <c:pt idx="1739">
                  <c:v>0.42461829575417853</c:v>
                </c:pt>
                <c:pt idx="1740">
                  <c:v>0.42461829575417853</c:v>
                </c:pt>
                <c:pt idx="1741">
                  <c:v>0.42461829575417853</c:v>
                </c:pt>
                <c:pt idx="1742">
                  <c:v>0.42461829575417853</c:v>
                </c:pt>
                <c:pt idx="1743">
                  <c:v>0.42461829575417853</c:v>
                </c:pt>
                <c:pt idx="1744">
                  <c:v>0.42461829575417853</c:v>
                </c:pt>
                <c:pt idx="1745">
                  <c:v>0.42461829575417853</c:v>
                </c:pt>
                <c:pt idx="1746">
                  <c:v>0.42461829575417853</c:v>
                </c:pt>
                <c:pt idx="1747">
                  <c:v>0.42461829575417853</c:v>
                </c:pt>
                <c:pt idx="1748">
                  <c:v>0.42461829575417853</c:v>
                </c:pt>
                <c:pt idx="1749">
                  <c:v>0.42461829575417853</c:v>
                </c:pt>
                <c:pt idx="1750">
                  <c:v>0.42461829575417853</c:v>
                </c:pt>
                <c:pt idx="1751">
                  <c:v>0.42461829575417853</c:v>
                </c:pt>
                <c:pt idx="1752">
                  <c:v>0.42461829575417853</c:v>
                </c:pt>
                <c:pt idx="1753">
                  <c:v>0.42461829575417853</c:v>
                </c:pt>
                <c:pt idx="1754">
                  <c:v>0.42461829575417853</c:v>
                </c:pt>
                <c:pt idx="1755">
                  <c:v>0.42461829575417853</c:v>
                </c:pt>
                <c:pt idx="1756">
                  <c:v>0.42461829575417853</c:v>
                </c:pt>
                <c:pt idx="1757">
                  <c:v>0.42461829575417853</c:v>
                </c:pt>
                <c:pt idx="1758">
                  <c:v>0.42461829575417853</c:v>
                </c:pt>
                <c:pt idx="1759">
                  <c:v>0.42461829575417853</c:v>
                </c:pt>
                <c:pt idx="1760">
                  <c:v>0.42461829575417853</c:v>
                </c:pt>
                <c:pt idx="1761">
                  <c:v>0.42461829575417853</c:v>
                </c:pt>
                <c:pt idx="1762">
                  <c:v>0.42461829575417853</c:v>
                </c:pt>
                <c:pt idx="1763">
                  <c:v>0.42461829575417853</c:v>
                </c:pt>
                <c:pt idx="1764">
                  <c:v>0.42461829575417853</c:v>
                </c:pt>
                <c:pt idx="1765">
                  <c:v>0.42461829575417853</c:v>
                </c:pt>
                <c:pt idx="1766">
                  <c:v>0.42461829575417853</c:v>
                </c:pt>
                <c:pt idx="1767">
                  <c:v>0.42461829575417853</c:v>
                </c:pt>
                <c:pt idx="1768">
                  <c:v>0.42461829575417853</c:v>
                </c:pt>
                <c:pt idx="1769">
                  <c:v>0.42461829575417853</c:v>
                </c:pt>
                <c:pt idx="1770">
                  <c:v>0.42461829575417853</c:v>
                </c:pt>
                <c:pt idx="1771">
                  <c:v>0.42461829575417853</c:v>
                </c:pt>
                <c:pt idx="1772">
                  <c:v>0.42461829575417853</c:v>
                </c:pt>
                <c:pt idx="1773">
                  <c:v>0.42461829575417853</c:v>
                </c:pt>
                <c:pt idx="1774">
                  <c:v>0.42461829575417853</c:v>
                </c:pt>
                <c:pt idx="1775">
                  <c:v>0.42461829575417853</c:v>
                </c:pt>
                <c:pt idx="1776">
                  <c:v>0.42461829575417853</c:v>
                </c:pt>
                <c:pt idx="1777">
                  <c:v>0.42461829575417853</c:v>
                </c:pt>
                <c:pt idx="1778">
                  <c:v>0.42461829575417853</c:v>
                </c:pt>
                <c:pt idx="1779">
                  <c:v>0.42461829575417853</c:v>
                </c:pt>
                <c:pt idx="1780">
                  <c:v>0.42461829575417853</c:v>
                </c:pt>
                <c:pt idx="1781">
                  <c:v>0.42461829575417853</c:v>
                </c:pt>
                <c:pt idx="1782">
                  <c:v>0.42461829575417853</c:v>
                </c:pt>
                <c:pt idx="1783">
                  <c:v>0.42461829575417853</c:v>
                </c:pt>
                <c:pt idx="1784">
                  <c:v>0.42461829575417853</c:v>
                </c:pt>
                <c:pt idx="1785">
                  <c:v>0.42461829575417853</c:v>
                </c:pt>
                <c:pt idx="1786">
                  <c:v>0.42461829575417853</c:v>
                </c:pt>
                <c:pt idx="1787">
                  <c:v>0.42461829575417853</c:v>
                </c:pt>
                <c:pt idx="1788">
                  <c:v>0.42461829575417853</c:v>
                </c:pt>
                <c:pt idx="1789">
                  <c:v>0.42461829575417853</c:v>
                </c:pt>
                <c:pt idx="1790">
                  <c:v>0.42461829575417853</c:v>
                </c:pt>
                <c:pt idx="1791">
                  <c:v>0.42461829575417853</c:v>
                </c:pt>
                <c:pt idx="1792">
                  <c:v>0.42461829575417853</c:v>
                </c:pt>
                <c:pt idx="1793">
                  <c:v>0.42461829575417853</c:v>
                </c:pt>
                <c:pt idx="1794">
                  <c:v>0.42461829575417853</c:v>
                </c:pt>
                <c:pt idx="1795">
                  <c:v>0.42461829575417853</c:v>
                </c:pt>
                <c:pt idx="1796">
                  <c:v>0.42461829575417853</c:v>
                </c:pt>
                <c:pt idx="1797">
                  <c:v>0.42461829575417853</c:v>
                </c:pt>
                <c:pt idx="1798">
                  <c:v>0.42461829575417853</c:v>
                </c:pt>
                <c:pt idx="1799">
                  <c:v>0.42461829575417853</c:v>
                </c:pt>
                <c:pt idx="1800">
                  <c:v>0.42461829575417853</c:v>
                </c:pt>
                <c:pt idx="1801">
                  <c:v>0.42461829575417853</c:v>
                </c:pt>
                <c:pt idx="1802">
                  <c:v>0.42461829575417853</c:v>
                </c:pt>
                <c:pt idx="1803">
                  <c:v>0.42461829575417853</c:v>
                </c:pt>
                <c:pt idx="1804">
                  <c:v>0.42461829575417853</c:v>
                </c:pt>
                <c:pt idx="1805">
                  <c:v>0.42461829575417853</c:v>
                </c:pt>
                <c:pt idx="1806">
                  <c:v>0.42461829575417853</c:v>
                </c:pt>
                <c:pt idx="1807">
                  <c:v>0.42461829575417853</c:v>
                </c:pt>
                <c:pt idx="1808">
                  <c:v>0.42461829575417853</c:v>
                </c:pt>
                <c:pt idx="1809">
                  <c:v>0.42461829575417853</c:v>
                </c:pt>
                <c:pt idx="1810">
                  <c:v>0.42461829575417853</c:v>
                </c:pt>
                <c:pt idx="1811">
                  <c:v>0.42461829575417853</c:v>
                </c:pt>
                <c:pt idx="1812">
                  <c:v>0.42461829575417853</c:v>
                </c:pt>
                <c:pt idx="1813">
                  <c:v>0.42461829575417853</c:v>
                </c:pt>
                <c:pt idx="1814">
                  <c:v>0.42461829575417853</c:v>
                </c:pt>
                <c:pt idx="1815">
                  <c:v>0.42461829575417853</c:v>
                </c:pt>
                <c:pt idx="1816">
                  <c:v>0.42461829575417853</c:v>
                </c:pt>
                <c:pt idx="1817">
                  <c:v>0.42461829575417853</c:v>
                </c:pt>
                <c:pt idx="1818">
                  <c:v>0.42461829575417853</c:v>
                </c:pt>
                <c:pt idx="1819">
                  <c:v>0.42461829575417853</c:v>
                </c:pt>
                <c:pt idx="1820">
                  <c:v>0.42461829575417853</c:v>
                </c:pt>
                <c:pt idx="1821">
                  <c:v>0.42461829575417853</c:v>
                </c:pt>
                <c:pt idx="1822">
                  <c:v>0.42461829575417853</c:v>
                </c:pt>
                <c:pt idx="1823">
                  <c:v>0.42461829575417853</c:v>
                </c:pt>
                <c:pt idx="1824">
                  <c:v>0.42461829575417853</c:v>
                </c:pt>
                <c:pt idx="1825">
                  <c:v>0.42461829575417853</c:v>
                </c:pt>
                <c:pt idx="1826">
                  <c:v>0.42461829575417853</c:v>
                </c:pt>
                <c:pt idx="1827">
                  <c:v>0.42461829575417853</c:v>
                </c:pt>
                <c:pt idx="1828">
                  <c:v>0.42461829575417853</c:v>
                </c:pt>
                <c:pt idx="1829">
                  <c:v>0.42461829575417853</c:v>
                </c:pt>
                <c:pt idx="1830">
                  <c:v>0.42461829575417853</c:v>
                </c:pt>
                <c:pt idx="1831">
                  <c:v>0.42461829575417853</c:v>
                </c:pt>
                <c:pt idx="1832">
                  <c:v>0.42461829575417853</c:v>
                </c:pt>
                <c:pt idx="1833">
                  <c:v>0.42461829575417853</c:v>
                </c:pt>
                <c:pt idx="1834">
                  <c:v>0.42461829575417853</c:v>
                </c:pt>
                <c:pt idx="1835">
                  <c:v>0.42461829575417853</c:v>
                </c:pt>
                <c:pt idx="1836">
                  <c:v>0.42461829575417853</c:v>
                </c:pt>
                <c:pt idx="1837">
                  <c:v>0.42461829575417853</c:v>
                </c:pt>
                <c:pt idx="1838">
                  <c:v>0.42461829575417853</c:v>
                </c:pt>
                <c:pt idx="1839">
                  <c:v>0.42461829575417853</c:v>
                </c:pt>
                <c:pt idx="1840">
                  <c:v>0.42461829575417853</c:v>
                </c:pt>
                <c:pt idx="1841">
                  <c:v>0.42461829575417853</c:v>
                </c:pt>
                <c:pt idx="1842">
                  <c:v>0.42461829575417853</c:v>
                </c:pt>
                <c:pt idx="1843">
                  <c:v>0.42461829575417853</c:v>
                </c:pt>
                <c:pt idx="1844">
                  <c:v>0.42461829575417853</c:v>
                </c:pt>
                <c:pt idx="1845">
                  <c:v>0.42461829575417853</c:v>
                </c:pt>
                <c:pt idx="1846">
                  <c:v>0.42461829575417853</c:v>
                </c:pt>
                <c:pt idx="1847">
                  <c:v>0.42461829575417853</c:v>
                </c:pt>
                <c:pt idx="1848">
                  <c:v>0.42461829575417853</c:v>
                </c:pt>
                <c:pt idx="1849">
                  <c:v>0.42461829575417853</c:v>
                </c:pt>
                <c:pt idx="1850">
                  <c:v>0.42461829575417853</c:v>
                </c:pt>
                <c:pt idx="1851">
                  <c:v>0.42461829575417853</c:v>
                </c:pt>
                <c:pt idx="1852">
                  <c:v>0.42461829575417853</c:v>
                </c:pt>
                <c:pt idx="1853">
                  <c:v>0.42461829575417853</c:v>
                </c:pt>
                <c:pt idx="1854">
                  <c:v>0.42461829575417853</c:v>
                </c:pt>
                <c:pt idx="1855">
                  <c:v>0.42461829575417853</c:v>
                </c:pt>
                <c:pt idx="1856">
                  <c:v>0.42461829575417853</c:v>
                </c:pt>
                <c:pt idx="1857">
                  <c:v>0.42461829575417853</c:v>
                </c:pt>
                <c:pt idx="1858">
                  <c:v>0.42461829575417853</c:v>
                </c:pt>
                <c:pt idx="1859">
                  <c:v>0.42461829575417853</c:v>
                </c:pt>
                <c:pt idx="1860">
                  <c:v>0.42461829575417853</c:v>
                </c:pt>
                <c:pt idx="1861">
                  <c:v>0.42461829575417853</c:v>
                </c:pt>
                <c:pt idx="1862">
                  <c:v>0.42461829575417853</c:v>
                </c:pt>
                <c:pt idx="1863">
                  <c:v>0.42461829575417853</c:v>
                </c:pt>
                <c:pt idx="1864">
                  <c:v>0.42461829575417853</c:v>
                </c:pt>
                <c:pt idx="1865">
                  <c:v>0.42461829575417853</c:v>
                </c:pt>
                <c:pt idx="1866">
                  <c:v>0.42461829575417853</c:v>
                </c:pt>
                <c:pt idx="1867">
                  <c:v>0.42461829575417853</c:v>
                </c:pt>
                <c:pt idx="1868">
                  <c:v>0.42461829575417853</c:v>
                </c:pt>
                <c:pt idx="1869">
                  <c:v>0.42461829575417853</c:v>
                </c:pt>
                <c:pt idx="1870">
                  <c:v>0.42461829575417853</c:v>
                </c:pt>
                <c:pt idx="1871">
                  <c:v>0.42461829575417853</c:v>
                </c:pt>
                <c:pt idx="1872">
                  <c:v>0.42461829575417853</c:v>
                </c:pt>
                <c:pt idx="1873">
                  <c:v>0.42461829575417853</c:v>
                </c:pt>
                <c:pt idx="1874">
                  <c:v>0.42461829575417853</c:v>
                </c:pt>
                <c:pt idx="1875">
                  <c:v>0.42461829575417853</c:v>
                </c:pt>
                <c:pt idx="1876">
                  <c:v>0.42461829575417853</c:v>
                </c:pt>
                <c:pt idx="1877">
                  <c:v>0.42461829575417853</c:v>
                </c:pt>
                <c:pt idx="1878">
                  <c:v>0.42461829575417853</c:v>
                </c:pt>
                <c:pt idx="1879">
                  <c:v>0.42461829575417853</c:v>
                </c:pt>
                <c:pt idx="1880">
                  <c:v>0.42461829575417853</c:v>
                </c:pt>
                <c:pt idx="1881">
                  <c:v>0.42461829575417853</c:v>
                </c:pt>
                <c:pt idx="1882">
                  <c:v>0.42461829575417853</c:v>
                </c:pt>
                <c:pt idx="1883">
                  <c:v>0.42461829575417853</c:v>
                </c:pt>
                <c:pt idx="1884">
                  <c:v>0.42461829575417853</c:v>
                </c:pt>
                <c:pt idx="1885">
                  <c:v>0.42461829575417853</c:v>
                </c:pt>
                <c:pt idx="1886">
                  <c:v>0.42461829575417853</c:v>
                </c:pt>
                <c:pt idx="1887">
                  <c:v>0.42461829575417853</c:v>
                </c:pt>
                <c:pt idx="1888">
                  <c:v>0.42461829575417853</c:v>
                </c:pt>
                <c:pt idx="1889">
                  <c:v>0.42461829575417853</c:v>
                </c:pt>
                <c:pt idx="1890">
                  <c:v>0.42461829575417853</c:v>
                </c:pt>
                <c:pt idx="1891">
                  <c:v>0.42461829575417853</c:v>
                </c:pt>
                <c:pt idx="1892">
                  <c:v>0.42461829575417853</c:v>
                </c:pt>
                <c:pt idx="1893">
                  <c:v>0.42461829575417853</c:v>
                </c:pt>
                <c:pt idx="1894">
                  <c:v>0.42461829575417853</c:v>
                </c:pt>
                <c:pt idx="1895">
                  <c:v>0.42461829575417853</c:v>
                </c:pt>
                <c:pt idx="1896">
                  <c:v>0.42461829575417853</c:v>
                </c:pt>
                <c:pt idx="1897">
                  <c:v>0.42461829575417853</c:v>
                </c:pt>
                <c:pt idx="1898">
                  <c:v>0.42461829575417853</c:v>
                </c:pt>
                <c:pt idx="1899">
                  <c:v>0.42461829575417853</c:v>
                </c:pt>
                <c:pt idx="1900">
                  <c:v>0.42461829575417853</c:v>
                </c:pt>
                <c:pt idx="1901">
                  <c:v>0.42461829575417853</c:v>
                </c:pt>
                <c:pt idx="1902">
                  <c:v>0.42461829575417853</c:v>
                </c:pt>
                <c:pt idx="1903">
                  <c:v>0.42461829575417853</c:v>
                </c:pt>
                <c:pt idx="1904">
                  <c:v>0.42461829575417853</c:v>
                </c:pt>
                <c:pt idx="1905">
                  <c:v>0.42461829575417853</c:v>
                </c:pt>
                <c:pt idx="1906">
                  <c:v>0.42461829575417853</c:v>
                </c:pt>
                <c:pt idx="1907">
                  <c:v>0.42461829575417853</c:v>
                </c:pt>
                <c:pt idx="1908">
                  <c:v>0.42461829575417853</c:v>
                </c:pt>
                <c:pt idx="1909">
                  <c:v>0.42461829575417853</c:v>
                </c:pt>
                <c:pt idx="1910">
                  <c:v>0.42461829575417853</c:v>
                </c:pt>
                <c:pt idx="1911">
                  <c:v>0.42461829575417853</c:v>
                </c:pt>
                <c:pt idx="1912">
                  <c:v>0.42461829575417853</c:v>
                </c:pt>
                <c:pt idx="1913">
                  <c:v>0.42461829575417853</c:v>
                </c:pt>
                <c:pt idx="1914">
                  <c:v>0.42461829575417853</c:v>
                </c:pt>
                <c:pt idx="1915">
                  <c:v>0.42461829575417853</c:v>
                </c:pt>
                <c:pt idx="1916">
                  <c:v>0.42461829575417853</c:v>
                </c:pt>
                <c:pt idx="1917">
                  <c:v>0.42461829575417853</c:v>
                </c:pt>
                <c:pt idx="1918">
                  <c:v>0.42461829575417853</c:v>
                </c:pt>
                <c:pt idx="1919">
                  <c:v>0.42461829575417853</c:v>
                </c:pt>
                <c:pt idx="1920">
                  <c:v>0.42461829575417853</c:v>
                </c:pt>
                <c:pt idx="1921">
                  <c:v>0.42461829575417853</c:v>
                </c:pt>
                <c:pt idx="1922">
                  <c:v>0.42461829575417853</c:v>
                </c:pt>
                <c:pt idx="1923">
                  <c:v>0.42461829575417853</c:v>
                </c:pt>
                <c:pt idx="1924">
                  <c:v>0.42461829575417853</c:v>
                </c:pt>
                <c:pt idx="1925">
                  <c:v>0.42461829575417853</c:v>
                </c:pt>
                <c:pt idx="1926">
                  <c:v>0.42461829575417853</c:v>
                </c:pt>
                <c:pt idx="1927">
                  <c:v>0.42461829575417853</c:v>
                </c:pt>
                <c:pt idx="1928">
                  <c:v>0.42461829575417853</c:v>
                </c:pt>
                <c:pt idx="1929">
                  <c:v>0.42461829575417853</c:v>
                </c:pt>
                <c:pt idx="1930">
                  <c:v>0.42461829575417853</c:v>
                </c:pt>
                <c:pt idx="1931">
                  <c:v>0.42461829575417853</c:v>
                </c:pt>
                <c:pt idx="1932">
                  <c:v>0.42461829575417853</c:v>
                </c:pt>
                <c:pt idx="1933">
                  <c:v>0.42461829575417853</c:v>
                </c:pt>
                <c:pt idx="1934">
                  <c:v>0.42461829575417853</c:v>
                </c:pt>
                <c:pt idx="1935">
                  <c:v>0.42461829575417853</c:v>
                </c:pt>
                <c:pt idx="1936">
                  <c:v>0.42461829575417853</c:v>
                </c:pt>
                <c:pt idx="1937">
                  <c:v>0.42461829575417853</c:v>
                </c:pt>
                <c:pt idx="1938">
                  <c:v>0.42461829575417853</c:v>
                </c:pt>
                <c:pt idx="1939">
                  <c:v>0.42461829575417853</c:v>
                </c:pt>
                <c:pt idx="1940">
                  <c:v>0.42461829575417853</c:v>
                </c:pt>
                <c:pt idx="1941">
                  <c:v>0.42461829575417853</c:v>
                </c:pt>
                <c:pt idx="1942">
                  <c:v>0.42461829575417853</c:v>
                </c:pt>
                <c:pt idx="1943">
                  <c:v>0.42461829575417853</c:v>
                </c:pt>
                <c:pt idx="1944">
                  <c:v>0.42461829575417853</c:v>
                </c:pt>
                <c:pt idx="1945">
                  <c:v>0.42461829575417853</c:v>
                </c:pt>
                <c:pt idx="1946">
                  <c:v>0.42461829575417853</c:v>
                </c:pt>
                <c:pt idx="1947">
                  <c:v>0.42461829575417853</c:v>
                </c:pt>
                <c:pt idx="1948">
                  <c:v>0.42461829575417853</c:v>
                </c:pt>
                <c:pt idx="1949">
                  <c:v>0.42461829575417853</c:v>
                </c:pt>
                <c:pt idx="1950">
                  <c:v>0.42461829575417853</c:v>
                </c:pt>
                <c:pt idx="1951">
                  <c:v>0.42461829575417853</c:v>
                </c:pt>
                <c:pt idx="1952">
                  <c:v>0.42461829575417853</c:v>
                </c:pt>
                <c:pt idx="1953">
                  <c:v>0.42461829575417853</c:v>
                </c:pt>
                <c:pt idx="1954">
                  <c:v>0.42461829575417853</c:v>
                </c:pt>
                <c:pt idx="1955">
                  <c:v>0.42461829575417853</c:v>
                </c:pt>
                <c:pt idx="1956">
                  <c:v>0.42461829575417853</c:v>
                </c:pt>
                <c:pt idx="1957">
                  <c:v>0.42461829575417853</c:v>
                </c:pt>
                <c:pt idx="1958">
                  <c:v>0.42461829575417853</c:v>
                </c:pt>
                <c:pt idx="1959">
                  <c:v>0.42461829575417853</c:v>
                </c:pt>
                <c:pt idx="1960">
                  <c:v>0.42461829575417853</c:v>
                </c:pt>
                <c:pt idx="1961">
                  <c:v>0.42461829575417853</c:v>
                </c:pt>
                <c:pt idx="1962">
                  <c:v>0.42461829575417853</c:v>
                </c:pt>
                <c:pt idx="1963">
                  <c:v>0.42461829575417853</c:v>
                </c:pt>
                <c:pt idx="1964">
                  <c:v>0.42461829575417853</c:v>
                </c:pt>
                <c:pt idx="1965">
                  <c:v>0.42461829575417853</c:v>
                </c:pt>
                <c:pt idx="1966">
                  <c:v>0.42461829575417853</c:v>
                </c:pt>
                <c:pt idx="1967">
                  <c:v>0.42461829575417853</c:v>
                </c:pt>
                <c:pt idx="1968">
                  <c:v>0.42461829575417853</c:v>
                </c:pt>
                <c:pt idx="1969">
                  <c:v>0.42461829575417853</c:v>
                </c:pt>
                <c:pt idx="1970">
                  <c:v>0.42461829575417853</c:v>
                </c:pt>
                <c:pt idx="1971">
                  <c:v>0.42461829575417853</c:v>
                </c:pt>
                <c:pt idx="1972">
                  <c:v>0.42461829575417853</c:v>
                </c:pt>
                <c:pt idx="1973">
                  <c:v>0.42461829575417853</c:v>
                </c:pt>
                <c:pt idx="1974">
                  <c:v>0.42461829575417853</c:v>
                </c:pt>
                <c:pt idx="1975">
                  <c:v>0.42461829575417853</c:v>
                </c:pt>
                <c:pt idx="1976">
                  <c:v>0.42461829575417853</c:v>
                </c:pt>
                <c:pt idx="1977">
                  <c:v>0.42461829575417853</c:v>
                </c:pt>
                <c:pt idx="1978">
                  <c:v>0.42461829575417853</c:v>
                </c:pt>
                <c:pt idx="1979">
                  <c:v>0.42461829575417853</c:v>
                </c:pt>
                <c:pt idx="1980">
                  <c:v>0.42461829575417853</c:v>
                </c:pt>
                <c:pt idx="1981">
                  <c:v>0.42461829575417853</c:v>
                </c:pt>
                <c:pt idx="1982">
                  <c:v>0.42461829575417853</c:v>
                </c:pt>
                <c:pt idx="1983">
                  <c:v>0.42461829575417853</c:v>
                </c:pt>
                <c:pt idx="1984">
                  <c:v>0.42461829575417853</c:v>
                </c:pt>
                <c:pt idx="1985">
                  <c:v>0.42461829575417853</c:v>
                </c:pt>
                <c:pt idx="1986">
                  <c:v>0.42461829575417853</c:v>
                </c:pt>
                <c:pt idx="1987">
                  <c:v>0.42461829575417853</c:v>
                </c:pt>
                <c:pt idx="1988">
                  <c:v>0.42461829575417853</c:v>
                </c:pt>
                <c:pt idx="1989">
                  <c:v>0.42461829575417853</c:v>
                </c:pt>
                <c:pt idx="1990">
                  <c:v>0.42461829575417853</c:v>
                </c:pt>
                <c:pt idx="1991">
                  <c:v>0.42461829575417853</c:v>
                </c:pt>
                <c:pt idx="1992">
                  <c:v>0.42461829575417853</c:v>
                </c:pt>
                <c:pt idx="1993">
                  <c:v>0.42461829575417853</c:v>
                </c:pt>
                <c:pt idx="1994">
                  <c:v>0.42461829575417853</c:v>
                </c:pt>
                <c:pt idx="1995">
                  <c:v>0.42461829575417853</c:v>
                </c:pt>
                <c:pt idx="1996">
                  <c:v>0.42461829575417853</c:v>
                </c:pt>
                <c:pt idx="1997">
                  <c:v>0.42461829575417853</c:v>
                </c:pt>
                <c:pt idx="1998">
                  <c:v>0.42461829575417853</c:v>
                </c:pt>
                <c:pt idx="1999">
                  <c:v>0.42461829575417853</c:v>
                </c:pt>
                <c:pt idx="2000">
                  <c:v>0.42461829575417853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093824"/>
        <c:axId val="158094400"/>
      </c:scatterChart>
      <c:valAx>
        <c:axId val="158093824"/>
        <c:scaling>
          <c:orientation val="minMax"/>
          <c:max val="1.5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>
                    <a:solidFill>
                      <a:schemeClr val="bg1">
                        <a:lumMod val="50000"/>
                      </a:schemeClr>
                    </a:solidFill>
                  </a:defRPr>
                </a:pPr>
                <a:r>
                  <a:rPr lang="en-GB">
                    <a:solidFill>
                      <a:schemeClr val="bg1">
                        <a:lumMod val="50000"/>
                      </a:schemeClr>
                    </a:solidFill>
                  </a:rPr>
                  <a:t>TEMPS</a:t>
                </a:r>
              </a:p>
            </c:rich>
          </c:tx>
          <c:layout>
            <c:manualLayout>
              <c:xMode val="edge"/>
              <c:yMode val="edge"/>
              <c:x val="0.43898077777777772"/>
              <c:y val="0.87383643790849674"/>
            </c:manualLayout>
          </c:layout>
          <c:overlay val="0"/>
          <c:spPr>
            <a:solidFill>
              <a:schemeClr val="bg1"/>
            </a:solidFill>
          </c:spPr>
        </c:title>
        <c:numFmt formatCode="General" sourceLinked="1"/>
        <c:majorTickMark val="none"/>
        <c:minorTickMark val="none"/>
        <c:tickLblPos val="nextTo"/>
        <c:spPr>
          <a:ln w="25400">
            <a:solidFill>
              <a:schemeClr val="bg1">
                <a:lumMod val="50000"/>
              </a:schemeClr>
            </a:solidFill>
            <a:tailEnd type="stealth" w="lg" len="lg"/>
          </a:ln>
        </c:spPr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158094400"/>
        <c:crosses val="autoZero"/>
        <c:crossBetween val="midCat"/>
      </c:valAx>
      <c:valAx>
        <c:axId val="158094400"/>
        <c:scaling>
          <c:orientation val="minMax"/>
        </c:scaling>
        <c:delete val="1"/>
        <c:axPos val="l"/>
        <c:title>
          <c:tx>
            <c:rich>
              <a:bodyPr rot="-5400000" vert="horz"/>
              <a:lstStyle/>
              <a:p>
                <a:pPr>
                  <a:defRPr>
                    <a:solidFill>
                      <a:schemeClr val="bg1">
                        <a:lumMod val="50000"/>
                      </a:schemeClr>
                    </a:solidFill>
                  </a:defRPr>
                </a:pPr>
                <a:r>
                  <a:rPr lang="en-GB">
                    <a:solidFill>
                      <a:schemeClr val="bg1">
                        <a:lumMod val="50000"/>
                      </a:schemeClr>
                    </a:solidFill>
                  </a:rPr>
                  <a:t>CONCENTRATION</a:t>
                </a:r>
              </a:p>
            </c:rich>
          </c:tx>
          <c:layout>
            <c:manualLayout>
              <c:xMode val="edge"/>
              <c:yMode val="edge"/>
              <c:x val="5.3824110309564598E-3"/>
              <c:y val="0.2518397779895347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58093824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D2CA-C06B-4FF7-A64F-94C9C1B69E57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C91A-813D-4818-9542-4385212C3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06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D2CA-C06B-4FF7-A64F-94C9C1B69E57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C91A-813D-4818-9542-4385212C3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976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D2CA-C06B-4FF7-A64F-94C9C1B69E57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C91A-813D-4818-9542-4385212C3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870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D2CA-C06B-4FF7-A64F-94C9C1B69E57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E4C4C91A-813D-4818-9542-4385212C3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611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D2CA-C06B-4FF7-A64F-94C9C1B69E57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C91A-813D-4818-9542-4385212C3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219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D2CA-C06B-4FF7-A64F-94C9C1B69E57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C91A-813D-4818-9542-4385212C3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986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D2CA-C06B-4FF7-A64F-94C9C1B69E57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C91A-813D-4818-9542-4385212C3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844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D2CA-C06B-4FF7-A64F-94C9C1B69E57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C91A-813D-4818-9542-4385212C3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433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D2CA-C06B-4FF7-A64F-94C9C1B69E57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C91A-813D-4818-9542-4385212C3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00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D2CA-C06B-4FF7-A64F-94C9C1B69E57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C91A-813D-4818-9542-4385212C3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814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D2CA-C06B-4FF7-A64F-94C9C1B69E57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C91A-813D-4818-9542-4385212C3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358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BD2CA-C06B-4FF7-A64F-94C9C1B69E57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4C91A-813D-4818-9542-4385212C32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163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hyperlink" Target="https://www.youtube.com/watch?v=g5wNg_dKsYY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107504" y="116632"/>
            <a:ext cx="8928992" cy="6624736"/>
          </a:xfrm>
          <a:prstGeom prst="roundRect">
            <a:avLst>
              <a:gd name="adj" fmla="val 7840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Cas de la formation du NH</a:t>
            </a:r>
            <a:r>
              <a:rPr lang="fr-CH" baseline="-25000" dirty="0" smtClean="0"/>
              <a:t>3</a:t>
            </a:r>
            <a:endParaRPr lang="fr-CH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D790-5631-42DE-B68F-4B221B583C39}" type="slidenum">
              <a:rPr lang="fr-CH" smtClean="0"/>
              <a:pPr/>
              <a:t>1</a:t>
            </a:fld>
            <a:endParaRPr lang="fr-CH" dirty="0"/>
          </a:p>
        </p:txBody>
      </p:sp>
      <p:sp>
        <p:nvSpPr>
          <p:cNvPr id="23" name="AutoShape 5" descr="Image result for mario st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AutoShape 7" descr="Image result for mario sta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AutoShape 9" descr="Image result for mario sta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2232036" y="4081341"/>
            <a:ext cx="4753224" cy="461665"/>
          </a:xfrm>
          <a:prstGeom prst="rect">
            <a:avLst/>
          </a:prstGeom>
          <a:ln w="38100">
            <a:noFill/>
          </a:ln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CH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3H</a:t>
            </a:r>
            <a:r>
              <a:rPr lang="fr-CH" sz="2400" baseline="-25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2(g)  </a:t>
            </a:r>
            <a:r>
              <a:rPr lang="fr-CH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 N</a:t>
            </a:r>
            <a:r>
              <a:rPr lang="fr-CH" sz="2400" baseline="-25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2(g)</a:t>
            </a:r>
            <a:r>
              <a:rPr lang="fr-CH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2NH</a:t>
            </a:r>
            <a:r>
              <a:rPr lang="fr-CH" sz="2400" baseline="-25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3(g)</a:t>
            </a:r>
            <a:endParaRPr lang="fr-CH" sz="2400" baseline="-25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rot="5400000" flipV="1">
            <a:off x="5166096" y="3995466"/>
            <a:ext cx="0" cy="54000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 flipV="1">
            <a:off x="5166096" y="4114524"/>
            <a:ext cx="0" cy="54000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https://upload.wikimedia.org/wikipedia/commons/thumb/d/d4/Dihydrogen-3D-vdW.png/948px-Dihydrogen-3D-vdW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367379"/>
            <a:ext cx="514652" cy="416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https://upload.wikimedia.org/wikipedia/commons/thumb/d/d4/Dihydrogen-3D-vdW.png/948px-Dihydrogen-3D-vdW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807" y="3102846"/>
            <a:ext cx="514652" cy="416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https://upload.wikimedia.org/wikipedia/commons/thumb/d/d4/Dihydrogen-3D-vdW.png/948px-Dihydrogen-3D-vdW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7393" y="3574728"/>
            <a:ext cx="514652" cy="416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upload.wikimedia.org/wikipedia/commons/thumb/6/6c/Nitrogen-3D-vdW.png/1014px-Nitrogen-3D-vdW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44265">
            <a:off x="3835957" y="3268536"/>
            <a:ext cx="672017" cy="508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https://upload.wikimedia.org/wikipedia/commons/thumb/d/dc/Ammonia-3D-vdW.png/912px-Ammonia-3D-vdW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924944"/>
            <a:ext cx="671929" cy="565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8" descr="https://upload.wikimedia.org/wikipedia/commons/thumb/d/dc/Ammonia-3D-vdW.png/912px-Ammonia-3D-vdW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6468" y="3490778"/>
            <a:ext cx="671929" cy="565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25672" y="6330011"/>
            <a:ext cx="530305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fr-CH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Auteurs des molécules 3D </a:t>
            </a:r>
            <a:r>
              <a:rPr lang="fr-CH" sz="105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vdW</a:t>
            </a:r>
            <a:r>
              <a:rPr lang="fr-CH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H</a:t>
            </a:r>
            <a:r>
              <a:rPr lang="fr-CH" sz="1050" i="1" baseline="-25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fr-CH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et </a:t>
            </a:r>
            <a:r>
              <a:rPr lang="fr-CH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</a:t>
            </a:r>
            <a:r>
              <a:rPr lang="fr-CH" sz="1050" i="1" baseline="-25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fr-CH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(Benjah-bmm27); NH</a:t>
            </a:r>
            <a:r>
              <a:rPr lang="fr-CH" sz="1050" i="1" baseline="-25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fr-CH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(Ben Mills)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fr-CH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Rendu public, sans conditions d’utilisation</a:t>
            </a:r>
            <a:endParaRPr lang="en-GB" sz="1050" i="1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4215" y="6394270"/>
            <a:ext cx="18742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CH" i="1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Oliver Beswick</a:t>
            </a:r>
            <a:endParaRPr lang="en-GB" i="1" dirty="0">
              <a:solidFill>
                <a:schemeClr val="accent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88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95833" y="1183104"/>
            <a:ext cx="2589300" cy="468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aphicFrame>
        <p:nvGraphicFramePr>
          <p:cNvPr id="125" name="Chart 1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1100258"/>
              </p:ext>
            </p:extLst>
          </p:nvPr>
        </p:nvGraphicFramePr>
        <p:xfrm>
          <a:off x="91050" y="369000"/>
          <a:ext cx="9000000" cy="61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1D790-5631-42DE-B68F-4B221B583C39}" type="slidenum">
              <a:rPr lang="fr-CH" smtClean="0"/>
              <a:pPr/>
              <a:t>2</a:t>
            </a:fld>
            <a:endParaRPr lang="fr-CH" dirty="0"/>
          </a:p>
        </p:txBody>
      </p:sp>
      <p:sp>
        <p:nvSpPr>
          <p:cNvPr id="5" name="Rounded Rectangle 4"/>
          <p:cNvSpPr/>
          <p:nvPr/>
        </p:nvSpPr>
        <p:spPr>
          <a:xfrm>
            <a:off x="107504" y="116632"/>
            <a:ext cx="8928992" cy="6624736"/>
          </a:xfrm>
          <a:prstGeom prst="roundRect">
            <a:avLst>
              <a:gd name="adj" fmla="val 7840"/>
            </a:avLst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9" name="Rectangle 8"/>
          <p:cNvSpPr/>
          <p:nvPr/>
        </p:nvSpPr>
        <p:spPr>
          <a:xfrm>
            <a:off x="683568" y="3717032"/>
            <a:ext cx="5918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b="1" dirty="0">
                <a:solidFill>
                  <a:srgbClr val="E3DE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</a:t>
            </a:r>
            <a:r>
              <a:rPr lang="fr-CH" sz="2400" b="1" baseline="-25000" dirty="0">
                <a:solidFill>
                  <a:srgbClr val="E3DE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en-GB" sz="2400" b="1" dirty="0">
              <a:solidFill>
                <a:srgbClr val="E3DE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3568" y="1196752"/>
            <a:ext cx="5886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b="1" dirty="0">
                <a:solidFill>
                  <a:srgbClr val="AF5FE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</a:t>
            </a:r>
            <a:r>
              <a:rPr lang="fr-CH" sz="2400" b="1" baseline="-25000" dirty="0" smtClean="0">
                <a:solidFill>
                  <a:srgbClr val="AF5FE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en-GB" sz="2400" b="1" dirty="0">
              <a:solidFill>
                <a:srgbClr val="AF5FE6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7544" y="5631631"/>
            <a:ext cx="8499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b="1" dirty="0" smtClean="0">
                <a:solidFill>
                  <a:srgbClr val="DC4BA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NH</a:t>
            </a:r>
            <a:r>
              <a:rPr lang="fr-CH" sz="2400" b="1" baseline="-25000" dirty="0" smtClean="0">
                <a:solidFill>
                  <a:srgbClr val="DC4BA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endParaRPr lang="en-GB" sz="2400" b="1" dirty="0">
              <a:solidFill>
                <a:srgbClr val="DC4BA5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56" r="70848" b="51728"/>
          <a:stretch/>
        </p:blipFill>
        <p:spPr bwMode="auto">
          <a:xfrm>
            <a:off x="1224000" y="398097"/>
            <a:ext cx="1440000" cy="2951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0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52" r="54852" b="51728"/>
          <a:stretch/>
        </p:blipFill>
        <p:spPr bwMode="auto">
          <a:xfrm>
            <a:off x="2664000" y="398097"/>
            <a:ext cx="1439998" cy="2951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4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48" r="34947" b="51728"/>
          <a:stretch/>
        </p:blipFill>
        <p:spPr bwMode="auto">
          <a:xfrm>
            <a:off x="4104001" y="398097"/>
            <a:ext cx="1791832" cy="2951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9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053" r="6185" b="51728"/>
          <a:stretch/>
        </p:blipFill>
        <p:spPr bwMode="auto">
          <a:xfrm>
            <a:off x="5895833" y="398097"/>
            <a:ext cx="2589300" cy="2951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42" t="38486" r="70960" b="25236"/>
          <a:stretch/>
        </p:blipFill>
        <p:spPr bwMode="auto">
          <a:xfrm>
            <a:off x="1224001" y="2726109"/>
            <a:ext cx="1440000" cy="2221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40" t="38486" r="54962" b="25235"/>
          <a:stretch/>
        </p:blipFill>
        <p:spPr bwMode="auto">
          <a:xfrm>
            <a:off x="2664001" y="2726109"/>
            <a:ext cx="1439998" cy="2221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38" t="38486" r="35056" b="25235"/>
          <a:stretch/>
        </p:blipFill>
        <p:spPr bwMode="auto">
          <a:xfrm>
            <a:off x="4104001" y="2726109"/>
            <a:ext cx="1791832" cy="2221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944" t="38486" r="6289" b="25235"/>
          <a:stretch/>
        </p:blipFill>
        <p:spPr bwMode="auto">
          <a:xfrm>
            <a:off x="5895833" y="2726109"/>
            <a:ext cx="2589299" cy="2221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42" t="49962" r="70960" b="9190"/>
          <a:stretch/>
        </p:blipFill>
        <p:spPr bwMode="auto">
          <a:xfrm>
            <a:off x="1224000" y="3429000"/>
            <a:ext cx="1440002" cy="2501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3"/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40" t="49962" r="54962" b="9190"/>
          <a:stretch/>
        </p:blipFill>
        <p:spPr bwMode="auto">
          <a:xfrm>
            <a:off x="2664002" y="3429000"/>
            <a:ext cx="1439996" cy="2501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0" name="Picture 3"/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38" t="49962" r="35056" b="9190"/>
          <a:stretch/>
        </p:blipFill>
        <p:spPr bwMode="auto">
          <a:xfrm>
            <a:off x="4104001" y="3429000"/>
            <a:ext cx="1791832" cy="2501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1" name="Picture 3"/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944" t="49962" r="6289" b="9190"/>
          <a:stretch/>
        </p:blipFill>
        <p:spPr bwMode="auto">
          <a:xfrm>
            <a:off x="5895833" y="3429000"/>
            <a:ext cx="2589300" cy="2501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5895833" y="1183104"/>
            <a:ext cx="0" cy="46800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7164288" y="242241"/>
            <a:ext cx="1512168" cy="1656184"/>
            <a:chOff x="611560" y="1340768"/>
            <a:chExt cx="1512168" cy="1656184"/>
          </a:xfrm>
        </p:grpSpPr>
        <p:sp>
          <p:nvSpPr>
            <p:cNvPr id="15" name="Rectangle 14"/>
            <p:cNvSpPr/>
            <p:nvPr/>
          </p:nvSpPr>
          <p:spPr>
            <a:xfrm>
              <a:off x="611560" y="1340768"/>
              <a:ext cx="1512168" cy="16561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684900" y="1483536"/>
              <a:ext cx="1365488" cy="1376774"/>
              <a:chOff x="611560" y="1483536"/>
              <a:chExt cx="1365488" cy="1376774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678886" y="1990110"/>
                <a:ext cx="394660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CH" sz="14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N</a:t>
                </a:r>
                <a:r>
                  <a:rPr lang="fr-CH" sz="1400" baseline="-25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2</a:t>
                </a:r>
                <a:endParaRPr lang="en-GB" sz="1400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678886" y="1486032"/>
                <a:ext cx="394660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CH" sz="14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H</a:t>
                </a:r>
                <a:r>
                  <a:rPr lang="fr-CH" sz="1400" baseline="-250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2</a:t>
                </a:r>
                <a:endParaRPr lang="en-GB" sz="1400" dirty="0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611560" y="2494188"/>
                <a:ext cx="529312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CH" sz="14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NH</a:t>
                </a:r>
                <a:r>
                  <a:rPr lang="fr-CH" sz="1400" baseline="-250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3</a:t>
                </a:r>
                <a:endParaRPr lang="en-GB" sz="1400" dirty="0"/>
              </a:p>
            </p:txBody>
          </p:sp>
          <p:pic>
            <p:nvPicPr>
              <p:cNvPr id="19" name="Picture 2" descr="https://upload.wikimedia.org/wikipedia/commons/thumb/d/d4/Dihydrogen-3D-vdW.png/948px-Dihydrogen-3D-vdW.png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2992" y="1483536"/>
                <a:ext cx="386073" cy="3127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https://upload.wikimedia.org/wikipedia/commons/thumb/6/6c/Nitrogen-3D-vdW.png/1014px-Nitrogen-3D-vdW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444265">
                <a:off x="1413966" y="1925162"/>
                <a:ext cx="504122" cy="38182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8" descr="https://upload.wikimedia.org/wikipedia/commons/thumb/d/dc/Ammonia-3D-vdW.png/912px-Ammonia-3D-vdW.png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2992" y="2435843"/>
                <a:ext cx="504056" cy="42446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3" name="Group 2"/>
          <p:cNvGrpSpPr/>
          <p:nvPr/>
        </p:nvGrpSpPr>
        <p:grpSpPr>
          <a:xfrm>
            <a:off x="1224001" y="797151"/>
            <a:ext cx="1019302" cy="948285"/>
            <a:chOff x="1310325" y="797109"/>
            <a:chExt cx="1019302" cy="948285"/>
          </a:xfrm>
        </p:grpSpPr>
        <p:pic>
          <p:nvPicPr>
            <p:cNvPr id="34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55874" y="1259708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756465">
              <a:off x="1606070" y="1369426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28602">
              <a:off x="1642396" y="1139442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137037">
              <a:off x="1524054" y="1149548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758717">
              <a:off x="1778064" y="1203511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917434">
              <a:off x="1685118" y="1272005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6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233001">
              <a:off x="1785706" y="1332030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1576359" y="1253351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1490110" y="1365686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9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6350" y="963673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756465">
              <a:off x="1856546" y="1073391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28602">
              <a:off x="1892872" y="843407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137037">
              <a:off x="1774530" y="853513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758717">
              <a:off x="2028540" y="907476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917434">
              <a:off x="1935594" y="975970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5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233001">
              <a:off x="2036182" y="1035995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1826835" y="957316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1740586" y="1069651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7442" y="1262020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756465">
              <a:off x="2037638" y="1371738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0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28602">
              <a:off x="2073964" y="1141754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137037">
              <a:off x="1955622" y="1151860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758717">
              <a:off x="2209632" y="1205823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3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917434">
              <a:off x="2116686" y="1274317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4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233001">
              <a:off x="2217274" y="1334342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5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2007927" y="1255663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1921678" y="1367998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7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7910" y="807922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756465">
              <a:off x="1414500" y="1063021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9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28602">
              <a:off x="1663991" y="797109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0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137037">
              <a:off x="1493547" y="828985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758717">
              <a:off x="1586494" y="897106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917434">
              <a:off x="1493548" y="1005924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233001">
              <a:off x="1594136" y="1025625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4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1384789" y="946946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5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1298540" y="1059281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6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0586" y="1460567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756465">
              <a:off x="1914393" y="1485221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8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28602">
              <a:off x="2130032" y="1621552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9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137037">
              <a:off x="2090496" y="1470949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0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758717">
              <a:off x="1963001" y="1633041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1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917434">
              <a:off x="1634833" y="1534452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2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233001">
              <a:off x="1353953" y="1341161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3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1785706" y="1597946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4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1364345" y="1180802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" name="Group 25"/>
          <p:cNvGrpSpPr/>
          <p:nvPr/>
        </p:nvGrpSpPr>
        <p:grpSpPr>
          <a:xfrm>
            <a:off x="3852136" y="2003236"/>
            <a:ext cx="953497" cy="925011"/>
            <a:chOff x="3852136" y="2003236"/>
            <a:chExt cx="953497" cy="925011"/>
          </a:xfrm>
        </p:grpSpPr>
        <p:pic>
          <p:nvPicPr>
            <p:cNvPr id="85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1880" y="2465835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8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137037">
              <a:off x="4000060" y="2355675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1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233001">
              <a:off x="4261712" y="2538157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3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3966116" y="2571813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4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82356" y="2169800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6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28602">
              <a:off x="4368878" y="2049534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0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233001">
              <a:off x="4512188" y="2242122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6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137037">
              <a:off x="4431628" y="2357987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7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758717">
              <a:off x="4685638" y="2411950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9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233001">
              <a:off x="4693280" y="2540469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0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4483933" y="2461790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1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4397684" y="2574125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4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28602">
              <a:off x="4139997" y="2003236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5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137037">
              <a:off x="3969553" y="2035112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9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3860795" y="2153073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2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756465">
              <a:off x="4390399" y="2691348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3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28602">
              <a:off x="4606038" y="2827679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4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137037">
              <a:off x="4566502" y="2677076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8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917434">
              <a:off x="4110839" y="2740579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1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4261712" y="2804073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2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3840351" y="2386929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" name="Group 7"/>
          <p:cNvGrpSpPr/>
          <p:nvPr/>
        </p:nvGrpSpPr>
        <p:grpSpPr>
          <a:xfrm>
            <a:off x="1204576" y="3145652"/>
            <a:ext cx="877467" cy="1012748"/>
            <a:chOff x="1204576" y="3145652"/>
            <a:chExt cx="877467" cy="1012748"/>
          </a:xfrm>
        </p:grpSpPr>
        <p:pic>
          <p:nvPicPr>
            <p:cNvPr id="135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920888">
              <a:off x="1193702" y="3746174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6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47844">
              <a:off x="1346102" y="3898574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7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763364">
              <a:off x="1490312" y="3811148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8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554472">
              <a:off x="1739158" y="3883855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0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641906" y="3699957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2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444265">
              <a:off x="1624249" y="3313202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4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47844">
              <a:off x="1546556" y="3538534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6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554472">
              <a:off x="1939612" y="3523815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7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842360" y="3339917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9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444265">
              <a:off x="1299952" y="3517561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0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920888">
              <a:off x="1917625" y="3752725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1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47844">
              <a:off x="1836409" y="4015969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2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763364">
              <a:off x="1204576" y="3339917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3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554472">
              <a:off x="1747459" y="3197150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4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42737" y="3165314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4" name="Group 23"/>
          <p:cNvGrpSpPr/>
          <p:nvPr/>
        </p:nvGrpSpPr>
        <p:grpSpPr>
          <a:xfrm>
            <a:off x="3788410" y="4411939"/>
            <a:ext cx="908383" cy="677971"/>
            <a:chOff x="3782785" y="4445990"/>
            <a:chExt cx="908383" cy="677971"/>
          </a:xfrm>
        </p:grpSpPr>
        <p:pic>
          <p:nvPicPr>
            <p:cNvPr id="156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444265">
              <a:off x="3995177" y="4763985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0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554472">
              <a:off x="4005055" y="4981530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1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4190353" y="4693377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3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444265">
              <a:off x="4233374" y="4465652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554472">
              <a:off x="4548737" y="4676265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2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47844">
              <a:off x="4353763" y="4929775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3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763364">
              <a:off x="3782785" y="4599747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oup 11"/>
          <p:cNvGrpSpPr/>
          <p:nvPr/>
        </p:nvGrpSpPr>
        <p:grpSpPr>
          <a:xfrm>
            <a:off x="7137597" y="2814560"/>
            <a:ext cx="728602" cy="565810"/>
            <a:chOff x="7066132" y="2814560"/>
            <a:chExt cx="728602" cy="565810"/>
          </a:xfrm>
        </p:grpSpPr>
        <p:pic>
          <p:nvPicPr>
            <p:cNvPr id="179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28602">
              <a:off x="7237854" y="3156893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2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7054347" y="3200794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3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01808" y="2981124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5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917434">
              <a:off x="7508483" y="2917118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1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233001">
              <a:off x="7682381" y="3207149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5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28602">
              <a:off x="7259449" y="2814560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7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7147807" y="2952730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8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756465">
              <a:off x="7482375" y="3197865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2" name="Picture 2" descr="https://upload.wikimedia.org/wikipedia/commons/thumb/d/d4/Dihydrogen-3D-vdW.png/948px-Dihydrogen-3D-vdW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143285">
              <a:off x="7375908" y="3268017"/>
              <a:ext cx="124138" cy="100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3" name="Group 22"/>
          <p:cNvGrpSpPr/>
          <p:nvPr/>
        </p:nvGrpSpPr>
        <p:grpSpPr>
          <a:xfrm>
            <a:off x="7250516" y="4634763"/>
            <a:ext cx="502764" cy="398061"/>
            <a:chOff x="6985039" y="4634763"/>
            <a:chExt cx="502764" cy="398061"/>
          </a:xfrm>
        </p:grpSpPr>
        <p:pic>
          <p:nvPicPr>
            <p:cNvPr id="205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920888">
              <a:off x="7057953" y="4890393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4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2358931">
              <a:off x="7325710" y="4756303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6" name="Picture 6" descr="https://upload.wikimedia.org/wikipedia/commons/thumb/6/6c/Nitrogen-3D-vdW.png/1014px-Nitrogen-3D-vdW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763364">
              <a:off x="6985039" y="4634763"/>
              <a:ext cx="162093" cy="122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5" name="Group 24"/>
          <p:cNvGrpSpPr/>
          <p:nvPr/>
        </p:nvGrpSpPr>
        <p:grpSpPr>
          <a:xfrm>
            <a:off x="3700341" y="3356363"/>
            <a:ext cx="1105043" cy="806782"/>
            <a:chOff x="3700341" y="3356363"/>
            <a:chExt cx="1105043" cy="806782"/>
          </a:xfrm>
        </p:grpSpPr>
        <p:pic>
          <p:nvPicPr>
            <p:cNvPr id="219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9099" y="3956277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0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46085">
              <a:off x="4518996" y="3452539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1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126292">
              <a:off x="4190363" y="4013868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2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054554">
              <a:off x="4069940" y="3888036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3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627541">
              <a:off x="4271563" y="3655092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4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831078">
              <a:off x="3912913" y="3862832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5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4432175" y="3804291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6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517045">
              <a:off x="3919686" y="3593047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7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240" y="4013868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8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46085">
              <a:off x="3765267" y="3885328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9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127884">
              <a:off x="3887175" y="3732998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0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054554">
              <a:off x="4136125" y="3740759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1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627541">
              <a:off x="4109351" y="3356363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2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831078">
              <a:off x="4286782" y="3833245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3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517045">
              <a:off x="4090562" y="3552849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4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4442111" y="3636042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5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3312" y="3629272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6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46085">
              <a:off x="3700341" y="3658933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7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126292">
              <a:off x="3754855" y="3492801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8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054554">
              <a:off x="3932276" y="3419911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9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627541">
              <a:off x="4252893" y="3488812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0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831078">
              <a:off x="4620152" y="3788077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1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517045">
              <a:off x="4336636" y="3374903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2" name="Group 21"/>
          <p:cNvGrpSpPr/>
          <p:nvPr/>
        </p:nvGrpSpPr>
        <p:grpSpPr>
          <a:xfrm>
            <a:off x="6774770" y="3620753"/>
            <a:ext cx="1454257" cy="748521"/>
            <a:chOff x="6774770" y="3620753"/>
            <a:chExt cx="1454257" cy="748521"/>
          </a:xfrm>
        </p:grpSpPr>
        <p:pic>
          <p:nvPicPr>
            <p:cNvPr id="242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126292">
              <a:off x="6982453" y="4041595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3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054554">
              <a:off x="7152365" y="4079538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5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054554">
              <a:off x="6948516" y="3758690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6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831078">
              <a:off x="7636392" y="4126856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8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054554">
              <a:off x="7488900" y="4021520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9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517045">
              <a:off x="7467028" y="3866773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0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054554">
              <a:off x="7288719" y="3758689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1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831078">
              <a:off x="6761975" y="3961176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0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61420" y="4180866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1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46085">
              <a:off x="6786137" y="3788716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2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126292">
              <a:off x="7292780" y="4114115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3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054554">
              <a:off x="7907211" y="3900469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4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627541">
              <a:off x="7844947" y="3763033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5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831078">
              <a:off x="7603705" y="3946465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6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057797" y="3932833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7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517045">
              <a:off x="7668130" y="3731515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8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51454" y="4033310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9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46085">
              <a:off x="7303192" y="3964220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0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127884">
              <a:off x="7728150" y="3876998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1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054554">
              <a:off x="7086561" y="3731515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2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627541">
              <a:off x="7028849" y="4184844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3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831078">
              <a:off x="7818374" y="4195613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4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517045">
              <a:off x="6917567" y="3911625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5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018024" y="3752723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6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2602" y="3620753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7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46085">
              <a:off x="7137118" y="3900469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8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126292">
              <a:off x="7499509" y="3683119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9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054554">
              <a:off x="7922571" y="4057555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0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627541">
              <a:off x="7200927" y="4232792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1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831078">
              <a:off x="8079750" y="4101551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2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517045">
              <a:off x="6812092" y="4093370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7" name="Group 26"/>
          <p:cNvGrpSpPr/>
          <p:nvPr/>
        </p:nvGrpSpPr>
        <p:grpSpPr>
          <a:xfrm>
            <a:off x="1861879" y="4829399"/>
            <a:ext cx="348321" cy="326217"/>
            <a:chOff x="1861879" y="4829399"/>
            <a:chExt cx="348321" cy="326217"/>
          </a:xfrm>
        </p:grpSpPr>
        <p:pic>
          <p:nvPicPr>
            <p:cNvPr id="293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054554">
              <a:off x="1849084" y="5006339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4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2060923" y="4847938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5" name="Picture 8" descr="https://upload.wikimedia.org/wikipedia/commons/thumb/d/dc/Ammonia-3D-vdW.png/912px-Ammonia-3D-vdW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58518">
              <a:off x="1895427" y="4829399"/>
              <a:ext cx="162072" cy="13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05" name="Rectangle 304"/>
          <p:cNvSpPr/>
          <p:nvPr/>
        </p:nvSpPr>
        <p:spPr>
          <a:xfrm>
            <a:off x="3551763" y="547324"/>
            <a:ext cx="1663262" cy="2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06" name="Right Arrow 305"/>
          <p:cNvSpPr/>
          <p:nvPr/>
        </p:nvSpPr>
        <p:spPr>
          <a:xfrm>
            <a:off x="5215025" y="385324"/>
            <a:ext cx="360000" cy="5400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07" name="Rectangle 306"/>
          <p:cNvSpPr/>
          <p:nvPr/>
        </p:nvSpPr>
        <p:spPr>
          <a:xfrm>
            <a:off x="3552179" y="1158317"/>
            <a:ext cx="180000" cy="2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08" name="Rectangle 307"/>
          <p:cNvSpPr/>
          <p:nvPr/>
        </p:nvSpPr>
        <p:spPr>
          <a:xfrm>
            <a:off x="3551763" y="547324"/>
            <a:ext cx="655262" cy="2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09" name="Right Arrow 308"/>
          <p:cNvSpPr/>
          <p:nvPr/>
        </p:nvSpPr>
        <p:spPr>
          <a:xfrm>
            <a:off x="3555768" y="996317"/>
            <a:ext cx="360000" cy="5400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12" name="Rectangle 311"/>
          <p:cNvSpPr/>
          <p:nvPr/>
        </p:nvSpPr>
        <p:spPr>
          <a:xfrm flipH="1">
            <a:off x="3552179" y="1158317"/>
            <a:ext cx="576000" cy="2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44" name="Content Placeholder 2"/>
          <p:cNvSpPr txBox="1">
            <a:spLocks/>
          </p:cNvSpPr>
          <p:nvPr/>
        </p:nvSpPr>
        <p:spPr>
          <a:xfrm>
            <a:off x="2325145" y="470658"/>
            <a:ext cx="1226618" cy="369332"/>
          </a:xfrm>
          <a:prstGeom prst="rect">
            <a:avLst/>
          </a:prstGeom>
          <a:ln w="38100">
            <a:noFill/>
          </a:ln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CH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3H</a:t>
            </a:r>
            <a:r>
              <a:rPr lang="fr-CH" sz="1800" baseline="-25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fr-CH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+ N</a:t>
            </a:r>
            <a:r>
              <a:rPr lang="fr-CH" sz="1800" baseline="-25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fr-CH" sz="1800" baseline="-25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674215" y="470658"/>
            <a:ext cx="776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2NH</a:t>
            </a:r>
            <a:r>
              <a:rPr lang="fr-CH" baseline="-25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endParaRPr lang="fr-CH" baseline="-25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52" name="Content Placeholder 2"/>
          <p:cNvSpPr txBox="1">
            <a:spLocks/>
          </p:cNvSpPr>
          <p:nvPr/>
        </p:nvSpPr>
        <p:spPr>
          <a:xfrm>
            <a:off x="4044211" y="1082128"/>
            <a:ext cx="1226618" cy="369332"/>
          </a:xfrm>
          <a:prstGeom prst="rect">
            <a:avLst/>
          </a:prstGeom>
          <a:ln w="38100">
            <a:noFill/>
          </a:ln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CH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3H</a:t>
            </a:r>
            <a:r>
              <a:rPr lang="fr-CH" sz="1800" baseline="-25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fr-CH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+ N</a:t>
            </a:r>
            <a:r>
              <a:rPr lang="fr-CH" sz="1800" baseline="-25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fr-CH" sz="1800" baseline="-25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47" name="Rectangle 246"/>
          <p:cNvSpPr/>
          <p:nvPr/>
        </p:nvSpPr>
        <p:spPr>
          <a:xfrm>
            <a:off x="2775588" y="1069171"/>
            <a:ext cx="776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2NH</a:t>
            </a:r>
            <a:r>
              <a:rPr lang="fr-CH" baseline="-25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endParaRPr lang="fr-CH" baseline="-25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55" name="TextBox 254"/>
          <p:cNvSpPr txBox="1"/>
          <p:nvPr/>
        </p:nvSpPr>
        <p:spPr>
          <a:xfrm>
            <a:off x="6497934" y="1992004"/>
            <a:ext cx="15680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CH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Equilibre</a:t>
            </a:r>
          </a:p>
          <a:p>
            <a:pPr algn="ctr"/>
            <a:r>
              <a:rPr lang="fr-CH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Dynamique!</a:t>
            </a:r>
            <a:endParaRPr lang="en-GB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2523763" y="6298133"/>
            <a:ext cx="6439440" cy="466607"/>
            <a:chOff x="1917130" y="6244390"/>
            <a:chExt cx="6439440" cy="466607"/>
          </a:xfrm>
        </p:grpSpPr>
        <p:pic>
          <p:nvPicPr>
            <p:cNvPr id="253" name="Picture 2" descr="Related image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47824" y="6244390"/>
              <a:ext cx="699910" cy="4666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1917130" y="6293027"/>
              <a:ext cx="11801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H" i="1" dirty="0" smtClean="0">
                  <a:solidFill>
                    <a:schemeClr val="bg1">
                      <a:lumMod val="50000"/>
                    </a:schemeClr>
                  </a:solidFill>
                </a:rPr>
                <a:t>Inspiré </a:t>
              </a:r>
              <a:r>
                <a:rPr lang="fr-CH" i="1" dirty="0" smtClean="0">
                  <a:solidFill>
                    <a:schemeClr val="bg1">
                      <a:lumMod val="50000"/>
                    </a:schemeClr>
                  </a:solidFill>
                </a:rPr>
                <a:t>par</a:t>
              </a:r>
              <a:endParaRPr lang="fr-CH" i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898298" y="6350735"/>
              <a:ext cx="445827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50" i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Lien </a:t>
              </a:r>
              <a:r>
                <a:rPr lang="en-GB" sz="1050" i="1" dirty="0" err="1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vidéo</a:t>
              </a:r>
              <a:r>
                <a:rPr lang="en-GB" sz="1050" i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:</a:t>
              </a:r>
              <a:r>
                <a:rPr lang="en-GB" sz="1050" i="1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en-GB" sz="1050" i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  <a:hlinkClick r:id="rId13"/>
                </a:rPr>
                <a:t>https://www.youtube.com/watch?v=g5wNg_dKsYY</a:t>
              </a:r>
              <a:endParaRPr lang="en-GB" sz="105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254" name="Rectangle 253"/>
          <p:cNvSpPr/>
          <p:nvPr/>
        </p:nvSpPr>
        <p:spPr>
          <a:xfrm>
            <a:off x="394215" y="6394270"/>
            <a:ext cx="18742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CH" i="1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Oliver Beswick</a:t>
            </a:r>
            <a:endParaRPr lang="en-GB" i="1" dirty="0">
              <a:solidFill>
                <a:schemeClr val="accent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607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8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3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C -0.00122 -2.59259E-6 -0.00226 -2.59259E-6 -0.00347 -2.59259E-6 L -0.12535 -2.59259E-6 " pathEditMode="relative" ptsTypes="fAA">
                                      <p:cBhvr>
                                        <p:cTn id="66" dur="60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2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8" dur="975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749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2431 0.00023 " pathEditMode="relative" ptsTypes="AA">
                                      <p:cBhvr>
                                        <p:cTn id="75" dur="6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5625 0.00023 " pathEditMode="relative" ptsTypes="AA">
                                      <p:cBhvr>
                                        <p:cTn id="81" dur="60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25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5486 0.00092 " pathEditMode="relative" ptsTypes="AA">
                                      <p:cBhvr>
                                        <p:cTn id="90" dur="57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7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8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0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1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3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4" dur="indefinite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6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6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6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6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05" grpId="0" animBg="1"/>
      <p:bldP spid="305" grpId="1" animBg="1"/>
      <p:bldP spid="306" grpId="0" animBg="1"/>
      <p:bldP spid="306" grpId="1" animBg="1"/>
      <p:bldP spid="307" grpId="0" animBg="1"/>
      <p:bldP spid="308" grpId="0" animBg="1"/>
      <p:bldP spid="309" grpId="0" animBg="1"/>
      <p:bldP spid="309" grpId="1" animBg="1"/>
      <p:bldP spid="312" grpId="0" animBg="1"/>
      <p:bldP spid="244" grpId="0"/>
      <p:bldP spid="28" grpId="0"/>
      <p:bldP spid="28" grpId="1"/>
      <p:bldP spid="252" grpId="0"/>
      <p:bldP spid="252" grpId="1"/>
      <p:bldP spid="247" grpId="0"/>
      <p:bldP spid="25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69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Cas de la formation du NH3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 de la formation du NH3</dc:title>
  <dc:creator>Oliver</dc:creator>
  <cp:lastModifiedBy>Oliver</cp:lastModifiedBy>
  <cp:revision>6</cp:revision>
  <dcterms:created xsi:type="dcterms:W3CDTF">2018-03-29T06:49:02Z</dcterms:created>
  <dcterms:modified xsi:type="dcterms:W3CDTF">2018-03-29T07:24:42Z</dcterms:modified>
</cp:coreProperties>
</file>