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ov" ContentType="audi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2.mov" ContentType="audio/unknown"/>
  <Override PartName="/ppt/media/image7.jpeg" ContentType="image/jpeg"/>
  <Override PartName="/ppt/media/media3.mov" ContentType="audio/unknown"/>
  <Override PartName="/ppt/media/image8.jpeg" ContentType="image/jpeg"/>
  <Override PartName="/ppt/media/image9.jpeg" ContentType="image/jpeg"/>
  <Override PartName="/ppt/media/media4.mov" ContentType="audi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5.mov" ContentType="audio/unknown"/>
  <Override PartName="/ppt/media/image16.jpeg" ContentType="image/jpeg"/>
  <Override PartName="/ppt/media/media6.mov" ContentType="audio/unknown"/>
  <Override PartName="/ppt/media/image17.jpeg" ContentType="image/jpeg"/>
  <Override PartName="/ppt/media/media7.mov" ContentType="audio/unknown"/>
  <Override PartName="/ppt/media/image18.jpeg" ContentType="image/jpeg"/>
  <Override PartName="/ppt/media/media8.mov" ContentType="audio/unknown"/>
  <Override PartName="/ppt/media/image19.jpeg" ContentType="image/jpeg"/>
  <Override PartName="/ppt/media/media9.mov" ContentType="audio/unknown"/>
  <Override PartName="/ppt/media/image20.jpeg" ContentType="image/jpeg"/>
  <Override PartName="/ppt/media/media10.mov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20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87500" y="6362700"/>
            <a:ext cx="104648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87500" y="424180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 rot="21600000">
            <a:off x="-1" y="0"/>
            <a:ext cx="13004801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 rot="21600000">
            <a:off x="3225800" y="1416050"/>
            <a:ext cx="6555155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7835900" y="2101849"/>
            <a:ext cx="4051300" cy="55245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607300" y="2863850"/>
            <a:ext cx="4267200" cy="5765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7569200" y="965200"/>
            <a:ext cx="4495800" cy="3243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7569200" y="4869167"/>
            <a:ext cx="4495800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39800" y="967619"/>
            <a:ext cx="5969001" cy="78056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audi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audi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7.jpeg"/><Relationship Id="rId4" Type="http://schemas.openxmlformats.org/officeDocument/2006/relationships/image" Target="../media/image17.png"/><Relationship Id="rId5" Type="http://schemas.openxmlformats.org/officeDocument/2006/relationships/audio" Target="../media/media7.mov"/><Relationship Id="rId6" Type="http://schemas.microsoft.com/office/2007/relationships/media" Target="../media/media7.mov"/><Relationship Id="rId7" Type="http://schemas.openxmlformats.org/officeDocument/2006/relationships/image" Target="../media/image1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jpeg"/><Relationship Id="rId4" Type="http://schemas.openxmlformats.org/officeDocument/2006/relationships/image" Target="../media/image17.png"/><Relationship Id="rId5" Type="http://schemas.openxmlformats.org/officeDocument/2006/relationships/audio" Target="../media/media8.mov"/><Relationship Id="rId6" Type="http://schemas.microsoft.com/office/2007/relationships/media" Target="../media/media8.mov"/><Relationship Id="rId7" Type="http://schemas.openxmlformats.org/officeDocument/2006/relationships/image" Target="../media/image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audio" Target="../media/media9.mov"/><Relationship Id="rId4" Type="http://schemas.microsoft.com/office/2007/relationships/media" Target="../media/media9.mov"/><Relationship Id="rId5" Type="http://schemas.openxmlformats.org/officeDocument/2006/relationships/image" Target="../media/image1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audio" Target="../media/media10.mov"/><Relationship Id="rId4" Type="http://schemas.microsoft.com/office/2007/relationships/media" Target="../media/media10.mov"/><Relationship Id="rId5" Type="http://schemas.openxmlformats.org/officeDocument/2006/relationships/image" Target="../media/image1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audio" Target="../media/media2.mov"/><Relationship Id="rId9" Type="http://schemas.microsoft.com/office/2007/relationships/media" Target="../media/media2.mov"/><Relationship Id="rId10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audi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5" Type="http://schemas.openxmlformats.org/officeDocument/2006/relationships/image" Target="../media/image9.jpeg"/><Relationship Id="rId6" Type="http://schemas.openxmlformats.org/officeDocument/2006/relationships/audi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0.jpeg"/><Relationship Id="rId4" Type="http://schemas.openxmlformats.org/officeDocument/2006/relationships/image" Target="../media/image6.png"/><Relationship Id="rId5" Type="http://schemas.openxmlformats.org/officeDocument/2006/relationships/image" Target="../media/image11.jpeg"/><Relationship Id="rId6" Type="http://schemas.openxmlformats.org/officeDocument/2006/relationships/audi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2.jpeg"/><Relationship Id="rId4" Type="http://schemas.openxmlformats.org/officeDocument/2006/relationships/image" Target="../media/image6.png"/><Relationship Id="rId5" Type="http://schemas.openxmlformats.org/officeDocument/2006/relationships/image" Target="../media/image13.jpeg"/><Relationship Id="rId6" Type="http://schemas.openxmlformats.org/officeDocument/2006/relationships/audi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4.jpeg"/><Relationship Id="rId4" Type="http://schemas.openxmlformats.org/officeDocument/2006/relationships/image" Target="../media/image6.png"/><Relationship Id="rId5" Type="http://schemas.openxmlformats.org/officeDocument/2006/relationships/image" Target="../media/image15.jpeg"/><Relationship Id="rId6" Type="http://schemas.openxmlformats.org/officeDocument/2006/relationships/audi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audi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1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audio" Target="../media/media5.mov"/><Relationship Id="rId9" Type="http://schemas.microsoft.com/office/2007/relationships/media" Target="../media/media5.mov"/><Relationship Id="rId10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LE JARDIN</a:t>
            </a:r>
          </a:p>
        </p:txBody>
      </p:sp>
      <p:pic>
        <p:nvPicPr>
          <p:cNvPr id="120" name="rose-309524_960_720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8522" y="5107728"/>
            <a:ext cx="1941520" cy="184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début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1928" y="352264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06765" y="3301777"/>
            <a:ext cx="5809931" cy="4436903"/>
          </a:xfrm>
          <a:prstGeom prst="rect">
            <a:avLst/>
          </a:prstGeom>
        </p:spPr>
      </p:pic>
      <p:sp>
        <p:nvSpPr>
          <p:cNvPr id="208" name="Shape 208"/>
          <p:cNvSpPr/>
          <p:nvPr>
            <p:ph type="title"/>
          </p:nvPr>
        </p:nvSpPr>
        <p:spPr>
          <a:xfrm>
            <a:off x="1270000" y="989477"/>
            <a:ext cx="10464800" cy="1244601"/>
          </a:xfrm>
          <a:prstGeom prst="rect">
            <a:avLst/>
          </a:prstGeom>
        </p:spPr>
        <p:txBody>
          <a:bodyPr/>
          <a:lstStyle>
            <a:lvl1pPr defTabSz="525779">
              <a:defRPr spc="63" sz="6300">
                <a:effectLst>
                  <a:outerShdw sx="100000" sy="100000" kx="0" ky="0" algn="b" rotWithShape="0" blurRad="34289" dist="11430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Clique sur la rose !</a:t>
            </a:r>
          </a:p>
        </p:txBody>
      </p:sp>
      <p:grpSp>
        <p:nvGrpSpPr>
          <p:cNvPr id="211" name="Group 211"/>
          <p:cNvGrpSpPr/>
          <p:nvPr/>
        </p:nvGrpSpPr>
        <p:grpSpPr>
          <a:xfrm>
            <a:off x="6706469" y="3269506"/>
            <a:ext cx="5809932" cy="4501445"/>
            <a:chOff x="0" y="-32271"/>
            <a:chExt cx="5809930" cy="4501443"/>
          </a:xfrm>
        </p:grpSpPr>
        <p:pic>
          <p:nvPicPr>
            <p:cNvPr id="210" name="flower-218485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5317" t="0" r="5318" b="0"/>
            <a:stretch>
              <a:fillRect/>
            </a:stretch>
          </p:blipFill>
          <p:spPr>
            <a:xfrm rot="150000">
              <a:off x="117867" y="87270"/>
              <a:ext cx="5574126" cy="4262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91" y="21599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3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20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09931" cy="4436902"/>
            </a:xfrm>
            <a:prstGeom prst="rect">
              <a:avLst/>
            </a:prstGeom>
            <a:effectLst/>
          </p:spPr>
        </p:pic>
      </p:grpSp>
      <p:pic>
        <p:nvPicPr>
          <p:cNvPr id="212" name="rose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1149" y="140126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06765" y="3301777"/>
            <a:ext cx="5809931" cy="4436903"/>
          </a:xfrm>
          <a:prstGeom prst="rect">
            <a:avLst/>
          </a:prstGeom>
        </p:spPr>
      </p:pic>
      <p:sp>
        <p:nvSpPr>
          <p:cNvPr id="215" name="Shape 215"/>
          <p:cNvSpPr/>
          <p:nvPr>
            <p:ph type="title"/>
          </p:nvPr>
        </p:nvSpPr>
        <p:spPr>
          <a:xfrm>
            <a:off x="1270000" y="989477"/>
            <a:ext cx="10464800" cy="1244601"/>
          </a:xfrm>
          <a:prstGeom prst="rect">
            <a:avLst/>
          </a:prstGeom>
        </p:spPr>
        <p:txBody>
          <a:bodyPr/>
          <a:lstStyle>
            <a:lvl1pPr defTabSz="525779">
              <a:defRPr spc="63" sz="6300">
                <a:effectLst>
                  <a:outerShdw sx="100000" sy="100000" kx="0" ky="0" algn="b" rotWithShape="0" blurRad="34289" dist="11430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Clique sur les tulipes !</a:t>
            </a:r>
          </a:p>
        </p:txBody>
      </p:sp>
      <p:grpSp>
        <p:nvGrpSpPr>
          <p:cNvPr id="218" name="Group 218"/>
          <p:cNvGrpSpPr/>
          <p:nvPr/>
        </p:nvGrpSpPr>
        <p:grpSpPr>
          <a:xfrm>
            <a:off x="6706469" y="3269506"/>
            <a:ext cx="5809932" cy="4501445"/>
            <a:chOff x="0" y="-32270"/>
            <a:chExt cx="5809930" cy="4501443"/>
          </a:xfrm>
        </p:grpSpPr>
        <p:pic>
          <p:nvPicPr>
            <p:cNvPr id="217" name="tulips-1321025_960_720.jp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8791" t="0" r="8792" b="0"/>
            <a:stretch>
              <a:fillRect/>
            </a:stretch>
          </p:blipFill>
          <p:spPr>
            <a:xfrm rot="150000">
              <a:off x="117867" y="87270"/>
              <a:ext cx="5574126" cy="4262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95" y="21599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1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21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09931" cy="4436902"/>
            </a:xfrm>
            <a:prstGeom prst="rect">
              <a:avLst/>
            </a:prstGeom>
            <a:effectLst/>
          </p:spPr>
        </p:pic>
      </p:grpSp>
      <p:pic>
        <p:nvPicPr>
          <p:cNvPr id="219" name="tulipe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3194" y="147073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06765" y="3301777"/>
            <a:ext cx="5809931" cy="4436903"/>
          </a:xfrm>
          <a:prstGeom prst="rect">
            <a:avLst/>
          </a:prstGeom>
        </p:spPr>
      </p:pic>
      <p:sp>
        <p:nvSpPr>
          <p:cNvPr id="222" name="Shape 222"/>
          <p:cNvSpPr/>
          <p:nvPr>
            <p:ph type="title"/>
          </p:nvPr>
        </p:nvSpPr>
        <p:spPr>
          <a:xfrm>
            <a:off x="1270000" y="989477"/>
            <a:ext cx="10464800" cy="1244601"/>
          </a:xfrm>
          <a:prstGeom prst="rect">
            <a:avLst/>
          </a:prstGeom>
        </p:spPr>
        <p:txBody>
          <a:bodyPr/>
          <a:lstStyle>
            <a:lvl1pPr defTabSz="525779">
              <a:defRPr spc="63" sz="6300">
                <a:effectLst>
                  <a:outerShdw sx="100000" sy="100000" kx="0" ky="0" algn="b" rotWithShape="0" blurRad="34289" dist="11430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Clique sur les pâquerettes !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6706469" y="3269506"/>
            <a:ext cx="5809932" cy="4501346"/>
            <a:chOff x="0" y="-32270"/>
            <a:chExt cx="5809930" cy="4501345"/>
          </a:xfrm>
        </p:grpSpPr>
        <p:pic>
          <p:nvPicPr>
            <p:cNvPr id="224" name="flower-901030_960_720.jp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958" t="0" r="959" b="2"/>
            <a:stretch>
              <a:fillRect/>
            </a:stretch>
          </p:blipFill>
          <p:spPr>
            <a:xfrm rot="150000">
              <a:off x="117869" y="87270"/>
              <a:ext cx="5574126" cy="426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599"/>
                  </a:lnTo>
                  <a:lnTo>
                    <a:pt x="704" y="21600"/>
                  </a:lnTo>
                  <a:lnTo>
                    <a:pt x="21600" y="20407"/>
                  </a:lnTo>
                  <a:lnTo>
                    <a:pt x="20919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223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09931" cy="4436902"/>
            </a:xfrm>
            <a:prstGeom prst="rect">
              <a:avLst/>
            </a:prstGeom>
            <a:effectLst/>
          </p:spPr>
        </p:pic>
      </p:grpSp>
      <p:pic>
        <p:nvPicPr>
          <p:cNvPr id="226" name="pâquerettes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2529" y="114540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§</a:t>
            </a:r>
          </a:p>
        </p:txBody>
      </p:sp>
      <p:pic>
        <p:nvPicPr>
          <p:cNvPr id="229" name="smile-1188654_960_720.jpg">
            <a:hlinkClick r:id="" invalidUrl="" action="ppaction://hlinkshowjump?jump=firs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87267" y="-159332"/>
            <a:ext cx="15108397" cy="1007226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7356576" y="1338784"/>
            <a:ext cx="4667987" cy="156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CFB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Bravo, tu connais</a:t>
            </a:r>
          </a:p>
          <a:p>
            <a:pPr>
              <a:defRPr sz="4500">
                <a:solidFill>
                  <a:srgbClr val="FCFB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bien le jardin ! </a:t>
            </a:r>
          </a:p>
        </p:txBody>
      </p:sp>
      <p:pic>
        <p:nvPicPr>
          <p:cNvPr id="231" name="Bravo tu connais bien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3521" y="116828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miley-1282457_960_720 (1).jpg">
            <a:hlinkClick r:id="" invalidUrl="" action="ppaction://hlinkshowjump?jump=lastslideviewed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45" y="-1"/>
            <a:ext cx="1467626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60093" y="-1432076"/>
            <a:ext cx="10464801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b="1" spc="71" sz="7100">
                <a:solidFill>
                  <a:schemeClr val="accent5">
                    <a:satOff val="7361"/>
                    <a:lumOff val="7535"/>
                  </a:schemeClr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Oh non, essaie encore ! </a:t>
            </a:r>
          </a:p>
        </p:txBody>
      </p:sp>
      <p:pic>
        <p:nvPicPr>
          <p:cNvPr id="235" name="oh non..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3493" y="8372334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332282" y="3381673"/>
            <a:ext cx="3870469" cy="2990254"/>
          </a:xfrm>
          <a:prstGeom prst="rect">
            <a:avLst/>
          </a:prstGeom>
        </p:spPr>
      </p:pic>
      <p:sp>
        <p:nvSpPr>
          <p:cNvPr id="124" name="Shape 124"/>
          <p:cNvSpPr/>
          <p:nvPr>
            <p:ph type="title"/>
          </p:nvPr>
        </p:nvSpPr>
        <p:spPr>
          <a:xfrm>
            <a:off x="1270000" y="1097919"/>
            <a:ext cx="10464800" cy="1244601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Clique sur le jardin ! </a:t>
            </a:r>
          </a:p>
        </p:txBody>
      </p:sp>
      <p:grpSp>
        <p:nvGrpSpPr>
          <p:cNvPr id="127" name="Group 127"/>
          <p:cNvGrpSpPr/>
          <p:nvPr/>
        </p:nvGrpSpPr>
        <p:grpSpPr>
          <a:xfrm rot="21600000">
            <a:off x="8852627" y="3381673"/>
            <a:ext cx="3870469" cy="2990254"/>
            <a:chOff x="0" y="0"/>
            <a:chExt cx="3870468" cy="2990253"/>
          </a:xfrm>
        </p:grpSpPr>
        <p:pic>
          <p:nvPicPr>
            <p:cNvPr id="126" name="luner-lake-475819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07" t="0" r="6411" b="7"/>
            <a:stretch>
              <a:fillRect/>
            </a:stretch>
          </p:blipFill>
          <p:spPr>
            <a:xfrm rot="-21450000">
              <a:off x="148499" y="128882"/>
              <a:ext cx="3573327" cy="27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25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70469" cy="2990254"/>
            </a:xfrm>
            <a:prstGeom prst="rect">
              <a:avLst/>
            </a:prstGeom>
            <a:effectLst/>
          </p:spPr>
        </p:pic>
      </p:grpSp>
      <p:grpSp>
        <p:nvGrpSpPr>
          <p:cNvPr id="130" name="Group 130"/>
          <p:cNvGrpSpPr/>
          <p:nvPr/>
        </p:nvGrpSpPr>
        <p:grpSpPr>
          <a:xfrm rot="21600000">
            <a:off x="4592454" y="3381673"/>
            <a:ext cx="3870469" cy="2990254"/>
            <a:chOff x="0" y="0"/>
            <a:chExt cx="3870468" cy="2990253"/>
          </a:xfrm>
        </p:grpSpPr>
        <p:pic>
          <p:nvPicPr>
            <p:cNvPr id="129" name="mountain-landscape-640617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20575" t="0" r="20577" b="7"/>
            <a:stretch>
              <a:fillRect/>
            </a:stretch>
          </p:blipFill>
          <p:spPr>
            <a:xfrm rot="-21450000">
              <a:off x="148499" y="128882"/>
              <a:ext cx="3573327" cy="27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2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2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3870470" cy="2990255"/>
            </a:xfrm>
            <a:prstGeom prst="rect">
              <a:avLst/>
            </a:prstGeom>
            <a:effectLst/>
          </p:spPr>
        </p:pic>
      </p:grpSp>
      <p:grpSp>
        <p:nvGrpSpPr>
          <p:cNvPr id="133" name="Group 133"/>
          <p:cNvGrpSpPr/>
          <p:nvPr/>
        </p:nvGrpSpPr>
        <p:grpSpPr>
          <a:xfrm rot="21600000">
            <a:off x="2414352" y="6439713"/>
            <a:ext cx="3870469" cy="2990255"/>
            <a:chOff x="0" y="0"/>
            <a:chExt cx="3870468" cy="2990253"/>
          </a:xfrm>
        </p:grpSpPr>
        <p:pic>
          <p:nvPicPr>
            <p:cNvPr id="132" name="food-960070_960_720.jp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 l="958" t="0" r="962" b="7"/>
            <a:stretch>
              <a:fillRect/>
            </a:stretch>
          </p:blipFill>
          <p:spPr>
            <a:xfrm rot="-21450000">
              <a:off x="148499" y="128882"/>
              <a:ext cx="3573327" cy="27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31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870470" cy="2990254"/>
            </a:xfrm>
            <a:prstGeom prst="rect">
              <a:avLst/>
            </a:prstGeom>
            <a:effectLst/>
          </p:spPr>
        </p:pic>
      </p:grpSp>
      <p:grpSp>
        <p:nvGrpSpPr>
          <p:cNvPr id="136" name="Group 136"/>
          <p:cNvGrpSpPr/>
          <p:nvPr/>
        </p:nvGrpSpPr>
        <p:grpSpPr>
          <a:xfrm rot="21600000">
            <a:off x="6426675" y="6439713"/>
            <a:ext cx="3870469" cy="2990255"/>
            <a:chOff x="0" y="0"/>
            <a:chExt cx="3870468" cy="2990253"/>
          </a:xfrm>
        </p:grpSpPr>
        <p:pic>
          <p:nvPicPr>
            <p:cNvPr id="135" name="new-york-14480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l="6475" t="0" r="6479" b="7"/>
            <a:stretch>
              <a:fillRect/>
            </a:stretch>
          </p:blipFill>
          <p:spPr>
            <a:xfrm rot="-21450000">
              <a:off x="148499" y="128882"/>
              <a:ext cx="3573327" cy="27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02" y="1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34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870469" cy="2990255"/>
            </a:xfrm>
            <a:prstGeom prst="rect">
              <a:avLst/>
            </a:prstGeom>
            <a:effectLst/>
          </p:spPr>
        </p:pic>
      </p:grpSp>
      <p:pic>
        <p:nvPicPr>
          <p:cNvPr id="137" name="Consigne.mov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373783" y="262292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ctrTitle"/>
          </p:nvPr>
        </p:nvSpPr>
        <p:spPr>
          <a:xfrm>
            <a:off x="1270000" y="1151953"/>
            <a:ext cx="10464800" cy="2603501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Bravo, continue! </a:t>
            </a:r>
          </a:p>
        </p:txBody>
      </p:sp>
      <p:pic>
        <p:nvPicPr>
          <p:cNvPr id="140" name="smiley-1274739_960_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9777" y="-95730"/>
            <a:ext cx="14964353" cy="994506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270000" y="866876"/>
            <a:ext cx="10464800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pc="70" sz="7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Bravo, continue ! </a:t>
            </a:r>
          </a:p>
        </p:txBody>
      </p:sp>
      <p:pic>
        <p:nvPicPr>
          <p:cNvPr id="142" name="Bravo, continue! 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2924" y="133263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747409" y="2334926"/>
            <a:ext cx="4351434" cy="3349007"/>
          </a:xfrm>
          <a:prstGeom prst="rect">
            <a:avLst/>
          </a:prstGeom>
        </p:spPr>
      </p:pic>
      <p:sp>
        <p:nvSpPr>
          <p:cNvPr id="145" name="Shape 145"/>
          <p:cNvSpPr/>
          <p:nvPr>
            <p:ph type="title"/>
          </p:nvPr>
        </p:nvSpPr>
        <p:spPr>
          <a:xfrm>
            <a:off x="1270000" y="689554"/>
            <a:ext cx="10464800" cy="1244601"/>
          </a:xfrm>
          <a:prstGeom prst="rect">
            <a:avLst/>
          </a:prstGeom>
        </p:spPr>
        <p:txBody>
          <a:bodyPr/>
          <a:lstStyle>
            <a:lvl1pPr defTabSz="403097">
              <a:defRPr spc="48" sz="4830">
                <a:effectLst>
                  <a:outerShdw sx="100000" sy="100000" kx="0" ky="0" algn="b" rotWithShape="0" blurRad="26289" dist="8763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Qui n’a pas sa place dans le jardin ?</a:t>
            </a:r>
          </a:p>
        </p:txBody>
      </p:sp>
      <p:grpSp>
        <p:nvGrpSpPr>
          <p:cNvPr id="148" name="Group 148"/>
          <p:cNvGrpSpPr/>
          <p:nvPr/>
        </p:nvGrpSpPr>
        <p:grpSpPr>
          <a:xfrm rot="21600000">
            <a:off x="4326683" y="6084705"/>
            <a:ext cx="4351434" cy="3349007"/>
            <a:chOff x="0" y="0"/>
            <a:chExt cx="4351432" cy="3349006"/>
          </a:xfrm>
        </p:grpSpPr>
        <p:pic>
          <p:nvPicPr>
            <p:cNvPr id="147" name="flower-110692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07" t="0" r="6409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83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7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4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grpSp>
        <p:nvGrpSpPr>
          <p:cNvPr id="151" name="Group 151"/>
          <p:cNvGrpSpPr/>
          <p:nvPr/>
        </p:nvGrpSpPr>
        <p:grpSpPr>
          <a:xfrm rot="21600000">
            <a:off x="6980629" y="2334927"/>
            <a:ext cx="4351434" cy="3349007"/>
            <a:chOff x="0" y="0"/>
            <a:chExt cx="4351432" cy="3349006"/>
          </a:xfrm>
        </p:grpSpPr>
        <p:pic>
          <p:nvPicPr>
            <p:cNvPr id="150" name="cabbage-1064621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6407" t="0" r="6409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83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7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4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pic>
        <p:nvPicPr>
          <p:cNvPr id="152" name="Qui n'a pas sa place jardin?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84349" y="54220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747409" y="2334926"/>
            <a:ext cx="4351434" cy="3349007"/>
          </a:xfrm>
          <a:prstGeom prst="rect">
            <a:avLst/>
          </a:prstGeom>
        </p:spPr>
      </p:pic>
      <p:sp>
        <p:nvSpPr>
          <p:cNvPr id="155" name="Shape 155"/>
          <p:cNvSpPr/>
          <p:nvPr>
            <p:ph type="title"/>
          </p:nvPr>
        </p:nvSpPr>
        <p:spPr>
          <a:xfrm>
            <a:off x="1270000" y="689554"/>
            <a:ext cx="10464800" cy="1244601"/>
          </a:xfrm>
          <a:prstGeom prst="rect">
            <a:avLst/>
          </a:prstGeom>
        </p:spPr>
        <p:txBody>
          <a:bodyPr/>
          <a:lstStyle>
            <a:lvl1pPr defTabSz="403097">
              <a:defRPr spc="48" sz="4830">
                <a:effectLst>
                  <a:outerShdw sx="100000" sy="100000" kx="0" ky="0" algn="b" rotWithShape="0" blurRad="26289" dist="8763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Qui n’a pas sa place dans le jardin ?</a:t>
            </a:r>
          </a:p>
        </p:txBody>
      </p:sp>
      <p:grpSp>
        <p:nvGrpSpPr>
          <p:cNvPr id="158" name="Group 158"/>
          <p:cNvGrpSpPr/>
          <p:nvPr/>
        </p:nvGrpSpPr>
        <p:grpSpPr>
          <a:xfrm rot="21600000">
            <a:off x="4326683" y="6084705"/>
            <a:ext cx="4351434" cy="3349007"/>
            <a:chOff x="0" y="0"/>
            <a:chExt cx="4351432" cy="3349006"/>
          </a:xfrm>
        </p:grpSpPr>
        <p:pic>
          <p:nvPicPr>
            <p:cNvPr id="157" name="coral-reef-954057_960_720.jp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4772" t="0" r="4775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08" y="1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5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grpSp>
        <p:nvGrpSpPr>
          <p:cNvPr id="161" name="Group 161"/>
          <p:cNvGrpSpPr/>
          <p:nvPr/>
        </p:nvGrpSpPr>
        <p:grpSpPr>
          <a:xfrm rot="21600000">
            <a:off x="6980629" y="2334926"/>
            <a:ext cx="4351434" cy="3349007"/>
            <a:chOff x="0" y="0"/>
            <a:chExt cx="4351432" cy="3349006"/>
          </a:xfrm>
        </p:grpSpPr>
        <p:pic>
          <p:nvPicPr>
            <p:cNvPr id="160" name="summer-779385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6407" t="0" r="6409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83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7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5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pic>
        <p:nvPicPr>
          <p:cNvPr id="162" name="Qui n'a pas sa place jardin?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40973" y="54220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747409" y="2334926"/>
            <a:ext cx="4351434" cy="3349007"/>
          </a:xfrm>
          <a:prstGeom prst="rect">
            <a:avLst/>
          </a:prstGeom>
        </p:spPr>
      </p:pic>
      <p:sp>
        <p:nvSpPr>
          <p:cNvPr id="165" name="Shape 165"/>
          <p:cNvSpPr/>
          <p:nvPr>
            <p:ph type="title"/>
          </p:nvPr>
        </p:nvSpPr>
        <p:spPr>
          <a:xfrm>
            <a:off x="1270000" y="689554"/>
            <a:ext cx="10464800" cy="1244601"/>
          </a:xfrm>
          <a:prstGeom prst="rect">
            <a:avLst/>
          </a:prstGeom>
        </p:spPr>
        <p:txBody>
          <a:bodyPr/>
          <a:lstStyle>
            <a:lvl1pPr defTabSz="403097">
              <a:defRPr spc="48" sz="4830">
                <a:effectLst>
                  <a:outerShdw sx="100000" sy="100000" kx="0" ky="0" algn="b" rotWithShape="0" blurRad="26289" dist="8763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Qui n’a pas sa place dans le jardin ?</a:t>
            </a:r>
          </a:p>
        </p:txBody>
      </p:sp>
      <p:grpSp>
        <p:nvGrpSpPr>
          <p:cNvPr id="168" name="Group 168"/>
          <p:cNvGrpSpPr/>
          <p:nvPr/>
        </p:nvGrpSpPr>
        <p:grpSpPr>
          <a:xfrm rot="21600000">
            <a:off x="4326683" y="6084705"/>
            <a:ext cx="4351434" cy="3349007"/>
            <a:chOff x="0" y="0"/>
            <a:chExt cx="4351432" cy="3349006"/>
          </a:xfrm>
        </p:grpSpPr>
        <p:pic>
          <p:nvPicPr>
            <p:cNvPr id="167" name="food-960070__18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958" t="0" r="961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6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grpSp>
        <p:nvGrpSpPr>
          <p:cNvPr id="171" name="Group 171"/>
          <p:cNvGrpSpPr/>
          <p:nvPr/>
        </p:nvGrpSpPr>
        <p:grpSpPr>
          <a:xfrm rot="21600000">
            <a:off x="6980629" y="2334926"/>
            <a:ext cx="4351434" cy="3349007"/>
            <a:chOff x="0" y="0"/>
            <a:chExt cx="4351432" cy="3349006"/>
          </a:xfrm>
        </p:grpSpPr>
        <p:pic>
          <p:nvPicPr>
            <p:cNvPr id="170" name="tomatoes-5356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958" t="0" r="961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6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pic>
        <p:nvPicPr>
          <p:cNvPr id="172" name="Qui n'a pas sa place jardin?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3539" y="53034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1747409" y="2334926"/>
            <a:ext cx="4351434" cy="3349007"/>
          </a:xfrm>
          <a:prstGeom prst="rect">
            <a:avLst/>
          </a:prstGeom>
        </p:spPr>
      </p:pic>
      <p:sp>
        <p:nvSpPr>
          <p:cNvPr id="175" name="Shape 175"/>
          <p:cNvSpPr/>
          <p:nvPr>
            <p:ph type="title"/>
          </p:nvPr>
        </p:nvSpPr>
        <p:spPr>
          <a:xfrm>
            <a:off x="1270000" y="689554"/>
            <a:ext cx="10464800" cy="1244601"/>
          </a:xfrm>
          <a:prstGeom prst="rect">
            <a:avLst/>
          </a:prstGeom>
        </p:spPr>
        <p:txBody>
          <a:bodyPr/>
          <a:lstStyle>
            <a:lvl1pPr defTabSz="403097">
              <a:defRPr spc="48" sz="4830">
                <a:effectLst>
                  <a:outerShdw sx="100000" sy="100000" kx="0" ky="0" algn="b" rotWithShape="0" blurRad="26289" dist="8763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Qui n’a pas sa place dans le jardin ?</a:t>
            </a:r>
          </a:p>
        </p:txBody>
      </p:sp>
      <p:grpSp>
        <p:nvGrpSpPr>
          <p:cNvPr id="178" name="Group 178"/>
          <p:cNvGrpSpPr/>
          <p:nvPr/>
        </p:nvGrpSpPr>
        <p:grpSpPr>
          <a:xfrm rot="21600000">
            <a:off x="4326683" y="6084705"/>
            <a:ext cx="4351434" cy="3349007"/>
            <a:chOff x="0" y="0"/>
            <a:chExt cx="4351432" cy="3349006"/>
          </a:xfrm>
        </p:grpSpPr>
        <p:pic>
          <p:nvPicPr>
            <p:cNvPr id="177" name="robin-185448_960_720.jp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43" t="0" r="6546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0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7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grpSp>
        <p:nvGrpSpPr>
          <p:cNvPr id="181" name="Group 181"/>
          <p:cNvGrpSpPr/>
          <p:nvPr/>
        </p:nvGrpSpPr>
        <p:grpSpPr>
          <a:xfrm rot="21600000">
            <a:off x="6980629" y="2334926"/>
            <a:ext cx="4351434" cy="3349007"/>
            <a:chOff x="0" y="0"/>
            <a:chExt cx="4351432" cy="3349006"/>
          </a:xfrm>
        </p:grpSpPr>
        <p:pic>
          <p:nvPicPr>
            <p:cNvPr id="180" name="sumatran-tiger-518771_960_720.jp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6407" t="0" r="6409" b="5"/>
            <a:stretch>
              <a:fillRect/>
            </a:stretch>
          </p:blipFill>
          <p:spPr>
            <a:xfrm rot="-21450000">
              <a:off x="140903" y="118562"/>
              <a:ext cx="4069531" cy="311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94"/>
                  </a:moveTo>
                  <a:lnTo>
                    <a:pt x="681" y="21600"/>
                  </a:lnTo>
                  <a:lnTo>
                    <a:pt x="683" y="21600"/>
                  </a:lnTo>
                  <a:lnTo>
                    <a:pt x="21600" y="20406"/>
                  </a:lnTo>
                  <a:lnTo>
                    <a:pt x="20919" y="0"/>
                  </a:lnTo>
                  <a:lnTo>
                    <a:pt x="20917" y="0"/>
                  </a:lnTo>
                  <a:lnTo>
                    <a:pt x="0" y="1194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7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351434" cy="3349007"/>
            </a:xfrm>
            <a:prstGeom prst="rect">
              <a:avLst/>
            </a:prstGeom>
            <a:effectLst/>
          </p:spPr>
        </p:pic>
      </p:grpSp>
      <p:pic>
        <p:nvPicPr>
          <p:cNvPr id="182" name="Qui n'a pas sa place jardin?.mov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4220" y="32532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ctrTitle"/>
          </p:nvPr>
        </p:nvSpPr>
        <p:spPr>
          <a:xfrm>
            <a:off x="1270000" y="1151953"/>
            <a:ext cx="10464800" cy="2603501"/>
          </a:xfrm>
          <a:prstGeom prst="rect">
            <a:avLst/>
          </a:prstGeom>
        </p:spPr>
        <p:txBody>
          <a:bodyPr/>
          <a:lstStyle>
            <a:lvl1pPr>
              <a:defRPr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Bravo, continue! </a:t>
            </a:r>
          </a:p>
        </p:txBody>
      </p:sp>
      <p:pic>
        <p:nvPicPr>
          <p:cNvPr id="185" name="smiley-1274739_960_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9777" y="-95730"/>
            <a:ext cx="14964353" cy="99450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1270000" y="866876"/>
            <a:ext cx="10464800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pc="70" sz="7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Bravo, continue ! </a:t>
            </a:r>
          </a:p>
        </p:txBody>
      </p:sp>
      <p:pic>
        <p:nvPicPr>
          <p:cNvPr id="187" name="Bravo, continue! 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5200" y="245856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000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1270000" y="689554"/>
            <a:ext cx="10464800" cy="1244601"/>
          </a:xfrm>
          <a:prstGeom prst="rect">
            <a:avLst/>
          </a:prstGeom>
        </p:spPr>
        <p:txBody>
          <a:bodyPr/>
          <a:lstStyle>
            <a:lvl1pPr defTabSz="391414">
              <a:defRPr spc="46" sz="4690">
                <a:effectLst>
                  <a:outerShdw sx="100000" sy="100000" kx="0" ky="0" algn="b" rotWithShape="0" blurRad="25527" dist="8509" dir="5400000">
                    <a:srgbClr val="E0DEC7">
                      <a:alpha val="80000"/>
                    </a:srgbClr>
                  </a:outerShdw>
                </a:effectLst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Quel outil ne va pas dans un jardin ?</a:t>
            </a:r>
          </a:p>
        </p:txBody>
      </p:sp>
      <p:grpSp>
        <p:nvGrpSpPr>
          <p:cNvPr id="192" name="Group 192"/>
          <p:cNvGrpSpPr/>
          <p:nvPr/>
        </p:nvGrpSpPr>
        <p:grpSpPr>
          <a:xfrm rot="21600000">
            <a:off x="7022648" y="2500238"/>
            <a:ext cx="3795301" cy="2934186"/>
            <a:chOff x="0" y="0"/>
            <a:chExt cx="3795299" cy="2934185"/>
          </a:xfrm>
        </p:grpSpPr>
        <p:pic>
          <p:nvPicPr>
            <p:cNvPr id="191" name="watering-can-48877_960_720.pn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 rot="-21450000">
              <a:off x="772434" y="203199"/>
              <a:ext cx="2250432" cy="252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" y="410"/>
                  </a:moveTo>
                  <a:lnTo>
                    <a:pt x="0" y="21600"/>
                  </a:lnTo>
                  <a:lnTo>
                    <a:pt x="11019" y="21599"/>
                  </a:lnTo>
                  <a:lnTo>
                    <a:pt x="21598" y="21188"/>
                  </a:lnTo>
                  <a:lnTo>
                    <a:pt x="21600" y="1"/>
                  </a:lnTo>
                  <a:lnTo>
                    <a:pt x="10539" y="0"/>
                  </a:lnTo>
                  <a:lnTo>
                    <a:pt x="2" y="41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9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795301" cy="2934187"/>
            </a:xfrm>
            <a:prstGeom prst="rect">
              <a:avLst/>
            </a:prstGeom>
            <a:effectLst/>
          </p:spPr>
        </p:pic>
      </p:grpSp>
      <p:grpSp>
        <p:nvGrpSpPr>
          <p:cNvPr id="195" name="Group 195"/>
          <p:cNvGrpSpPr/>
          <p:nvPr/>
        </p:nvGrpSpPr>
        <p:grpSpPr>
          <a:xfrm rot="21600000">
            <a:off x="2485568" y="2500238"/>
            <a:ext cx="3795301" cy="2934186"/>
            <a:chOff x="0" y="0"/>
            <a:chExt cx="3795299" cy="2934185"/>
          </a:xfrm>
        </p:grpSpPr>
        <p:pic>
          <p:nvPicPr>
            <p:cNvPr id="194" name="sand-158804_960_720.pn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 rot="-21450000">
              <a:off x="730304" y="203200"/>
              <a:ext cx="2334692" cy="2527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" y="426"/>
                  </a:moveTo>
                  <a:lnTo>
                    <a:pt x="0" y="21600"/>
                  </a:lnTo>
                  <a:lnTo>
                    <a:pt x="11051" y="21599"/>
                  </a:lnTo>
                  <a:lnTo>
                    <a:pt x="21598" y="21174"/>
                  </a:lnTo>
                  <a:lnTo>
                    <a:pt x="21600" y="0"/>
                  </a:lnTo>
                  <a:lnTo>
                    <a:pt x="10549" y="1"/>
                  </a:lnTo>
                  <a:lnTo>
                    <a:pt x="2" y="426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9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795300" cy="2934187"/>
            </a:xfrm>
            <a:prstGeom prst="rect">
              <a:avLst/>
            </a:prstGeom>
            <a:effectLst/>
          </p:spPr>
        </p:pic>
      </p:grpSp>
      <p:grpSp>
        <p:nvGrpSpPr>
          <p:cNvPr id="198" name="Group 198"/>
          <p:cNvGrpSpPr/>
          <p:nvPr/>
        </p:nvGrpSpPr>
        <p:grpSpPr>
          <a:xfrm rot="21600000">
            <a:off x="8915379" y="6000507"/>
            <a:ext cx="3795301" cy="2934186"/>
            <a:chOff x="0" y="0"/>
            <a:chExt cx="3795299" cy="2934185"/>
          </a:xfrm>
        </p:grpSpPr>
        <p:pic>
          <p:nvPicPr>
            <p:cNvPr id="197" name="garden-1300347_960_720.pn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4261" r="6047" b="0"/>
            <a:stretch>
              <a:fillRect/>
            </a:stretch>
          </p:blipFill>
          <p:spPr>
            <a:xfrm rot="-21450000">
              <a:off x="461259" y="137138"/>
              <a:ext cx="3183957" cy="2365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" y="1228"/>
                  </a:moveTo>
                  <a:lnTo>
                    <a:pt x="0" y="21600"/>
                  </a:lnTo>
                  <a:lnTo>
                    <a:pt x="21600" y="21597"/>
                  </a:lnTo>
                  <a:lnTo>
                    <a:pt x="20899" y="0"/>
                  </a:lnTo>
                  <a:lnTo>
                    <a:pt x="2" y="1228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9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95300" cy="2934186"/>
            </a:xfrm>
            <a:prstGeom prst="rect">
              <a:avLst/>
            </a:prstGeom>
            <a:effectLst/>
          </p:spPr>
        </p:pic>
      </p:grpSp>
      <p:grpSp>
        <p:nvGrpSpPr>
          <p:cNvPr id="201" name="Group 201"/>
          <p:cNvGrpSpPr/>
          <p:nvPr/>
        </p:nvGrpSpPr>
        <p:grpSpPr>
          <a:xfrm rot="21600000">
            <a:off x="4619907" y="6000507"/>
            <a:ext cx="3795300" cy="2934186"/>
            <a:chOff x="0" y="0"/>
            <a:chExt cx="3795299" cy="2934185"/>
          </a:xfrm>
        </p:grpSpPr>
        <p:pic>
          <p:nvPicPr>
            <p:cNvPr id="200" name="shovel-161731_960_720.png">
              <a:hlinkClick r:id="" invalidUrl="" action="ppaction://hlinkshowjump?jump=las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 rot="-21450000">
              <a:off x="675887" y="203200"/>
              <a:ext cx="2443526" cy="2527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47"/>
                  </a:moveTo>
                  <a:lnTo>
                    <a:pt x="0" y="21600"/>
                  </a:lnTo>
                  <a:lnTo>
                    <a:pt x="11040" y="21599"/>
                  </a:lnTo>
                  <a:lnTo>
                    <a:pt x="21600" y="21153"/>
                  </a:lnTo>
                  <a:lnTo>
                    <a:pt x="21600" y="0"/>
                  </a:lnTo>
                  <a:lnTo>
                    <a:pt x="10560" y="1"/>
                  </a:lnTo>
                  <a:lnTo>
                    <a:pt x="0" y="447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9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795300" cy="2934187"/>
            </a:xfrm>
            <a:prstGeom prst="rect">
              <a:avLst/>
            </a:prstGeom>
            <a:effectLst/>
          </p:spPr>
        </p:pic>
      </p:grpSp>
      <p:grpSp>
        <p:nvGrpSpPr>
          <p:cNvPr id="204" name="Group 204"/>
          <p:cNvGrpSpPr/>
          <p:nvPr/>
        </p:nvGrpSpPr>
        <p:grpSpPr>
          <a:xfrm rot="21600000">
            <a:off x="324434" y="6000507"/>
            <a:ext cx="3795301" cy="2934186"/>
            <a:chOff x="0" y="0"/>
            <a:chExt cx="3795299" cy="2934185"/>
          </a:xfrm>
        </p:grpSpPr>
        <p:pic>
          <p:nvPicPr>
            <p:cNvPr id="203" name="pencils-161141_960_720.png">
              <a:hlinkClick r:id="" invalidUrl="" action="ppaction://hlinkshowjump?jump=nextslide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 rot="-21450000">
              <a:off x="1049788" y="203199"/>
              <a:ext cx="1695724" cy="252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307"/>
                  </a:moveTo>
                  <a:lnTo>
                    <a:pt x="0" y="21600"/>
                  </a:lnTo>
                  <a:lnTo>
                    <a:pt x="11146" y="21599"/>
                  </a:lnTo>
                  <a:lnTo>
                    <a:pt x="21599" y="21293"/>
                  </a:lnTo>
                  <a:lnTo>
                    <a:pt x="21600" y="0"/>
                  </a:lnTo>
                  <a:lnTo>
                    <a:pt x="10454" y="1"/>
                  </a:lnTo>
                  <a:lnTo>
                    <a:pt x="1" y="307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20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795300" cy="2934187"/>
            </a:xfrm>
            <a:prstGeom prst="rect">
              <a:avLst/>
            </a:prstGeom>
            <a:effectLst/>
          </p:spPr>
        </p:pic>
      </p:grpSp>
      <p:pic>
        <p:nvPicPr>
          <p:cNvPr id="205" name="quel outil.mov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3458" y="134111"/>
            <a:ext cx="6731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