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1" r:id="rId8"/>
    <p:sldId id="265" r:id="rId9"/>
    <p:sldId id="266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3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D91A-A2EE-4B54-B3C6-F6C67903BA9C}" type="datetime1">
              <a:rPr lang="en-US" smtClean="0"/>
              <a:pPr/>
              <a:t>06.05.14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 smtClean="0"/>
              <a:t>Cliquez pour modifier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r-CH" smtClean="0"/>
              <a:t>Cliquez et modifiez le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C6-EBAF-49D5-AD4D-BABF4DFAAD59}" type="datetime1">
              <a:rPr lang="en-US" smtClean="0"/>
              <a:pPr/>
              <a:t>06.05.14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r-CH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122-9A3A-4FD8-98B8-22631F32846C}" type="datetime1">
              <a:rPr lang="en-US" smtClean="0"/>
              <a:pPr/>
              <a:t>06.05.14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9A7B8-0EC4-44C9-AFEF-25E144F11C06}" type="datetime1">
              <a:rPr lang="en-US" smtClean="0"/>
              <a:pPr/>
              <a:t>06.05.14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47B5-C739-4DAE-AACD-CC58CA843AC4}" type="datetime1">
              <a:rPr lang="en-US" smtClean="0"/>
              <a:pPr/>
              <a:t>06.05.14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smtClean="0"/>
              <a:t>Cliquez et modifiez le titre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r-CH" smtClean="0"/>
              <a:t>Cliquez et modifiez le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2AE48-94E6-46E0-BE32-5F0716DE9115}" type="datetime1">
              <a:rPr lang="en-US" smtClean="0"/>
              <a:pPr/>
              <a:t>06.05.14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r-CH" smtClean="0"/>
              <a:t>Cliquez et modifiez le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4C285-8BCE-48FC-97D9-E2837AF38351}" type="datetime1">
              <a:rPr lang="en-US" smtClean="0"/>
              <a:pPr/>
              <a:t>06.05.14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smtClean="0"/>
              <a:t>Cliquez et modifiez le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3E6-EF16-4488-94A4-211508FE4682}" type="datetime1">
              <a:rPr lang="en-US" smtClean="0"/>
              <a:pPr/>
              <a:t>06.05.14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FB3B-20DA-4D0E-BF16-8262B7156612}" type="datetime1">
              <a:rPr lang="en-US" smtClean="0"/>
              <a:pPr/>
              <a:t>06.05.14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3C2C-6BD0-40EC-8D8D-4D51F089C5EB}" type="datetime1">
              <a:rPr lang="en-US" smtClean="0"/>
              <a:pPr/>
              <a:t>06.05.14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CH" smtClean="0"/>
              <a:t>Cliquez et modifiez le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H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7F5C-EDA7-4864-9756-35769B0E62CF}" type="datetime1">
              <a:rPr lang="en-US" smtClean="0"/>
              <a:pPr/>
              <a:t>06.05.14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 smtClean="0"/>
              <a:t>Cliquez pour modifier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CH" smtClean="0"/>
              <a:t>Cliquez et modifiez le titre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 smtClean="0"/>
              <a:t>Cliquez pour modifier les styles du texte du masque</a:t>
            </a:r>
          </a:p>
          <a:p>
            <a:pPr lvl="1"/>
            <a:r>
              <a:rPr lang="fr-CH" smtClean="0"/>
              <a:t>Deuxième niveau</a:t>
            </a:r>
          </a:p>
          <a:p>
            <a:pPr lvl="2"/>
            <a:r>
              <a:rPr lang="fr-CH" smtClean="0"/>
              <a:t>Troisième niveau</a:t>
            </a:r>
          </a:p>
          <a:p>
            <a:pPr lvl="3"/>
            <a:r>
              <a:rPr lang="fr-CH" smtClean="0"/>
              <a:t>Quatrième niveau</a:t>
            </a:r>
          </a:p>
          <a:p>
            <a:pPr lvl="4"/>
            <a:r>
              <a:rPr lang="fr-CH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8B99C93-F56F-46AB-9EB8-53614A95B15F}" type="datetime1">
              <a:rPr lang="en-US" smtClean="0"/>
              <a:pPr/>
              <a:t>06.05.14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 smtClean="0"/>
              <a:t>Cliquez et modifiez le titre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rizona-software.ch/provoc/fr/" TargetMode="Externa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tif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tif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Permet l’apprentissage du vocabulaire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Provoc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9305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Provoc c’est quoi?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C’est un petit logiciel que tu peux utiliser chez toi pour réviser ton vocabulaire:</a:t>
            </a:r>
          </a:p>
          <a:p>
            <a:pPr lvl="1"/>
            <a:r>
              <a:rPr lang="fr-FR" dirty="0" smtClean="0"/>
              <a:t>D’allemand</a:t>
            </a:r>
          </a:p>
          <a:p>
            <a:pPr lvl="1"/>
            <a:r>
              <a:rPr lang="fr-FR" dirty="0" smtClean="0"/>
              <a:t>D’anglais</a:t>
            </a:r>
          </a:p>
          <a:p>
            <a:pPr lvl="1"/>
            <a:r>
              <a:rPr lang="fr-FR" dirty="0" smtClean="0"/>
              <a:t>De science</a:t>
            </a:r>
          </a:p>
          <a:p>
            <a:pPr lvl="1"/>
            <a:r>
              <a:rPr lang="fr-FR" dirty="0" smtClean="0"/>
              <a:t>…</a:t>
            </a:r>
          </a:p>
          <a:p>
            <a:r>
              <a:rPr lang="fr-FR" dirty="0" smtClean="0"/>
              <a:t>Permet de te tester</a:t>
            </a:r>
          </a:p>
          <a:p>
            <a:pPr lvl="1"/>
            <a:r>
              <a:rPr lang="fr-FR" dirty="0" smtClean="0"/>
              <a:t>Avant un test par exemple </a:t>
            </a:r>
          </a:p>
          <a:p>
            <a:pPr lvl="1"/>
            <a:r>
              <a:rPr lang="fr-FR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635104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4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Allons–y!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Vas sur </a:t>
            </a:r>
            <a:r>
              <a:rPr lang="fr-FR" dirty="0" err="1" smtClean="0"/>
              <a:t>l’ic</a:t>
            </a:r>
            <a:r>
              <a:rPr lang="sk-SK" dirty="0" smtClean="0"/>
              <a:t>ô</a:t>
            </a:r>
            <a:r>
              <a:rPr lang="fr-FR" dirty="0" smtClean="0"/>
              <a:t>ne « safari » se trouvant sur ton écran.</a:t>
            </a:r>
          </a:p>
          <a:p>
            <a:r>
              <a:rPr lang="fr-FR" dirty="0" smtClean="0"/>
              <a:t>Dans la fenêtre de navigation note:</a:t>
            </a:r>
          </a:p>
          <a:p>
            <a:pPr lvl="1"/>
            <a:r>
              <a:rPr lang="fr-FR" u="sng" dirty="0">
                <a:hlinkClick r:id="rId2"/>
              </a:rPr>
              <a:t>http://www.arizona-software.ch/provoc/fr/</a:t>
            </a:r>
            <a:r>
              <a:rPr lang="fr-FR" dirty="0"/>
              <a:t> </a:t>
            </a:r>
            <a:endParaRPr lang="fr-FR" dirty="0" smtClean="0"/>
          </a:p>
          <a:p>
            <a:r>
              <a:rPr lang="fr-FR" dirty="0" smtClean="0"/>
              <a:t>Clique sur « télécharger » </a:t>
            </a:r>
          </a:p>
          <a:p>
            <a:r>
              <a:rPr lang="fr-FR" dirty="0" smtClean="0"/>
              <a:t>Valide le téléchargement</a:t>
            </a:r>
          </a:p>
          <a:p>
            <a:endParaRPr lang="fr-FR" dirty="0"/>
          </a:p>
          <a:p>
            <a:endParaRPr lang="fr-FR" dirty="0" smtClean="0"/>
          </a:p>
        </p:txBody>
      </p:sp>
      <p:pic>
        <p:nvPicPr>
          <p:cNvPr id="4" name="Image 3" descr="Macintosh HD:Users:gismaud:Desktop:document Hepl:deuxième année:deuxième semestre:MITIC:provoc:feneêtre télécharg.tiff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899" y="4108539"/>
            <a:ext cx="5993677" cy="23682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9088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Comment commencer!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Dans les applications, sélectionne l’application « provoc »</a:t>
            </a:r>
          </a:p>
          <a:p>
            <a:endParaRPr lang="fr-FR" dirty="0"/>
          </a:p>
          <a:p>
            <a:r>
              <a:rPr lang="fr-FR" dirty="0" smtClean="0"/>
              <a:t>Un fenêtre s’ouvre et tu as trois choix</a:t>
            </a:r>
          </a:p>
          <a:p>
            <a:pPr lvl="1"/>
            <a:r>
              <a:rPr lang="fr-FR" dirty="0" smtClean="0"/>
              <a:t>« créer un nouveau document »</a:t>
            </a:r>
          </a:p>
          <a:p>
            <a:pPr lvl="2"/>
            <a:r>
              <a:rPr lang="fr-FR" dirty="0" smtClean="0"/>
              <a:t>Permet de créer un nouveau vocabulaire.</a:t>
            </a:r>
          </a:p>
          <a:p>
            <a:pPr lvl="1"/>
            <a:r>
              <a:rPr lang="fr-FR" dirty="0" smtClean="0"/>
              <a:t>« ouvrir un document existant »</a:t>
            </a:r>
          </a:p>
          <a:p>
            <a:pPr lvl="2"/>
            <a:r>
              <a:rPr lang="fr-FR" dirty="0" smtClean="0"/>
              <a:t>Permet de reprendre un ancien vocabulaire.</a:t>
            </a:r>
          </a:p>
          <a:p>
            <a:pPr lvl="1"/>
            <a:r>
              <a:rPr lang="fr-FR" dirty="0" smtClean="0"/>
              <a:t>« télécharger du vocabulaire »</a:t>
            </a:r>
          </a:p>
          <a:p>
            <a:pPr lvl="2"/>
            <a:r>
              <a:rPr lang="fr-FR" dirty="0" smtClean="0"/>
              <a:t>Permet de télécharger un vocabulaire d’une autre personne.</a:t>
            </a:r>
          </a:p>
        </p:txBody>
      </p:sp>
    </p:spTree>
    <p:extLst>
      <p:ext uri="{BB962C8B-B14F-4D97-AF65-F5344CB8AC3E}">
        <p14:creationId xmlns:p14="http://schemas.microsoft.com/office/powerpoint/2010/main" val="248333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</a:t>
            </a:r>
            <a:r>
              <a:rPr lang="fr-FR" dirty="0" smtClean="0"/>
              <a:t>toi!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Ouvres </a:t>
            </a:r>
            <a:r>
              <a:rPr lang="fr-FR" dirty="0"/>
              <a:t>l’application Provoc et </a:t>
            </a:r>
            <a:r>
              <a:rPr lang="fr-FR" dirty="0" smtClean="0"/>
              <a:t>crée </a:t>
            </a:r>
            <a:r>
              <a:rPr lang="fr-FR" u="sng" dirty="0"/>
              <a:t>un nouveau document</a:t>
            </a:r>
          </a:p>
          <a:p>
            <a:endParaRPr lang="fr-FR" dirty="0"/>
          </a:p>
        </p:txBody>
      </p:sp>
      <p:pic>
        <p:nvPicPr>
          <p:cNvPr id="4" name="Image 3" descr="Macintosh HD:Users:gismaud:Desktop:document Hepl:deuxième année:deuxième semestre:MITIC:provoc:écraprovoc.tif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145" y="2550152"/>
            <a:ext cx="5934885" cy="41166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" descr="fenêteappl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79507"/>
            <a:ext cx="3110145" cy="1743660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 flipH="1">
            <a:off x="1630477" y="2237098"/>
            <a:ext cx="5926159" cy="12595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2986595" y="3606379"/>
            <a:ext cx="157560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50454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1. 2. 3. c’est parti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827617"/>
          </a:xfrm>
        </p:spPr>
        <p:txBody>
          <a:bodyPr>
            <a:normAutofit/>
          </a:bodyPr>
          <a:lstStyle/>
          <a:p>
            <a:r>
              <a:rPr lang="fr-FR" dirty="0" smtClean="0"/>
              <a:t>En bas de ta fenêtre tu as trois choix</a:t>
            </a:r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Edition</a:t>
            </a:r>
          </a:p>
          <a:p>
            <a:pPr lvl="2"/>
            <a:r>
              <a:rPr lang="fr-FR" dirty="0" smtClean="0"/>
              <a:t>L’onglet édition te permet de créer ton vocabulaire </a:t>
            </a:r>
          </a:p>
          <a:p>
            <a:pPr lvl="1"/>
            <a:r>
              <a:rPr lang="fr-FR" dirty="0" smtClean="0"/>
              <a:t>Test</a:t>
            </a:r>
          </a:p>
          <a:p>
            <a:pPr lvl="2"/>
            <a:r>
              <a:rPr lang="fr-FR" dirty="0" smtClean="0"/>
              <a:t>L’onglet « test » te permet de démarrer l’apprentissage de tes mots.</a:t>
            </a:r>
          </a:p>
          <a:p>
            <a:pPr lvl="2"/>
            <a:r>
              <a:rPr lang="fr-FR" dirty="0" smtClean="0"/>
              <a:t>Tu peux aussi faire des changements dans les réglages</a:t>
            </a:r>
          </a:p>
          <a:p>
            <a:pPr lvl="1"/>
            <a:r>
              <a:rPr lang="fr-FR" dirty="0" smtClean="0"/>
              <a:t>Historique</a:t>
            </a:r>
          </a:p>
          <a:p>
            <a:pPr lvl="2"/>
            <a:r>
              <a:rPr lang="fr-FR" dirty="0" smtClean="0"/>
              <a:t>L’onglet  « historique » te permet de pouvoir voir ton avancée au fil des jours mais aussi ta progression dans ton vocabulaire. </a:t>
            </a:r>
            <a:endParaRPr lang="fr-FR" dirty="0"/>
          </a:p>
        </p:txBody>
      </p:sp>
      <p:pic>
        <p:nvPicPr>
          <p:cNvPr id="4" name="Image 3" descr="Macintosh HD:Users:gismaud:Desktop:document Hepl:deuxième année:deuxième semestre:MITIC:provoc:écraprovoc.tiff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420" t="92308" r="18007"/>
          <a:stretch/>
        </p:blipFill>
        <p:spPr bwMode="auto">
          <a:xfrm>
            <a:off x="1558574" y="2352139"/>
            <a:ext cx="6652805" cy="80809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05953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Créer des mots de vocabulaire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199" y="1752600"/>
            <a:ext cx="8369327" cy="4769896"/>
          </a:xfrm>
        </p:spPr>
        <p:txBody>
          <a:bodyPr>
            <a:normAutofit lnSpcReduction="10000"/>
          </a:bodyPr>
          <a:lstStyle/>
          <a:p>
            <a:r>
              <a:rPr lang="fr-FR" dirty="0" smtClean="0"/>
              <a:t>Pour ajouter des mots à ta liste de vocabulaire tu dois choisir la langue en cliquant sur le menu déroulant.</a:t>
            </a:r>
          </a:p>
          <a:p>
            <a:pPr lvl="1"/>
            <a:r>
              <a:rPr lang="fr-FR" dirty="0" smtClean="0"/>
              <a:t>Dans la fenêtre qui suit la langue note </a:t>
            </a:r>
            <a:r>
              <a:rPr lang="fr-FR" u="sng" dirty="0" smtClean="0"/>
              <a:t>le mot de vocabulaire.</a:t>
            </a:r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r>
              <a:rPr lang="fr-FR" dirty="0" smtClean="0"/>
              <a:t>Après cette étape, clique sur </a:t>
            </a:r>
            <a:r>
              <a:rPr lang="fr-FR" i="1" dirty="0" smtClean="0"/>
              <a:t>« test »</a:t>
            </a:r>
          </a:p>
        </p:txBody>
      </p:sp>
      <p:pic>
        <p:nvPicPr>
          <p:cNvPr id="4" name="Image 3" descr="Macintosh HD:Users:gismaud:Desktop:document Hepl:deuxième année:deuxième semestre:MITIC:provoc:écraprovoc.tiff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63" t="75911"/>
          <a:stretch/>
        </p:blipFill>
        <p:spPr bwMode="auto">
          <a:xfrm>
            <a:off x="1241087" y="3722931"/>
            <a:ext cx="6155690" cy="13709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6" name="Connecteur droit avec flèche 5"/>
          <p:cNvCxnSpPr/>
          <p:nvPr/>
        </p:nvCxnSpPr>
        <p:spPr>
          <a:xfrm flipH="1">
            <a:off x="1731750" y="3088996"/>
            <a:ext cx="577250" cy="8793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H="1">
            <a:off x="2857388" y="3088996"/>
            <a:ext cx="3648844" cy="99477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 flipH="1" flipV="1">
            <a:off x="4235613" y="4914896"/>
            <a:ext cx="638898" cy="9027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7277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Lancer le test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5105400"/>
          </a:xfrm>
        </p:spPr>
        <p:txBody>
          <a:bodyPr>
            <a:normAutofit/>
          </a:bodyPr>
          <a:lstStyle/>
          <a:p>
            <a:r>
              <a:rPr lang="fr-FR" dirty="0" smtClean="0"/>
              <a:t>Pour lancer le test</a:t>
            </a:r>
          </a:p>
          <a:p>
            <a:pPr lvl="1"/>
            <a:r>
              <a:rPr lang="fr-FR" dirty="0" smtClean="0"/>
              <a:t>Vas sur l’onglet « test » </a:t>
            </a:r>
          </a:p>
          <a:p>
            <a:pPr lvl="1"/>
            <a:r>
              <a:rPr lang="fr-FR" dirty="0" smtClean="0"/>
              <a:t>Il y a </a:t>
            </a:r>
            <a:r>
              <a:rPr lang="fr-FR" u="sng" dirty="0" smtClean="0"/>
              <a:t>des modes</a:t>
            </a:r>
            <a:r>
              <a:rPr lang="fr-FR" dirty="0" smtClean="0"/>
              <a:t> de test déjà </a:t>
            </a:r>
            <a:r>
              <a:rPr lang="fr-FR" dirty="0" smtClean="0"/>
              <a:t>définis.</a:t>
            </a:r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Dans </a:t>
            </a:r>
            <a:r>
              <a:rPr lang="fr-FR" u="sng" dirty="0" smtClean="0"/>
              <a:t>réglage</a:t>
            </a:r>
            <a:r>
              <a:rPr lang="fr-FR" dirty="0" smtClean="0"/>
              <a:t> tu peux régler tes préférences </a:t>
            </a:r>
            <a:endParaRPr lang="fr-FR" dirty="0"/>
          </a:p>
        </p:txBody>
      </p:sp>
      <p:pic>
        <p:nvPicPr>
          <p:cNvPr id="4" name="Image 3" descr="texteprovoc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286" y="2980271"/>
            <a:ext cx="4566121" cy="3292413"/>
          </a:xfrm>
          <a:prstGeom prst="rect">
            <a:avLst/>
          </a:prstGeom>
        </p:spPr>
      </p:pic>
      <p:cxnSp>
        <p:nvCxnSpPr>
          <p:cNvPr id="5" name="Connecteur droit avec flèche 4"/>
          <p:cNvCxnSpPr/>
          <p:nvPr/>
        </p:nvCxnSpPr>
        <p:spPr>
          <a:xfrm>
            <a:off x="2680881" y="2853743"/>
            <a:ext cx="736851" cy="7526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flipV="1">
            <a:off x="2680881" y="6178605"/>
            <a:ext cx="889251" cy="9407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2680881" y="2853743"/>
            <a:ext cx="736851" cy="10656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2680881" y="2853743"/>
            <a:ext cx="736851" cy="1364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2680881" y="2853743"/>
            <a:ext cx="736851" cy="17971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3141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</a:t>
            </a:r>
            <a:r>
              <a:rPr lang="fr-FR" dirty="0" smtClean="0"/>
              <a:t>toi!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Lancez le test et essayez les différents modes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1129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icaire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Apothicaire.thmx</Template>
  <TotalTime>3129</TotalTime>
  <Words>165</Words>
  <Application>Microsoft Macintosh PowerPoint</Application>
  <PresentationFormat>Présentation à l'écran (4:3)</PresentationFormat>
  <Paragraphs>71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Apothicaire</vt:lpstr>
      <vt:lpstr>Provoc </vt:lpstr>
      <vt:lpstr>Provoc c’est quoi?</vt:lpstr>
      <vt:lpstr>Allons–y!</vt:lpstr>
      <vt:lpstr>Comment commencer!</vt:lpstr>
      <vt:lpstr>a toi!</vt:lpstr>
      <vt:lpstr>1. 2. 3. c’est parti</vt:lpstr>
      <vt:lpstr>Créer des mots de vocabulaire</vt:lpstr>
      <vt:lpstr>Lancer le test</vt:lpstr>
      <vt:lpstr>A toi!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Provoc </dc:title>
  <dc:creator>Guillaume Massy</dc:creator>
  <cp:lastModifiedBy>Guillaume Massy</cp:lastModifiedBy>
  <cp:revision>17</cp:revision>
  <dcterms:created xsi:type="dcterms:W3CDTF">2014-03-27T09:28:47Z</dcterms:created>
  <dcterms:modified xsi:type="dcterms:W3CDTF">2014-05-06T09:19:38Z</dcterms:modified>
</cp:coreProperties>
</file>